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6"/>
  </p:notesMasterIdLst>
  <p:sldIdLst>
    <p:sldId id="481" r:id="rId2"/>
    <p:sldId id="482" r:id="rId3"/>
    <p:sldId id="483" r:id="rId4"/>
    <p:sldId id="484" r:id="rId5"/>
    <p:sldId id="485" r:id="rId6"/>
    <p:sldId id="486" r:id="rId7"/>
    <p:sldId id="487" r:id="rId8"/>
    <p:sldId id="488" r:id="rId9"/>
    <p:sldId id="489" r:id="rId10"/>
    <p:sldId id="490" r:id="rId11"/>
    <p:sldId id="491" r:id="rId12"/>
    <p:sldId id="492" r:id="rId13"/>
    <p:sldId id="493" r:id="rId14"/>
    <p:sldId id="494" r:id="rId15"/>
    <p:sldId id="496" r:id="rId16"/>
    <p:sldId id="497" r:id="rId17"/>
    <p:sldId id="498" r:id="rId18"/>
    <p:sldId id="500" r:id="rId19"/>
    <p:sldId id="507" r:id="rId20"/>
    <p:sldId id="508" r:id="rId21"/>
    <p:sldId id="509" r:id="rId22"/>
    <p:sldId id="510" r:id="rId23"/>
    <p:sldId id="511" r:id="rId24"/>
    <p:sldId id="512" r:id="rId25"/>
    <p:sldId id="513" r:id="rId26"/>
    <p:sldId id="514" r:id="rId27"/>
    <p:sldId id="515" r:id="rId28"/>
    <p:sldId id="525" r:id="rId29"/>
    <p:sldId id="526" r:id="rId30"/>
    <p:sldId id="527" r:id="rId31"/>
    <p:sldId id="528" r:id="rId32"/>
    <p:sldId id="529" r:id="rId33"/>
    <p:sldId id="531" r:id="rId34"/>
    <p:sldId id="532" r:id="rId35"/>
    <p:sldId id="533" r:id="rId36"/>
    <p:sldId id="534" r:id="rId37"/>
    <p:sldId id="535" r:id="rId38"/>
    <p:sldId id="536" r:id="rId39"/>
    <p:sldId id="537" r:id="rId40"/>
    <p:sldId id="538" r:id="rId41"/>
    <p:sldId id="539" r:id="rId42"/>
    <p:sldId id="540" r:id="rId43"/>
    <p:sldId id="541" r:id="rId44"/>
    <p:sldId id="542" r:id="rId45"/>
    <p:sldId id="543" r:id="rId46"/>
    <p:sldId id="346" r:id="rId47"/>
    <p:sldId id="350" r:id="rId48"/>
    <p:sldId id="352" r:id="rId49"/>
    <p:sldId id="353" r:id="rId50"/>
    <p:sldId id="354" r:id="rId51"/>
    <p:sldId id="355" r:id="rId52"/>
    <p:sldId id="356" r:id="rId53"/>
    <p:sldId id="357" r:id="rId54"/>
    <p:sldId id="358" r:id="rId55"/>
    <p:sldId id="359" r:id="rId56"/>
    <p:sldId id="361" r:id="rId57"/>
    <p:sldId id="363" r:id="rId58"/>
    <p:sldId id="362" r:id="rId59"/>
    <p:sldId id="364" r:id="rId60"/>
    <p:sldId id="365" r:id="rId61"/>
    <p:sldId id="366" r:id="rId62"/>
    <p:sldId id="367" r:id="rId63"/>
    <p:sldId id="368" r:id="rId64"/>
    <p:sldId id="544" r:id="rId65"/>
    <p:sldId id="549" r:id="rId66"/>
    <p:sldId id="548" r:id="rId67"/>
    <p:sldId id="547" r:id="rId68"/>
    <p:sldId id="546" r:id="rId69"/>
    <p:sldId id="545" r:id="rId70"/>
    <p:sldId id="474" r:id="rId71"/>
    <p:sldId id="475" r:id="rId72"/>
    <p:sldId id="404" r:id="rId73"/>
    <p:sldId id="375" r:id="rId74"/>
    <p:sldId id="373" r:id="rId75"/>
    <p:sldId id="378" r:id="rId76"/>
    <p:sldId id="438" r:id="rId77"/>
    <p:sldId id="550" r:id="rId78"/>
    <p:sldId id="440" r:id="rId79"/>
    <p:sldId id="551" r:id="rId80"/>
    <p:sldId id="442" r:id="rId81"/>
    <p:sldId id="552" r:id="rId82"/>
    <p:sldId id="377" r:id="rId83"/>
    <p:sldId id="380" r:id="rId84"/>
    <p:sldId id="381" r:id="rId85"/>
    <p:sldId id="383" r:id="rId86"/>
    <p:sldId id="570" r:id="rId87"/>
    <p:sldId id="391" r:id="rId88"/>
    <p:sldId id="382" r:id="rId89"/>
    <p:sldId id="384" r:id="rId90"/>
    <p:sldId id="385" r:id="rId91"/>
    <p:sldId id="386" r:id="rId92"/>
    <p:sldId id="387" r:id="rId93"/>
    <p:sldId id="390" r:id="rId94"/>
    <p:sldId id="388" r:id="rId95"/>
    <p:sldId id="389" r:id="rId96"/>
    <p:sldId id="392" r:id="rId97"/>
    <p:sldId id="393" r:id="rId98"/>
    <p:sldId id="394" r:id="rId99"/>
    <p:sldId id="444" r:id="rId100"/>
    <p:sldId id="445" r:id="rId101"/>
    <p:sldId id="446" r:id="rId102"/>
    <p:sldId id="553" r:id="rId103"/>
    <p:sldId id="448" r:id="rId104"/>
    <p:sldId id="554" r:id="rId105"/>
    <p:sldId id="476" r:id="rId106"/>
    <p:sldId id="477" r:id="rId107"/>
    <p:sldId id="405" r:id="rId108"/>
    <p:sldId id="396" r:id="rId109"/>
    <p:sldId id="450" r:id="rId110"/>
    <p:sldId id="555" r:id="rId111"/>
    <p:sldId id="455" r:id="rId112"/>
    <p:sldId id="556" r:id="rId113"/>
    <p:sldId id="397" r:id="rId114"/>
    <p:sldId id="571" r:id="rId115"/>
    <p:sldId id="560" r:id="rId116"/>
    <p:sldId id="399" r:id="rId117"/>
    <p:sldId id="402" r:id="rId118"/>
    <p:sldId id="460" r:id="rId119"/>
    <p:sldId id="557" r:id="rId120"/>
    <p:sldId id="466" r:id="rId121"/>
    <p:sldId id="558" r:id="rId122"/>
    <p:sldId id="468" r:id="rId123"/>
    <p:sldId id="559" r:id="rId124"/>
    <p:sldId id="478" r:id="rId125"/>
    <p:sldId id="406" r:id="rId126"/>
    <p:sldId id="417" r:id="rId127"/>
    <p:sldId id="418" r:id="rId128"/>
    <p:sldId id="420" r:id="rId129"/>
    <p:sldId id="421" r:id="rId130"/>
    <p:sldId id="422" r:id="rId131"/>
    <p:sldId id="436" r:id="rId132"/>
    <p:sldId id="561" r:id="rId133"/>
    <p:sldId id="437" r:id="rId134"/>
    <p:sldId id="562" r:id="rId135"/>
    <p:sldId id="563" r:id="rId136"/>
    <p:sldId id="564" r:id="rId137"/>
    <p:sldId id="479" r:id="rId138"/>
    <p:sldId id="480" r:id="rId139"/>
    <p:sldId id="427" r:id="rId140"/>
    <p:sldId id="429" r:id="rId141"/>
    <p:sldId id="430" r:id="rId142"/>
    <p:sldId id="431" r:id="rId143"/>
    <p:sldId id="572" r:id="rId144"/>
    <p:sldId id="432" r:id="rId145"/>
    <p:sldId id="433" r:id="rId146"/>
    <p:sldId id="327" r:id="rId147"/>
    <p:sldId id="565" r:id="rId148"/>
    <p:sldId id="333" r:id="rId149"/>
    <p:sldId id="566" r:id="rId150"/>
    <p:sldId id="567" r:id="rId151"/>
    <p:sldId id="568" r:id="rId152"/>
    <p:sldId id="331" r:id="rId153"/>
    <p:sldId id="569" r:id="rId154"/>
    <p:sldId id="524" r:id="rId1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84"/>
    <p:restoredTop sz="82963"/>
  </p:normalViewPr>
  <p:slideViewPr>
    <p:cSldViewPr snapToGrid="0" snapToObjects="1">
      <p:cViewPr>
        <p:scale>
          <a:sx n="66" d="100"/>
          <a:sy n="66" d="100"/>
        </p:scale>
        <p:origin x="7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notesMaster" Target="notesMasters/notesMaster1.xml"/><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0_1#18">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19">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20">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2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2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5DF0E9-D314-D045-8315-BC99D028954B}" type="doc">
      <dgm:prSet loTypeId="urn:microsoft.com/office/officeart/2009/3/layout/HorizontalOrganizationChart#18" loCatId="hierarchy" qsTypeId="urn:microsoft.com/office/officeart/2005/8/quickstyle/simple1#9" qsCatId="simple" csTypeId="urn:microsoft.com/office/officeart/2005/8/colors/accent0_1#18" csCatId="mainScheme" phldr="1"/>
      <dgm:spPr/>
      <dgm:t>
        <a:bodyPr/>
        <a:lstStyle/>
        <a:p>
          <a:endParaRPr lang="zh-CN" altLang="en-US"/>
        </a:p>
      </dgm:t>
    </dgm:pt>
    <dgm:pt modelId="{DF5A7688-8908-8D45-A582-6967C39DDACB}">
      <dgm:prSet custT="1"/>
      <dgm:spPr/>
      <dgm:t>
        <a:bodyPr/>
        <a:lstStyle/>
        <a:p>
          <a:pPr rtl="0"/>
          <a:r>
            <a:rPr lang="zh-CN" altLang="en-US" sz="2400" b="0" i="0" dirty="0" smtClean="0">
              <a:latin typeface="微软雅黑" panose="020B0503020204020204" charset="-122"/>
              <a:ea typeface="微软雅黑" panose="020B0503020204020204" charset="-122"/>
              <a:cs typeface="微软雅黑" panose="020B0503020204020204" charset="-122"/>
            </a:rPr>
            <a:t>第七章 </a:t>
          </a:r>
          <a:r>
            <a:rPr lang="en-US" altLang="zh-CN" sz="2400" b="0" i="0" dirty="0" smtClean="0">
              <a:latin typeface="微软雅黑" panose="020B0503020204020204" charset="-122"/>
              <a:ea typeface="微软雅黑" panose="020B0503020204020204" charset="-122"/>
              <a:cs typeface="微软雅黑" panose="020B0503020204020204" charset="-122"/>
            </a:rPr>
            <a:t>19</a:t>
          </a:r>
          <a:r>
            <a:rPr lang="zh-CN" altLang="en-US" sz="2400" b="0" i="0" dirty="0" smtClean="0">
              <a:latin typeface="微软雅黑" panose="020B0503020204020204" charset="-122"/>
              <a:ea typeface="微软雅黑" panose="020B0503020204020204" charset="-122"/>
              <a:cs typeface="微软雅黑" panose="020B0503020204020204" charset="-122"/>
            </a:rPr>
            <a:t>世纪现实主义文学</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E77FF9DD-48D0-DA4C-B090-7BE820E55618}" type="parTrans" cxnId="{713E574B-E540-7041-96E4-8147119C0706}">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EA2CC9B2-6CFF-E84A-80BA-1161806AC0CC}" type="sibTrans" cxnId="{713E574B-E540-7041-96E4-8147119C0706}">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2C19BE04-5785-1840-B5E6-C06C2A9F9158}">
      <dgm:prSet custT="1"/>
      <dgm:spPr>
        <a:solidFill>
          <a:srgbClr val="FF0000"/>
        </a:solidFill>
      </dgm:spPr>
      <dgm:t>
        <a:bodyPr/>
        <a:lstStyle/>
        <a:p>
          <a:pPr rtl="0"/>
          <a:r>
            <a:rPr lang="zh-CN" altLang="en-US" sz="2400" b="0" i="0" dirty="0" smtClean="0">
              <a:solidFill>
                <a:schemeClr val="bg1"/>
              </a:solidFill>
              <a:latin typeface="微软雅黑" panose="020B0503020204020204" charset="-122"/>
              <a:ea typeface="微软雅黑" panose="020B0503020204020204" charset="-122"/>
              <a:cs typeface="微软雅黑" panose="020B0503020204020204" charset="-122"/>
            </a:rPr>
            <a:t>第一节 概述 </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1CA7FE29-B3AD-B049-BE79-41202EF998B7}" type="parTrans" cxnId="{95849D7D-ECC6-754A-A878-502D9E4E5BDA}">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8A0049A2-10FA-5D44-9F35-99C4F6CA3513}" type="sibTrans" cxnId="{95849D7D-ECC6-754A-A878-502D9E4E5BDA}">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9FED56A6-660F-AA4D-8CBE-8F1BA75896AB}">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第二节 斯丹达尔</a:t>
          </a:r>
          <a:endParaRPr lang="zh-CN" altLang="en-US" sz="2400">
            <a:latin typeface="微软雅黑" panose="020B0503020204020204" charset="-122"/>
            <a:ea typeface="微软雅黑" panose="020B0503020204020204" charset="-122"/>
            <a:cs typeface="微软雅黑" panose="020B0503020204020204" charset="-122"/>
          </a:endParaRPr>
        </a:p>
      </dgm:t>
    </dgm:pt>
    <dgm:pt modelId="{BF234F6A-5DD4-974F-B895-5FF6E38C47AB}" type="parTrans" cxnId="{5638C123-57AB-2943-9BF4-6555E99D1397}">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D170ADC4-038C-7248-B8E7-F3E1AADD1D71}" type="sibTrans" cxnId="{5638C123-57AB-2943-9BF4-6555E99D1397}">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7CAE98C8-E67B-0045-95B3-864CAB55404E}">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第三节 巴尔扎克 </a:t>
          </a:r>
          <a:endParaRPr lang="zh-CN" altLang="en-US" sz="2400">
            <a:latin typeface="微软雅黑" panose="020B0503020204020204" charset="-122"/>
            <a:ea typeface="微软雅黑" panose="020B0503020204020204" charset="-122"/>
            <a:cs typeface="微软雅黑" panose="020B0503020204020204" charset="-122"/>
          </a:endParaRPr>
        </a:p>
      </dgm:t>
    </dgm:pt>
    <dgm:pt modelId="{888CE890-2027-ED4C-B78F-B8A2DFFFA9A6}" type="parTrans" cxnId="{F1DA6282-F7AD-2E4D-A134-49FF937497FB}">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D2593DD0-5FAB-8340-B264-21E2B702413B}" type="sibTrans" cxnId="{F1DA6282-F7AD-2E4D-A134-49FF937497FB}">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2A43E6A1-D984-8E4D-867E-A0468CA6D7DE}">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第四节 狄更斯 </a:t>
          </a:r>
          <a:endParaRPr lang="zh-CN" altLang="en-US" sz="2400">
            <a:latin typeface="微软雅黑" panose="020B0503020204020204" charset="-122"/>
            <a:ea typeface="微软雅黑" panose="020B0503020204020204" charset="-122"/>
            <a:cs typeface="微软雅黑" panose="020B0503020204020204" charset="-122"/>
          </a:endParaRPr>
        </a:p>
      </dgm:t>
    </dgm:pt>
    <dgm:pt modelId="{B4BE38E1-DED6-564E-9BE5-5A1FDC5C95F6}" type="parTrans" cxnId="{54BC59CA-8798-7241-A2AE-4A3A9742C345}">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D26C6C3C-2747-E245-B56F-7AFE412F6430}" type="sibTrans" cxnId="{54BC59CA-8798-7241-A2AE-4A3A9742C345}">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6505DF84-EADE-3D47-9E15-B96DE3D4475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第五节 果戈理 </a:t>
          </a:r>
          <a:endParaRPr lang="zh-CN" altLang="en-US" sz="2400">
            <a:latin typeface="微软雅黑" panose="020B0503020204020204" charset="-122"/>
            <a:ea typeface="微软雅黑" panose="020B0503020204020204" charset="-122"/>
            <a:cs typeface="微软雅黑" panose="020B0503020204020204" charset="-122"/>
          </a:endParaRPr>
        </a:p>
      </dgm:t>
    </dgm:pt>
    <dgm:pt modelId="{E965A4F7-137B-424F-A4E1-AF80036A27D4}" type="parTrans" cxnId="{082CF492-C0A5-F646-B420-64A41CFFB6C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E4FEACA0-07ED-804B-A3AB-6E6AD7A60024}" type="sibTrans" cxnId="{082CF492-C0A5-F646-B420-64A41CFFB6CF}">
      <dgm:prSet/>
      <dgm:spPr/>
      <dgm:t>
        <a:bodyPr/>
        <a:lstStyle/>
        <a:p>
          <a:endParaRPr lang="zh-CN" altLang="en-US" sz="2800">
            <a:latin typeface="微软雅黑" panose="020B0503020204020204" charset="-122"/>
            <a:ea typeface="微软雅黑" panose="020B0503020204020204" charset="-122"/>
            <a:cs typeface="微软雅黑" panose="020B0503020204020204" charset="-122"/>
          </a:endParaRPr>
        </a:p>
      </dgm:t>
    </dgm:pt>
    <dgm:pt modelId="{CCE6BE52-AAE6-CE48-9BA9-065A01A08FDE}" type="pres">
      <dgm:prSet presAssocID="{5E5DF0E9-D314-D045-8315-BC99D028954B}" presName="hierChild1" presStyleCnt="0">
        <dgm:presLayoutVars>
          <dgm:orgChart val="1"/>
          <dgm:chPref val="1"/>
          <dgm:dir/>
          <dgm:animOne val="branch"/>
          <dgm:animLvl val="lvl"/>
          <dgm:resizeHandles/>
        </dgm:presLayoutVars>
      </dgm:prSet>
      <dgm:spPr/>
      <dgm:t>
        <a:bodyPr/>
        <a:lstStyle/>
        <a:p>
          <a:endParaRPr lang="zh-CN" altLang="en-US"/>
        </a:p>
      </dgm:t>
    </dgm:pt>
    <dgm:pt modelId="{D4ABACE8-FF60-B345-A1CF-1E3247CC9320}" type="pres">
      <dgm:prSet presAssocID="{DF5A7688-8908-8D45-A582-6967C39DDACB}" presName="hierRoot1" presStyleCnt="0">
        <dgm:presLayoutVars>
          <dgm:hierBranch val="init"/>
        </dgm:presLayoutVars>
      </dgm:prSet>
      <dgm:spPr/>
    </dgm:pt>
    <dgm:pt modelId="{9A6378BB-BB6A-DB41-8C46-2549F9C416E5}" type="pres">
      <dgm:prSet presAssocID="{DF5A7688-8908-8D45-A582-6967C39DDACB}" presName="rootComposite1" presStyleCnt="0"/>
      <dgm:spPr/>
    </dgm:pt>
    <dgm:pt modelId="{734BF6AC-0F9A-1140-BB50-9F7B82BCE804}" type="pres">
      <dgm:prSet presAssocID="{DF5A7688-8908-8D45-A582-6967C39DDACB}" presName="rootText1" presStyleLbl="node0" presStyleIdx="0" presStyleCnt="1" custScaleX="116095" custScaleY="132959">
        <dgm:presLayoutVars>
          <dgm:chPref val="3"/>
        </dgm:presLayoutVars>
      </dgm:prSet>
      <dgm:spPr/>
      <dgm:t>
        <a:bodyPr/>
        <a:lstStyle/>
        <a:p>
          <a:endParaRPr lang="zh-CN" altLang="en-US"/>
        </a:p>
      </dgm:t>
    </dgm:pt>
    <dgm:pt modelId="{C13B2E76-2912-1F48-A8F4-3F0E95CA64E1}" type="pres">
      <dgm:prSet presAssocID="{DF5A7688-8908-8D45-A582-6967C39DDACB}" presName="rootConnector1" presStyleLbl="node1" presStyleIdx="0" presStyleCnt="0"/>
      <dgm:spPr/>
      <dgm:t>
        <a:bodyPr/>
        <a:lstStyle/>
        <a:p>
          <a:endParaRPr lang="zh-CN" altLang="en-US"/>
        </a:p>
      </dgm:t>
    </dgm:pt>
    <dgm:pt modelId="{33FB0BBB-A986-904C-B4EE-528F202044DF}" type="pres">
      <dgm:prSet presAssocID="{DF5A7688-8908-8D45-A582-6967C39DDACB}" presName="hierChild2" presStyleCnt="0"/>
      <dgm:spPr/>
    </dgm:pt>
    <dgm:pt modelId="{0DCEBE45-2A09-8E4F-BBDB-E902BCD5E330}" type="pres">
      <dgm:prSet presAssocID="{1CA7FE29-B3AD-B049-BE79-41202EF998B7}" presName="Name64" presStyleLbl="parChTrans1D2" presStyleIdx="0" presStyleCnt="5"/>
      <dgm:spPr/>
      <dgm:t>
        <a:bodyPr/>
        <a:lstStyle/>
        <a:p>
          <a:endParaRPr lang="zh-CN" altLang="en-US"/>
        </a:p>
      </dgm:t>
    </dgm:pt>
    <dgm:pt modelId="{F970F1E3-EE99-3049-AF26-CEE38C2BD4E7}" type="pres">
      <dgm:prSet presAssocID="{2C19BE04-5785-1840-B5E6-C06C2A9F9158}" presName="hierRoot2" presStyleCnt="0">
        <dgm:presLayoutVars>
          <dgm:hierBranch val="init"/>
        </dgm:presLayoutVars>
      </dgm:prSet>
      <dgm:spPr/>
    </dgm:pt>
    <dgm:pt modelId="{0394BB89-DF35-0B40-9613-69307D606652}" type="pres">
      <dgm:prSet presAssocID="{2C19BE04-5785-1840-B5E6-C06C2A9F9158}" presName="rootComposite" presStyleCnt="0"/>
      <dgm:spPr/>
    </dgm:pt>
    <dgm:pt modelId="{59CE2EEF-E212-AC43-BE6E-2E92E71800B0}" type="pres">
      <dgm:prSet presAssocID="{2C19BE04-5785-1840-B5E6-C06C2A9F9158}" presName="rootText" presStyleLbl="node2" presStyleIdx="0" presStyleCnt="5">
        <dgm:presLayoutVars>
          <dgm:chPref val="3"/>
        </dgm:presLayoutVars>
      </dgm:prSet>
      <dgm:spPr/>
      <dgm:t>
        <a:bodyPr/>
        <a:lstStyle/>
        <a:p>
          <a:endParaRPr lang="zh-CN" altLang="en-US"/>
        </a:p>
      </dgm:t>
    </dgm:pt>
    <dgm:pt modelId="{0B26153E-0AD0-E640-AC8E-1CCFD46B378D}" type="pres">
      <dgm:prSet presAssocID="{2C19BE04-5785-1840-B5E6-C06C2A9F9158}" presName="rootConnector" presStyleLbl="node2" presStyleIdx="0" presStyleCnt="5"/>
      <dgm:spPr/>
      <dgm:t>
        <a:bodyPr/>
        <a:lstStyle/>
        <a:p>
          <a:endParaRPr lang="zh-CN" altLang="en-US"/>
        </a:p>
      </dgm:t>
    </dgm:pt>
    <dgm:pt modelId="{6C18DB64-3A84-894C-886A-00D264F0E118}" type="pres">
      <dgm:prSet presAssocID="{2C19BE04-5785-1840-B5E6-C06C2A9F9158}" presName="hierChild4" presStyleCnt="0"/>
      <dgm:spPr/>
    </dgm:pt>
    <dgm:pt modelId="{3B701A1E-6704-7C43-A812-D3BB2558B6FB}" type="pres">
      <dgm:prSet presAssocID="{2C19BE04-5785-1840-B5E6-C06C2A9F9158}" presName="hierChild5" presStyleCnt="0"/>
      <dgm:spPr/>
    </dgm:pt>
    <dgm:pt modelId="{183DA77A-FC70-3B49-BBF8-579BCD34D36C}" type="pres">
      <dgm:prSet presAssocID="{BF234F6A-5DD4-974F-B895-5FF6E38C47AB}" presName="Name64" presStyleLbl="parChTrans1D2" presStyleIdx="1" presStyleCnt="5"/>
      <dgm:spPr/>
      <dgm:t>
        <a:bodyPr/>
        <a:lstStyle/>
        <a:p>
          <a:endParaRPr lang="zh-CN" altLang="en-US"/>
        </a:p>
      </dgm:t>
    </dgm:pt>
    <dgm:pt modelId="{EAD1A2DE-7833-324E-8B20-641E71505014}" type="pres">
      <dgm:prSet presAssocID="{9FED56A6-660F-AA4D-8CBE-8F1BA75896AB}" presName="hierRoot2" presStyleCnt="0">
        <dgm:presLayoutVars>
          <dgm:hierBranch val="init"/>
        </dgm:presLayoutVars>
      </dgm:prSet>
      <dgm:spPr/>
    </dgm:pt>
    <dgm:pt modelId="{D55696CA-E13D-5240-9920-ECB2F565B226}" type="pres">
      <dgm:prSet presAssocID="{9FED56A6-660F-AA4D-8CBE-8F1BA75896AB}" presName="rootComposite" presStyleCnt="0"/>
      <dgm:spPr/>
    </dgm:pt>
    <dgm:pt modelId="{843F2333-DA6E-6546-A208-4FD744DFE3E6}" type="pres">
      <dgm:prSet presAssocID="{9FED56A6-660F-AA4D-8CBE-8F1BA75896AB}" presName="rootText" presStyleLbl="node2" presStyleIdx="1" presStyleCnt="5">
        <dgm:presLayoutVars>
          <dgm:chPref val="3"/>
        </dgm:presLayoutVars>
      </dgm:prSet>
      <dgm:spPr/>
      <dgm:t>
        <a:bodyPr/>
        <a:lstStyle/>
        <a:p>
          <a:endParaRPr lang="zh-CN" altLang="en-US"/>
        </a:p>
      </dgm:t>
    </dgm:pt>
    <dgm:pt modelId="{EA83D1A4-CA43-0340-9E82-36899E2C97E6}" type="pres">
      <dgm:prSet presAssocID="{9FED56A6-660F-AA4D-8CBE-8F1BA75896AB}" presName="rootConnector" presStyleLbl="node2" presStyleIdx="1" presStyleCnt="5"/>
      <dgm:spPr/>
      <dgm:t>
        <a:bodyPr/>
        <a:lstStyle/>
        <a:p>
          <a:endParaRPr lang="zh-CN" altLang="en-US"/>
        </a:p>
      </dgm:t>
    </dgm:pt>
    <dgm:pt modelId="{FEEE6332-A37F-6140-8D9B-CCD23A594FE1}" type="pres">
      <dgm:prSet presAssocID="{9FED56A6-660F-AA4D-8CBE-8F1BA75896AB}" presName="hierChild4" presStyleCnt="0"/>
      <dgm:spPr/>
    </dgm:pt>
    <dgm:pt modelId="{C87A62F3-1AAD-B64B-BFFD-7EBC99F23B59}" type="pres">
      <dgm:prSet presAssocID="{9FED56A6-660F-AA4D-8CBE-8F1BA75896AB}" presName="hierChild5" presStyleCnt="0"/>
      <dgm:spPr/>
    </dgm:pt>
    <dgm:pt modelId="{4E37661C-00A5-5341-95B7-F3F3C9AE2C17}" type="pres">
      <dgm:prSet presAssocID="{888CE890-2027-ED4C-B78F-B8A2DFFFA9A6}" presName="Name64" presStyleLbl="parChTrans1D2" presStyleIdx="2" presStyleCnt="5"/>
      <dgm:spPr/>
      <dgm:t>
        <a:bodyPr/>
        <a:lstStyle/>
        <a:p>
          <a:endParaRPr lang="zh-CN" altLang="en-US"/>
        </a:p>
      </dgm:t>
    </dgm:pt>
    <dgm:pt modelId="{8F2200B1-7DCF-2F4C-B651-AA219EDA43F3}" type="pres">
      <dgm:prSet presAssocID="{7CAE98C8-E67B-0045-95B3-864CAB55404E}" presName="hierRoot2" presStyleCnt="0">
        <dgm:presLayoutVars>
          <dgm:hierBranch val="init"/>
        </dgm:presLayoutVars>
      </dgm:prSet>
      <dgm:spPr/>
    </dgm:pt>
    <dgm:pt modelId="{4D631C6E-DDF5-1B45-9F33-816E0ECB2D5A}" type="pres">
      <dgm:prSet presAssocID="{7CAE98C8-E67B-0045-95B3-864CAB55404E}" presName="rootComposite" presStyleCnt="0"/>
      <dgm:spPr/>
    </dgm:pt>
    <dgm:pt modelId="{91BB0A3E-377D-D645-AFD4-CA7AD948EE58}" type="pres">
      <dgm:prSet presAssocID="{7CAE98C8-E67B-0045-95B3-864CAB55404E}" presName="rootText" presStyleLbl="node2" presStyleIdx="2" presStyleCnt="5">
        <dgm:presLayoutVars>
          <dgm:chPref val="3"/>
        </dgm:presLayoutVars>
      </dgm:prSet>
      <dgm:spPr/>
      <dgm:t>
        <a:bodyPr/>
        <a:lstStyle/>
        <a:p>
          <a:endParaRPr lang="zh-CN" altLang="en-US"/>
        </a:p>
      </dgm:t>
    </dgm:pt>
    <dgm:pt modelId="{BD96177B-DDB5-4046-ACCD-0A8E1C8F6D92}" type="pres">
      <dgm:prSet presAssocID="{7CAE98C8-E67B-0045-95B3-864CAB55404E}" presName="rootConnector" presStyleLbl="node2" presStyleIdx="2" presStyleCnt="5"/>
      <dgm:spPr/>
      <dgm:t>
        <a:bodyPr/>
        <a:lstStyle/>
        <a:p>
          <a:endParaRPr lang="zh-CN" altLang="en-US"/>
        </a:p>
      </dgm:t>
    </dgm:pt>
    <dgm:pt modelId="{F326DB1D-2604-1442-B3C0-8122D73D5C8F}" type="pres">
      <dgm:prSet presAssocID="{7CAE98C8-E67B-0045-95B3-864CAB55404E}" presName="hierChild4" presStyleCnt="0"/>
      <dgm:spPr/>
    </dgm:pt>
    <dgm:pt modelId="{11948B3B-B628-D743-8E88-43019AF5981C}" type="pres">
      <dgm:prSet presAssocID="{7CAE98C8-E67B-0045-95B3-864CAB55404E}" presName="hierChild5" presStyleCnt="0"/>
      <dgm:spPr/>
    </dgm:pt>
    <dgm:pt modelId="{78BAE7B5-5AF6-494C-BDBF-046F0A216D47}" type="pres">
      <dgm:prSet presAssocID="{B4BE38E1-DED6-564E-9BE5-5A1FDC5C95F6}" presName="Name64" presStyleLbl="parChTrans1D2" presStyleIdx="3" presStyleCnt="5"/>
      <dgm:spPr/>
      <dgm:t>
        <a:bodyPr/>
        <a:lstStyle/>
        <a:p>
          <a:endParaRPr lang="zh-CN" altLang="en-US"/>
        </a:p>
      </dgm:t>
    </dgm:pt>
    <dgm:pt modelId="{BB915E0B-FE23-3145-B008-9A3822C2E646}" type="pres">
      <dgm:prSet presAssocID="{2A43E6A1-D984-8E4D-867E-A0468CA6D7DE}" presName="hierRoot2" presStyleCnt="0">
        <dgm:presLayoutVars>
          <dgm:hierBranch val="init"/>
        </dgm:presLayoutVars>
      </dgm:prSet>
      <dgm:spPr/>
    </dgm:pt>
    <dgm:pt modelId="{19B9D227-F991-2C4F-99A2-9308539C54A5}" type="pres">
      <dgm:prSet presAssocID="{2A43E6A1-D984-8E4D-867E-A0468CA6D7DE}" presName="rootComposite" presStyleCnt="0"/>
      <dgm:spPr/>
    </dgm:pt>
    <dgm:pt modelId="{3EA8EF2D-80E1-714D-BD23-513BC7C3E41C}" type="pres">
      <dgm:prSet presAssocID="{2A43E6A1-D984-8E4D-867E-A0468CA6D7DE}" presName="rootText" presStyleLbl="node2" presStyleIdx="3" presStyleCnt="5">
        <dgm:presLayoutVars>
          <dgm:chPref val="3"/>
        </dgm:presLayoutVars>
      </dgm:prSet>
      <dgm:spPr/>
      <dgm:t>
        <a:bodyPr/>
        <a:lstStyle/>
        <a:p>
          <a:endParaRPr lang="zh-CN" altLang="en-US"/>
        </a:p>
      </dgm:t>
    </dgm:pt>
    <dgm:pt modelId="{EBD8038A-1910-5243-8A12-7A9F12277A19}" type="pres">
      <dgm:prSet presAssocID="{2A43E6A1-D984-8E4D-867E-A0468CA6D7DE}" presName="rootConnector" presStyleLbl="node2" presStyleIdx="3" presStyleCnt="5"/>
      <dgm:spPr/>
      <dgm:t>
        <a:bodyPr/>
        <a:lstStyle/>
        <a:p>
          <a:endParaRPr lang="zh-CN" altLang="en-US"/>
        </a:p>
      </dgm:t>
    </dgm:pt>
    <dgm:pt modelId="{A55DCD8D-02D9-BF44-83A5-7BF143625378}" type="pres">
      <dgm:prSet presAssocID="{2A43E6A1-D984-8E4D-867E-A0468CA6D7DE}" presName="hierChild4" presStyleCnt="0"/>
      <dgm:spPr/>
    </dgm:pt>
    <dgm:pt modelId="{F3907B06-5CF1-194B-867F-F1B67325BDF3}" type="pres">
      <dgm:prSet presAssocID="{2A43E6A1-D984-8E4D-867E-A0468CA6D7DE}" presName="hierChild5" presStyleCnt="0"/>
      <dgm:spPr/>
    </dgm:pt>
    <dgm:pt modelId="{42E847CC-4DF0-4D43-B9FD-01F0EDA9B813}" type="pres">
      <dgm:prSet presAssocID="{E965A4F7-137B-424F-A4E1-AF80036A27D4}" presName="Name64" presStyleLbl="parChTrans1D2" presStyleIdx="4" presStyleCnt="5"/>
      <dgm:spPr/>
      <dgm:t>
        <a:bodyPr/>
        <a:lstStyle/>
        <a:p>
          <a:endParaRPr lang="zh-CN" altLang="en-US"/>
        </a:p>
      </dgm:t>
    </dgm:pt>
    <dgm:pt modelId="{06DB49D0-515E-D147-A4E8-C1947C060966}" type="pres">
      <dgm:prSet presAssocID="{6505DF84-EADE-3D47-9E15-B96DE3D44751}" presName="hierRoot2" presStyleCnt="0">
        <dgm:presLayoutVars>
          <dgm:hierBranch val="init"/>
        </dgm:presLayoutVars>
      </dgm:prSet>
      <dgm:spPr/>
    </dgm:pt>
    <dgm:pt modelId="{05B7C62E-E491-2F46-B3C9-CE6AC607E1BB}" type="pres">
      <dgm:prSet presAssocID="{6505DF84-EADE-3D47-9E15-B96DE3D44751}" presName="rootComposite" presStyleCnt="0"/>
      <dgm:spPr/>
    </dgm:pt>
    <dgm:pt modelId="{BCDC3DDD-9BF9-1D46-9A7A-A93787790950}" type="pres">
      <dgm:prSet presAssocID="{6505DF84-EADE-3D47-9E15-B96DE3D44751}" presName="rootText" presStyleLbl="node2" presStyleIdx="4" presStyleCnt="5">
        <dgm:presLayoutVars>
          <dgm:chPref val="3"/>
        </dgm:presLayoutVars>
      </dgm:prSet>
      <dgm:spPr/>
      <dgm:t>
        <a:bodyPr/>
        <a:lstStyle/>
        <a:p>
          <a:endParaRPr lang="zh-CN" altLang="en-US"/>
        </a:p>
      </dgm:t>
    </dgm:pt>
    <dgm:pt modelId="{8ECE3937-4CE9-254F-AE1C-9AD0D0ADFACA}" type="pres">
      <dgm:prSet presAssocID="{6505DF84-EADE-3D47-9E15-B96DE3D44751}" presName="rootConnector" presStyleLbl="node2" presStyleIdx="4" presStyleCnt="5"/>
      <dgm:spPr/>
      <dgm:t>
        <a:bodyPr/>
        <a:lstStyle/>
        <a:p>
          <a:endParaRPr lang="zh-CN" altLang="en-US"/>
        </a:p>
      </dgm:t>
    </dgm:pt>
    <dgm:pt modelId="{AA381614-C5E0-4447-BEA7-6733E3796CC9}" type="pres">
      <dgm:prSet presAssocID="{6505DF84-EADE-3D47-9E15-B96DE3D44751}" presName="hierChild4" presStyleCnt="0"/>
      <dgm:spPr/>
    </dgm:pt>
    <dgm:pt modelId="{E72B265D-063F-7844-A00E-F3EDAC741C32}" type="pres">
      <dgm:prSet presAssocID="{6505DF84-EADE-3D47-9E15-B96DE3D44751}" presName="hierChild5" presStyleCnt="0"/>
      <dgm:spPr/>
    </dgm:pt>
    <dgm:pt modelId="{492ABDFF-E079-0F40-AA1C-DB0B0D943872}" type="pres">
      <dgm:prSet presAssocID="{DF5A7688-8908-8D45-A582-6967C39DDACB}" presName="hierChild3" presStyleCnt="0"/>
      <dgm:spPr/>
    </dgm:pt>
  </dgm:ptLst>
  <dgm:cxnLst>
    <dgm:cxn modelId="{E991F2B9-1A92-6740-99EE-3D6563247E16}" type="presOf" srcId="{2C19BE04-5785-1840-B5E6-C06C2A9F9158}" destId="{59CE2EEF-E212-AC43-BE6E-2E92E71800B0}" srcOrd="0" destOrd="0" presId="urn:microsoft.com/office/officeart/2009/3/layout/HorizontalOrganizationChart#18"/>
    <dgm:cxn modelId="{0E9317C3-0301-F644-9E0E-4E3484C18B0B}" type="presOf" srcId="{2A43E6A1-D984-8E4D-867E-A0468CA6D7DE}" destId="{3EA8EF2D-80E1-714D-BD23-513BC7C3E41C}" srcOrd="0" destOrd="0" presId="urn:microsoft.com/office/officeart/2009/3/layout/HorizontalOrganizationChart#18"/>
    <dgm:cxn modelId="{2C6F69C8-41A2-B24F-9D2E-70EB439456A3}" type="presOf" srcId="{E965A4F7-137B-424F-A4E1-AF80036A27D4}" destId="{42E847CC-4DF0-4D43-B9FD-01F0EDA9B813}" srcOrd="0" destOrd="0" presId="urn:microsoft.com/office/officeart/2009/3/layout/HorizontalOrganizationChart#18"/>
    <dgm:cxn modelId="{BDB5782C-F4E7-5B4B-9945-3862760594BB}" type="presOf" srcId="{7CAE98C8-E67B-0045-95B3-864CAB55404E}" destId="{91BB0A3E-377D-D645-AFD4-CA7AD948EE58}" srcOrd="0" destOrd="0" presId="urn:microsoft.com/office/officeart/2009/3/layout/HorizontalOrganizationChart#18"/>
    <dgm:cxn modelId="{51E9DDCC-B141-824F-9664-D26E484D57DA}" type="presOf" srcId="{6505DF84-EADE-3D47-9E15-B96DE3D44751}" destId="{BCDC3DDD-9BF9-1D46-9A7A-A93787790950}" srcOrd="0" destOrd="0" presId="urn:microsoft.com/office/officeart/2009/3/layout/HorizontalOrganizationChart#18"/>
    <dgm:cxn modelId="{95849D7D-ECC6-754A-A878-502D9E4E5BDA}" srcId="{DF5A7688-8908-8D45-A582-6967C39DDACB}" destId="{2C19BE04-5785-1840-B5E6-C06C2A9F9158}" srcOrd="0" destOrd="0" parTransId="{1CA7FE29-B3AD-B049-BE79-41202EF998B7}" sibTransId="{8A0049A2-10FA-5D44-9F35-99C4F6CA3513}"/>
    <dgm:cxn modelId="{F9E50546-9853-FD45-B1FE-805DE70094AC}" type="presOf" srcId="{BF234F6A-5DD4-974F-B895-5FF6E38C47AB}" destId="{183DA77A-FC70-3B49-BBF8-579BCD34D36C}" srcOrd="0" destOrd="0" presId="urn:microsoft.com/office/officeart/2009/3/layout/HorizontalOrganizationChart#18"/>
    <dgm:cxn modelId="{2590B148-E87F-8642-835F-0EA3BDAA5204}" type="presOf" srcId="{7CAE98C8-E67B-0045-95B3-864CAB55404E}" destId="{BD96177B-DDB5-4046-ACCD-0A8E1C8F6D92}" srcOrd="1" destOrd="0" presId="urn:microsoft.com/office/officeart/2009/3/layout/HorizontalOrganizationChart#18"/>
    <dgm:cxn modelId="{0FF7C91F-BC58-954D-9202-736A581A397D}" type="presOf" srcId="{9FED56A6-660F-AA4D-8CBE-8F1BA75896AB}" destId="{843F2333-DA6E-6546-A208-4FD744DFE3E6}" srcOrd="0" destOrd="0" presId="urn:microsoft.com/office/officeart/2009/3/layout/HorizontalOrganizationChart#18"/>
    <dgm:cxn modelId="{0074B356-FB67-004D-B319-45BB8F29C37F}" type="presOf" srcId="{2C19BE04-5785-1840-B5E6-C06C2A9F9158}" destId="{0B26153E-0AD0-E640-AC8E-1CCFD46B378D}" srcOrd="1" destOrd="0" presId="urn:microsoft.com/office/officeart/2009/3/layout/HorizontalOrganizationChart#18"/>
    <dgm:cxn modelId="{713E574B-E540-7041-96E4-8147119C0706}" srcId="{5E5DF0E9-D314-D045-8315-BC99D028954B}" destId="{DF5A7688-8908-8D45-A582-6967C39DDACB}" srcOrd="0" destOrd="0" parTransId="{E77FF9DD-48D0-DA4C-B090-7BE820E55618}" sibTransId="{EA2CC9B2-6CFF-E84A-80BA-1161806AC0CC}"/>
    <dgm:cxn modelId="{C93A66B0-5F2D-8240-97AA-C0C464F897C7}" type="presOf" srcId="{DF5A7688-8908-8D45-A582-6967C39DDACB}" destId="{734BF6AC-0F9A-1140-BB50-9F7B82BCE804}" srcOrd="0" destOrd="0" presId="urn:microsoft.com/office/officeart/2009/3/layout/HorizontalOrganizationChart#18"/>
    <dgm:cxn modelId="{BE828E3F-F430-634F-8DC1-2CBADA35010C}" type="presOf" srcId="{5E5DF0E9-D314-D045-8315-BC99D028954B}" destId="{CCE6BE52-AAE6-CE48-9BA9-065A01A08FDE}" srcOrd="0" destOrd="0" presId="urn:microsoft.com/office/officeart/2009/3/layout/HorizontalOrganizationChart#18"/>
    <dgm:cxn modelId="{C2775EE5-44A5-C148-89F2-BC677DE8D778}" type="presOf" srcId="{DF5A7688-8908-8D45-A582-6967C39DDACB}" destId="{C13B2E76-2912-1F48-A8F4-3F0E95CA64E1}" srcOrd="1" destOrd="0" presId="urn:microsoft.com/office/officeart/2009/3/layout/HorizontalOrganizationChart#18"/>
    <dgm:cxn modelId="{5638C123-57AB-2943-9BF4-6555E99D1397}" srcId="{DF5A7688-8908-8D45-A582-6967C39DDACB}" destId="{9FED56A6-660F-AA4D-8CBE-8F1BA75896AB}" srcOrd="1" destOrd="0" parTransId="{BF234F6A-5DD4-974F-B895-5FF6E38C47AB}" sibTransId="{D170ADC4-038C-7248-B8E7-F3E1AADD1D71}"/>
    <dgm:cxn modelId="{F1DA6282-F7AD-2E4D-A134-49FF937497FB}" srcId="{DF5A7688-8908-8D45-A582-6967C39DDACB}" destId="{7CAE98C8-E67B-0045-95B3-864CAB55404E}" srcOrd="2" destOrd="0" parTransId="{888CE890-2027-ED4C-B78F-B8A2DFFFA9A6}" sibTransId="{D2593DD0-5FAB-8340-B264-21E2B702413B}"/>
    <dgm:cxn modelId="{54BC59CA-8798-7241-A2AE-4A3A9742C345}" srcId="{DF5A7688-8908-8D45-A582-6967C39DDACB}" destId="{2A43E6A1-D984-8E4D-867E-A0468CA6D7DE}" srcOrd="3" destOrd="0" parTransId="{B4BE38E1-DED6-564E-9BE5-5A1FDC5C95F6}" sibTransId="{D26C6C3C-2747-E245-B56F-7AFE412F6430}"/>
    <dgm:cxn modelId="{082CF492-C0A5-F646-B420-64A41CFFB6CF}" srcId="{DF5A7688-8908-8D45-A582-6967C39DDACB}" destId="{6505DF84-EADE-3D47-9E15-B96DE3D44751}" srcOrd="4" destOrd="0" parTransId="{E965A4F7-137B-424F-A4E1-AF80036A27D4}" sibTransId="{E4FEACA0-07ED-804B-A3AB-6E6AD7A60024}"/>
    <dgm:cxn modelId="{B706EB2E-F145-7D43-BBAE-AB40146F84D0}" type="presOf" srcId="{2A43E6A1-D984-8E4D-867E-A0468CA6D7DE}" destId="{EBD8038A-1910-5243-8A12-7A9F12277A19}" srcOrd="1" destOrd="0" presId="urn:microsoft.com/office/officeart/2009/3/layout/HorizontalOrganizationChart#18"/>
    <dgm:cxn modelId="{D0BF4097-04E4-B647-A0D7-99F8DEA4E854}" type="presOf" srcId="{9FED56A6-660F-AA4D-8CBE-8F1BA75896AB}" destId="{EA83D1A4-CA43-0340-9E82-36899E2C97E6}" srcOrd="1" destOrd="0" presId="urn:microsoft.com/office/officeart/2009/3/layout/HorizontalOrganizationChart#18"/>
    <dgm:cxn modelId="{365F5079-48E6-8145-AB08-5AB2B66580D2}" type="presOf" srcId="{1CA7FE29-B3AD-B049-BE79-41202EF998B7}" destId="{0DCEBE45-2A09-8E4F-BBDB-E902BCD5E330}" srcOrd="0" destOrd="0" presId="urn:microsoft.com/office/officeart/2009/3/layout/HorizontalOrganizationChart#18"/>
    <dgm:cxn modelId="{AB508B11-ADA4-F040-8200-BA95C51A3CA9}" type="presOf" srcId="{B4BE38E1-DED6-564E-9BE5-5A1FDC5C95F6}" destId="{78BAE7B5-5AF6-494C-BDBF-046F0A216D47}" srcOrd="0" destOrd="0" presId="urn:microsoft.com/office/officeart/2009/3/layout/HorizontalOrganizationChart#18"/>
    <dgm:cxn modelId="{A9A5DD34-26A5-8844-8613-C68F27173062}" type="presOf" srcId="{6505DF84-EADE-3D47-9E15-B96DE3D44751}" destId="{8ECE3937-4CE9-254F-AE1C-9AD0D0ADFACA}" srcOrd="1" destOrd="0" presId="urn:microsoft.com/office/officeart/2009/3/layout/HorizontalOrganizationChart#18"/>
    <dgm:cxn modelId="{BE016CD0-4034-F243-863B-BB564F56063A}" type="presOf" srcId="{888CE890-2027-ED4C-B78F-B8A2DFFFA9A6}" destId="{4E37661C-00A5-5341-95B7-F3F3C9AE2C17}" srcOrd="0" destOrd="0" presId="urn:microsoft.com/office/officeart/2009/3/layout/HorizontalOrganizationChart#18"/>
    <dgm:cxn modelId="{6A3B76AD-22EF-4346-9E72-CB127755F00A}" type="presParOf" srcId="{CCE6BE52-AAE6-CE48-9BA9-065A01A08FDE}" destId="{D4ABACE8-FF60-B345-A1CF-1E3247CC9320}" srcOrd="0" destOrd="0" presId="urn:microsoft.com/office/officeart/2009/3/layout/HorizontalOrganizationChart#18"/>
    <dgm:cxn modelId="{9B3E591D-988A-AC49-922C-B714ABDD5ACA}" type="presParOf" srcId="{D4ABACE8-FF60-B345-A1CF-1E3247CC9320}" destId="{9A6378BB-BB6A-DB41-8C46-2549F9C416E5}" srcOrd="0" destOrd="0" presId="urn:microsoft.com/office/officeart/2009/3/layout/HorizontalOrganizationChart#18"/>
    <dgm:cxn modelId="{F31191B2-45A3-2948-875A-607DEA830F0F}" type="presParOf" srcId="{9A6378BB-BB6A-DB41-8C46-2549F9C416E5}" destId="{734BF6AC-0F9A-1140-BB50-9F7B82BCE804}" srcOrd="0" destOrd="0" presId="urn:microsoft.com/office/officeart/2009/3/layout/HorizontalOrganizationChart#18"/>
    <dgm:cxn modelId="{A713F5A3-31AF-CD49-B957-192995E9E860}" type="presParOf" srcId="{9A6378BB-BB6A-DB41-8C46-2549F9C416E5}" destId="{C13B2E76-2912-1F48-A8F4-3F0E95CA64E1}" srcOrd="1" destOrd="0" presId="urn:microsoft.com/office/officeart/2009/3/layout/HorizontalOrganizationChart#18"/>
    <dgm:cxn modelId="{A0FE1F90-0156-8C42-9F60-90A427E6B08D}" type="presParOf" srcId="{D4ABACE8-FF60-B345-A1CF-1E3247CC9320}" destId="{33FB0BBB-A986-904C-B4EE-528F202044DF}" srcOrd="1" destOrd="0" presId="urn:microsoft.com/office/officeart/2009/3/layout/HorizontalOrganizationChart#18"/>
    <dgm:cxn modelId="{16AFE335-661E-5643-9E3E-CC65D14B6286}" type="presParOf" srcId="{33FB0BBB-A986-904C-B4EE-528F202044DF}" destId="{0DCEBE45-2A09-8E4F-BBDB-E902BCD5E330}" srcOrd="0" destOrd="0" presId="urn:microsoft.com/office/officeart/2009/3/layout/HorizontalOrganizationChart#18"/>
    <dgm:cxn modelId="{3DF202DD-119F-B746-8E9B-AE8999A4CD89}" type="presParOf" srcId="{33FB0BBB-A986-904C-B4EE-528F202044DF}" destId="{F970F1E3-EE99-3049-AF26-CEE38C2BD4E7}" srcOrd="1" destOrd="0" presId="urn:microsoft.com/office/officeart/2009/3/layout/HorizontalOrganizationChart#18"/>
    <dgm:cxn modelId="{3ED6BB5B-D9A0-A14B-B2E9-D3EB2438C828}" type="presParOf" srcId="{F970F1E3-EE99-3049-AF26-CEE38C2BD4E7}" destId="{0394BB89-DF35-0B40-9613-69307D606652}" srcOrd="0" destOrd="0" presId="urn:microsoft.com/office/officeart/2009/3/layout/HorizontalOrganizationChart#18"/>
    <dgm:cxn modelId="{9F27D2CC-58AB-3443-8719-60D1DB529E2D}" type="presParOf" srcId="{0394BB89-DF35-0B40-9613-69307D606652}" destId="{59CE2EEF-E212-AC43-BE6E-2E92E71800B0}" srcOrd="0" destOrd="0" presId="urn:microsoft.com/office/officeart/2009/3/layout/HorizontalOrganizationChart#18"/>
    <dgm:cxn modelId="{2583A0A5-6D4C-3044-B76F-2D6034A2A3B2}" type="presParOf" srcId="{0394BB89-DF35-0B40-9613-69307D606652}" destId="{0B26153E-0AD0-E640-AC8E-1CCFD46B378D}" srcOrd="1" destOrd="0" presId="urn:microsoft.com/office/officeart/2009/3/layout/HorizontalOrganizationChart#18"/>
    <dgm:cxn modelId="{4E90924D-5744-6947-96A1-26AC063F46A3}" type="presParOf" srcId="{F970F1E3-EE99-3049-AF26-CEE38C2BD4E7}" destId="{6C18DB64-3A84-894C-886A-00D264F0E118}" srcOrd="1" destOrd="0" presId="urn:microsoft.com/office/officeart/2009/3/layout/HorizontalOrganizationChart#18"/>
    <dgm:cxn modelId="{7BF454E4-2A2E-F047-88CC-1EE110B7CDA5}" type="presParOf" srcId="{F970F1E3-EE99-3049-AF26-CEE38C2BD4E7}" destId="{3B701A1E-6704-7C43-A812-D3BB2558B6FB}" srcOrd="2" destOrd="0" presId="urn:microsoft.com/office/officeart/2009/3/layout/HorizontalOrganizationChart#18"/>
    <dgm:cxn modelId="{C89A38FD-E08E-6740-8708-4BEB369813C5}" type="presParOf" srcId="{33FB0BBB-A986-904C-B4EE-528F202044DF}" destId="{183DA77A-FC70-3B49-BBF8-579BCD34D36C}" srcOrd="2" destOrd="0" presId="urn:microsoft.com/office/officeart/2009/3/layout/HorizontalOrganizationChart#18"/>
    <dgm:cxn modelId="{4B6429AB-B06E-2F4B-8498-49A65898CA51}" type="presParOf" srcId="{33FB0BBB-A986-904C-B4EE-528F202044DF}" destId="{EAD1A2DE-7833-324E-8B20-641E71505014}" srcOrd="3" destOrd="0" presId="urn:microsoft.com/office/officeart/2009/3/layout/HorizontalOrganizationChart#18"/>
    <dgm:cxn modelId="{1B438C7F-5D3B-0841-890B-2B3462380ACB}" type="presParOf" srcId="{EAD1A2DE-7833-324E-8B20-641E71505014}" destId="{D55696CA-E13D-5240-9920-ECB2F565B226}" srcOrd="0" destOrd="0" presId="urn:microsoft.com/office/officeart/2009/3/layout/HorizontalOrganizationChart#18"/>
    <dgm:cxn modelId="{9BD03BEA-3A97-094A-BF85-B4FB93D1A95D}" type="presParOf" srcId="{D55696CA-E13D-5240-9920-ECB2F565B226}" destId="{843F2333-DA6E-6546-A208-4FD744DFE3E6}" srcOrd="0" destOrd="0" presId="urn:microsoft.com/office/officeart/2009/3/layout/HorizontalOrganizationChart#18"/>
    <dgm:cxn modelId="{D89F7305-0995-8A41-8F62-C9C29981412D}" type="presParOf" srcId="{D55696CA-E13D-5240-9920-ECB2F565B226}" destId="{EA83D1A4-CA43-0340-9E82-36899E2C97E6}" srcOrd="1" destOrd="0" presId="urn:microsoft.com/office/officeart/2009/3/layout/HorizontalOrganizationChart#18"/>
    <dgm:cxn modelId="{F577B6E3-D8D9-3D4F-91F2-B4AC54C54DBF}" type="presParOf" srcId="{EAD1A2DE-7833-324E-8B20-641E71505014}" destId="{FEEE6332-A37F-6140-8D9B-CCD23A594FE1}" srcOrd="1" destOrd="0" presId="urn:microsoft.com/office/officeart/2009/3/layout/HorizontalOrganizationChart#18"/>
    <dgm:cxn modelId="{38EFA4D1-82CC-BB4A-BB1E-9CF74EACF142}" type="presParOf" srcId="{EAD1A2DE-7833-324E-8B20-641E71505014}" destId="{C87A62F3-1AAD-B64B-BFFD-7EBC99F23B59}" srcOrd="2" destOrd="0" presId="urn:microsoft.com/office/officeart/2009/3/layout/HorizontalOrganizationChart#18"/>
    <dgm:cxn modelId="{64AB8392-9F8F-ED4F-8FB2-C8D43AA962CE}" type="presParOf" srcId="{33FB0BBB-A986-904C-B4EE-528F202044DF}" destId="{4E37661C-00A5-5341-95B7-F3F3C9AE2C17}" srcOrd="4" destOrd="0" presId="urn:microsoft.com/office/officeart/2009/3/layout/HorizontalOrganizationChart#18"/>
    <dgm:cxn modelId="{1C38E4A0-85B0-3240-828E-F16D83B5DFFB}" type="presParOf" srcId="{33FB0BBB-A986-904C-B4EE-528F202044DF}" destId="{8F2200B1-7DCF-2F4C-B651-AA219EDA43F3}" srcOrd="5" destOrd="0" presId="urn:microsoft.com/office/officeart/2009/3/layout/HorizontalOrganizationChart#18"/>
    <dgm:cxn modelId="{726FA38B-DA31-1647-AE0C-3521D85492FE}" type="presParOf" srcId="{8F2200B1-7DCF-2F4C-B651-AA219EDA43F3}" destId="{4D631C6E-DDF5-1B45-9F33-816E0ECB2D5A}" srcOrd="0" destOrd="0" presId="urn:microsoft.com/office/officeart/2009/3/layout/HorizontalOrganizationChart#18"/>
    <dgm:cxn modelId="{FE623A0D-1709-B14D-96C9-9A4CF29E22EA}" type="presParOf" srcId="{4D631C6E-DDF5-1B45-9F33-816E0ECB2D5A}" destId="{91BB0A3E-377D-D645-AFD4-CA7AD948EE58}" srcOrd="0" destOrd="0" presId="urn:microsoft.com/office/officeart/2009/3/layout/HorizontalOrganizationChart#18"/>
    <dgm:cxn modelId="{32CAD5D0-6E6A-BB47-9C03-60D4CAE68320}" type="presParOf" srcId="{4D631C6E-DDF5-1B45-9F33-816E0ECB2D5A}" destId="{BD96177B-DDB5-4046-ACCD-0A8E1C8F6D92}" srcOrd="1" destOrd="0" presId="urn:microsoft.com/office/officeart/2009/3/layout/HorizontalOrganizationChart#18"/>
    <dgm:cxn modelId="{9CBF8140-86A5-7742-8BA4-7303F2C24504}" type="presParOf" srcId="{8F2200B1-7DCF-2F4C-B651-AA219EDA43F3}" destId="{F326DB1D-2604-1442-B3C0-8122D73D5C8F}" srcOrd="1" destOrd="0" presId="urn:microsoft.com/office/officeart/2009/3/layout/HorizontalOrganizationChart#18"/>
    <dgm:cxn modelId="{EB13128C-C5F5-FE4C-966C-F6B8DCCAA62E}" type="presParOf" srcId="{8F2200B1-7DCF-2F4C-B651-AA219EDA43F3}" destId="{11948B3B-B628-D743-8E88-43019AF5981C}" srcOrd="2" destOrd="0" presId="urn:microsoft.com/office/officeart/2009/3/layout/HorizontalOrganizationChart#18"/>
    <dgm:cxn modelId="{3D2A74FE-F89F-2240-94A5-113E3A979F59}" type="presParOf" srcId="{33FB0BBB-A986-904C-B4EE-528F202044DF}" destId="{78BAE7B5-5AF6-494C-BDBF-046F0A216D47}" srcOrd="6" destOrd="0" presId="urn:microsoft.com/office/officeart/2009/3/layout/HorizontalOrganizationChart#18"/>
    <dgm:cxn modelId="{6E185FA5-F8BA-154A-B8D2-294D8B3E0657}" type="presParOf" srcId="{33FB0BBB-A986-904C-B4EE-528F202044DF}" destId="{BB915E0B-FE23-3145-B008-9A3822C2E646}" srcOrd="7" destOrd="0" presId="urn:microsoft.com/office/officeart/2009/3/layout/HorizontalOrganizationChart#18"/>
    <dgm:cxn modelId="{FC5D7F9C-3A2F-6C46-A4A8-0C2E29234950}" type="presParOf" srcId="{BB915E0B-FE23-3145-B008-9A3822C2E646}" destId="{19B9D227-F991-2C4F-99A2-9308539C54A5}" srcOrd="0" destOrd="0" presId="urn:microsoft.com/office/officeart/2009/3/layout/HorizontalOrganizationChart#18"/>
    <dgm:cxn modelId="{536A0E29-DA44-6D4B-BFE3-C79C72999520}" type="presParOf" srcId="{19B9D227-F991-2C4F-99A2-9308539C54A5}" destId="{3EA8EF2D-80E1-714D-BD23-513BC7C3E41C}" srcOrd="0" destOrd="0" presId="urn:microsoft.com/office/officeart/2009/3/layout/HorizontalOrganizationChart#18"/>
    <dgm:cxn modelId="{10C5484A-220A-5A44-9956-127F85B13AEF}" type="presParOf" srcId="{19B9D227-F991-2C4F-99A2-9308539C54A5}" destId="{EBD8038A-1910-5243-8A12-7A9F12277A19}" srcOrd="1" destOrd="0" presId="urn:microsoft.com/office/officeart/2009/3/layout/HorizontalOrganizationChart#18"/>
    <dgm:cxn modelId="{3E565A71-13F4-B844-922B-4E375FFEE201}" type="presParOf" srcId="{BB915E0B-FE23-3145-B008-9A3822C2E646}" destId="{A55DCD8D-02D9-BF44-83A5-7BF143625378}" srcOrd="1" destOrd="0" presId="urn:microsoft.com/office/officeart/2009/3/layout/HorizontalOrganizationChart#18"/>
    <dgm:cxn modelId="{1CE2D686-1DF3-2C4E-ABDB-7D1AB133C1A3}" type="presParOf" srcId="{BB915E0B-FE23-3145-B008-9A3822C2E646}" destId="{F3907B06-5CF1-194B-867F-F1B67325BDF3}" srcOrd="2" destOrd="0" presId="urn:microsoft.com/office/officeart/2009/3/layout/HorizontalOrganizationChart#18"/>
    <dgm:cxn modelId="{9CAE101E-46D4-5341-A725-95DCCE1E327C}" type="presParOf" srcId="{33FB0BBB-A986-904C-B4EE-528F202044DF}" destId="{42E847CC-4DF0-4D43-B9FD-01F0EDA9B813}" srcOrd="8" destOrd="0" presId="urn:microsoft.com/office/officeart/2009/3/layout/HorizontalOrganizationChart#18"/>
    <dgm:cxn modelId="{D6883DBD-4CD3-9947-8A30-DB3C1EF8E87F}" type="presParOf" srcId="{33FB0BBB-A986-904C-B4EE-528F202044DF}" destId="{06DB49D0-515E-D147-A4E8-C1947C060966}" srcOrd="9" destOrd="0" presId="urn:microsoft.com/office/officeart/2009/3/layout/HorizontalOrganizationChart#18"/>
    <dgm:cxn modelId="{2B8120CB-EC87-A542-9FE4-40957E305399}" type="presParOf" srcId="{06DB49D0-515E-D147-A4E8-C1947C060966}" destId="{05B7C62E-E491-2F46-B3C9-CE6AC607E1BB}" srcOrd="0" destOrd="0" presId="urn:microsoft.com/office/officeart/2009/3/layout/HorizontalOrganizationChart#18"/>
    <dgm:cxn modelId="{9E7808C4-C9EC-B54C-81A4-BF1984D8F183}" type="presParOf" srcId="{05B7C62E-E491-2F46-B3C9-CE6AC607E1BB}" destId="{BCDC3DDD-9BF9-1D46-9A7A-A93787790950}" srcOrd="0" destOrd="0" presId="urn:microsoft.com/office/officeart/2009/3/layout/HorizontalOrganizationChart#18"/>
    <dgm:cxn modelId="{FDC0469E-4524-4747-BB30-D8A754B3D782}" type="presParOf" srcId="{05B7C62E-E491-2F46-B3C9-CE6AC607E1BB}" destId="{8ECE3937-4CE9-254F-AE1C-9AD0D0ADFACA}" srcOrd="1" destOrd="0" presId="urn:microsoft.com/office/officeart/2009/3/layout/HorizontalOrganizationChart#18"/>
    <dgm:cxn modelId="{3AE9E012-6261-2D43-81A0-5F470ED46372}" type="presParOf" srcId="{06DB49D0-515E-D147-A4E8-C1947C060966}" destId="{AA381614-C5E0-4447-BEA7-6733E3796CC9}" srcOrd="1" destOrd="0" presId="urn:microsoft.com/office/officeart/2009/3/layout/HorizontalOrganizationChart#18"/>
    <dgm:cxn modelId="{DEA5D5CA-BB0A-2946-9524-D29E57DFCC46}" type="presParOf" srcId="{06DB49D0-515E-D147-A4E8-C1947C060966}" destId="{E72B265D-063F-7844-A00E-F3EDAC741C32}" srcOrd="2" destOrd="0" presId="urn:microsoft.com/office/officeart/2009/3/layout/HorizontalOrganizationChart#18"/>
    <dgm:cxn modelId="{FDEA44B1-35A2-8C43-9A33-69B03743278C}" type="presParOf" srcId="{D4ABACE8-FF60-B345-A1CF-1E3247CC9320}" destId="{492ABDFF-E079-0F40-AA1C-DB0B0D943872}" srcOrd="2" destOrd="0" presId="urn:microsoft.com/office/officeart/2009/3/layout/HorizontalOrganizationChart#1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2E1A05-9533-E549-A3DF-8652A79C8DAF}"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6FBA3528-8D07-1540-A249-A144207DCD74}">
      <dgm:prSet custT="1"/>
      <dgm:spPr/>
      <dgm:t>
        <a:bodyPr/>
        <a:lstStyle/>
        <a:p>
          <a:pPr rtl="0"/>
          <a:r>
            <a:rPr lang="en-US" altLang="zh-CN" sz="2800" dirty="0" smtClean="0">
              <a:latin typeface="Microsoft YaHei" charset="-122"/>
              <a:ea typeface="Microsoft YaHei" charset="-122"/>
              <a:cs typeface="Microsoft YaHei" charset="-122"/>
            </a:rPr>
            <a:t>19</a:t>
          </a:r>
          <a:r>
            <a:rPr lang="zh-CN" altLang="en-US" sz="2800" dirty="0" smtClean="0">
              <a:latin typeface="Microsoft YaHei" charset="-122"/>
              <a:ea typeface="Microsoft YaHei" charset="-122"/>
              <a:cs typeface="Microsoft YaHei" charset="-122"/>
            </a:rPr>
            <a:t>世纪现实主义文学</a:t>
          </a:r>
          <a:endParaRPr lang="zh-CN" altLang="en-US" sz="2800" dirty="0">
            <a:latin typeface="Microsoft YaHei" charset="-122"/>
            <a:ea typeface="Microsoft YaHei" charset="-122"/>
            <a:cs typeface="Microsoft YaHei" charset="-122"/>
          </a:endParaRPr>
        </a:p>
      </dgm:t>
    </dgm:pt>
    <dgm:pt modelId="{B2A6E605-0F29-ED4D-9483-F820508E5149}" type="par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1C3CE91F-AE5C-794B-8AAC-4FF895A117C6}" type="sib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A93BE7A0-4DC9-F240-A74C-67847FD286CC}">
      <dgm:prSet custT="1"/>
      <dgm:spPr/>
      <dgm:t>
        <a:bodyPr/>
        <a:lstStyle/>
        <a:p>
          <a:pPr rtl="0"/>
          <a:r>
            <a:rPr lang="zh-CN" altLang="en-US" sz="2400" dirty="0" smtClean="0">
              <a:latin typeface="Microsoft YaHei" charset="-122"/>
              <a:ea typeface="Microsoft YaHei" charset="-122"/>
              <a:cs typeface="Microsoft YaHei" charset="-122"/>
            </a:rPr>
            <a:t>概述</a:t>
          </a:r>
          <a:endParaRPr lang="zh-CN" altLang="en-US" sz="2400" dirty="0">
            <a:latin typeface="Microsoft YaHei" charset="-122"/>
            <a:ea typeface="Microsoft YaHei" charset="-122"/>
            <a:cs typeface="Microsoft YaHei" charset="-122"/>
          </a:endParaRPr>
        </a:p>
      </dgm:t>
    </dgm:pt>
    <dgm:pt modelId="{0B9F8813-5121-6646-8FE4-FCA12E4F917F}" type="par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10E38395-8786-7E42-9BF4-DF2D9FAD4C8A}" type="sib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01399533-5582-4E44-B910-D1F9993CC28B}">
      <dgm:prSet custT="1"/>
      <dgm:spPr/>
      <dgm:t>
        <a:bodyPr/>
        <a:lstStyle/>
        <a:p>
          <a:pPr rtl="0"/>
          <a:r>
            <a:rPr lang="zh-CN" altLang="en-US" sz="2400" dirty="0" smtClean="0">
              <a:latin typeface="Microsoft YaHei" charset="-122"/>
              <a:ea typeface="Microsoft YaHei" charset="-122"/>
              <a:cs typeface="Microsoft YaHei" charset="-122"/>
            </a:rPr>
            <a:t>斯丹达尔 </a:t>
          </a:r>
          <a:endParaRPr lang="zh-CN" altLang="en-US" sz="2400" dirty="0">
            <a:latin typeface="Microsoft YaHei" charset="-122"/>
            <a:ea typeface="Microsoft YaHei" charset="-122"/>
            <a:cs typeface="Microsoft YaHei" charset="-122"/>
          </a:endParaRPr>
        </a:p>
      </dgm:t>
    </dgm:pt>
    <dgm:pt modelId="{0A0A57BF-1B45-6041-BA8D-A65934C1D9CB}" type="par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D2A909C7-B7AD-6946-8A0A-70A30FA011D7}" type="sib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1F2BECB7-CA72-5741-9E56-89EBB401A728}">
      <dgm:prSet custT="1"/>
      <dgm:spPr/>
      <dgm:t>
        <a:bodyPr/>
        <a:lstStyle/>
        <a:p>
          <a:pPr rtl="0"/>
          <a:r>
            <a:rPr lang="zh-CN" altLang="en-US" sz="2400" dirty="0" smtClean="0">
              <a:latin typeface="Microsoft YaHei" charset="-122"/>
              <a:ea typeface="Microsoft YaHei" charset="-122"/>
              <a:cs typeface="Microsoft YaHei" charset="-122"/>
            </a:rPr>
            <a:t>巴尔扎克 </a:t>
          </a:r>
          <a:endParaRPr lang="zh-CN" altLang="en-US" sz="2400" dirty="0">
            <a:latin typeface="Microsoft YaHei" charset="-122"/>
            <a:ea typeface="Microsoft YaHei" charset="-122"/>
            <a:cs typeface="Microsoft YaHei" charset="-122"/>
          </a:endParaRPr>
        </a:p>
      </dgm:t>
    </dgm:pt>
    <dgm:pt modelId="{6E5B54F4-3E28-274E-9A6D-3ED59B7EF2D0}" type="par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91A7C534-345D-7641-91CF-102751DE2F22}" type="sib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37C88B9F-770E-5E4F-B64C-75F02B3CF5CA}">
      <dgm:prSet custT="1"/>
      <dgm:spPr/>
      <dgm:t>
        <a:bodyPr/>
        <a:lstStyle/>
        <a:p>
          <a:pPr rtl="0"/>
          <a:r>
            <a:rPr lang="zh-CN" altLang="en-US" sz="2400" dirty="0" smtClean="0">
              <a:latin typeface="Microsoft YaHei" charset="-122"/>
              <a:ea typeface="Microsoft YaHei" charset="-122"/>
              <a:cs typeface="Microsoft YaHei" charset="-122"/>
            </a:rPr>
            <a:t>狄更斯 </a:t>
          </a:r>
          <a:endParaRPr lang="zh-CN" altLang="en-US" sz="2400" dirty="0">
            <a:latin typeface="Microsoft YaHei" charset="-122"/>
            <a:ea typeface="Microsoft YaHei" charset="-122"/>
            <a:cs typeface="Microsoft YaHei" charset="-122"/>
          </a:endParaRPr>
        </a:p>
      </dgm:t>
    </dgm:pt>
    <dgm:pt modelId="{9AA679BD-690A-E442-8F6D-F2E29CEF5E49}" type="par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B74AC40A-A4A8-A24C-A78B-418D1DB0557F}" type="sib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948083F7-7B6F-6B4C-ADE1-C5051E08F67C}">
      <dgm:prSet custT="1"/>
      <dgm:spPr/>
      <dgm:t>
        <a:bodyPr/>
        <a:lstStyle/>
        <a:p>
          <a:pPr rtl="0"/>
          <a:r>
            <a:rPr lang="zh-CN" altLang="en-US" sz="2400" dirty="0" smtClean="0">
              <a:latin typeface="Microsoft YaHei" charset="-122"/>
              <a:ea typeface="Microsoft YaHei" charset="-122"/>
              <a:cs typeface="Microsoft YaHei" charset="-122"/>
            </a:rPr>
            <a:t>果戈理 </a:t>
          </a:r>
          <a:endParaRPr lang="zh-CN" altLang="en-US" sz="2400" dirty="0">
            <a:latin typeface="Microsoft YaHei" charset="-122"/>
            <a:ea typeface="Microsoft YaHei" charset="-122"/>
            <a:cs typeface="Microsoft YaHei" charset="-122"/>
          </a:endParaRPr>
        </a:p>
      </dgm:t>
    </dgm:pt>
    <dgm:pt modelId="{C12DF49D-4285-254C-BC5D-0980943C18E9}" type="par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D16D9F58-8A70-5E47-AFED-A66AF1941A93}" type="sib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226DA86E-12E9-9948-B128-CFCF8290B0E7}">
      <dgm:prSet custT="1"/>
      <dgm:spPr>
        <a:solidFill>
          <a:srgbClr val="FF0000"/>
        </a:solidFill>
      </dgm:spPr>
      <dgm:t>
        <a:bodyPr/>
        <a:lstStyle/>
        <a:p>
          <a:pPr rtl="0"/>
          <a:r>
            <a:rPr lang="zh-CN" altLang="en-US" sz="2400" dirty="0" smtClean="0">
              <a:solidFill>
                <a:schemeClr val="bg1"/>
              </a:solidFill>
              <a:latin typeface="Microsoft YaHei" charset="-122"/>
              <a:ea typeface="Microsoft YaHei" charset="-122"/>
              <a:cs typeface="Microsoft YaHei" charset="-122"/>
            </a:rPr>
            <a:t>陀思妥耶夫斯基 </a:t>
          </a:r>
          <a:endParaRPr lang="zh-CN" altLang="en-US" sz="2400" dirty="0">
            <a:solidFill>
              <a:schemeClr val="bg1"/>
            </a:solidFill>
            <a:latin typeface="Microsoft YaHei" charset="-122"/>
            <a:ea typeface="Microsoft YaHei" charset="-122"/>
            <a:cs typeface="Microsoft YaHei" charset="-122"/>
          </a:endParaRPr>
        </a:p>
      </dgm:t>
    </dgm:pt>
    <dgm:pt modelId="{0902FFFD-F9B3-DA48-B359-8EC4B8A3A7E9}" type="par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2740BC86-F933-EE47-A755-570D533F090A}" type="sib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449B4CD3-AE96-C244-A0D6-EC5754F97725}" type="pres">
      <dgm:prSet presAssocID="{572E1A05-9533-E549-A3DF-8652A79C8DAF}" presName="hierChild1" presStyleCnt="0">
        <dgm:presLayoutVars>
          <dgm:orgChart val="1"/>
          <dgm:chPref val="1"/>
          <dgm:dir/>
          <dgm:animOne val="branch"/>
          <dgm:animLvl val="lvl"/>
          <dgm:resizeHandles/>
        </dgm:presLayoutVars>
      </dgm:prSet>
      <dgm:spPr/>
      <dgm:t>
        <a:bodyPr/>
        <a:lstStyle/>
        <a:p>
          <a:endParaRPr lang="zh-CN" altLang="en-US"/>
        </a:p>
      </dgm:t>
    </dgm:pt>
    <dgm:pt modelId="{73ABB092-20F3-CC48-B744-812BC1A420AA}" type="pres">
      <dgm:prSet presAssocID="{6FBA3528-8D07-1540-A249-A144207DCD74}" presName="hierRoot1" presStyleCnt="0">
        <dgm:presLayoutVars>
          <dgm:hierBranch val="init"/>
        </dgm:presLayoutVars>
      </dgm:prSet>
      <dgm:spPr/>
    </dgm:pt>
    <dgm:pt modelId="{DE116200-DAD5-9E45-AAC3-BD6273B25D2A}" type="pres">
      <dgm:prSet presAssocID="{6FBA3528-8D07-1540-A249-A144207DCD74}" presName="rootComposite1" presStyleCnt="0"/>
      <dgm:spPr/>
    </dgm:pt>
    <dgm:pt modelId="{B8C89A2A-9AE3-6846-92F6-3AB8B0983828}" type="pres">
      <dgm:prSet presAssocID="{6FBA3528-8D07-1540-A249-A144207DCD74}" presName="rootText1" presStyleLbl="node0" presStyleIdx="0" presStyleCnt="1" custScaleX="159528" custScaleY="117380">
        <dgm:presLayoutVars>
          <dgm:chPref val="3"/>
        </dgm:presLayoutVars>
      </dgm:prSet>
      <dgm:spPr/>
      <dgm:t>
        <a:bodyPr/>
        <a:lstStyle/>
        <a:p>
          <a:endParaRPr lang="zh-CN" altLang="en-US"/>
        </a:p>
      </dgm:t>
    </dgm:pt>
    <dgm:pt modelId="{593D4DD4-EDF3-DA4C-8BAE-38C4BDA9BA7F}" type="pres">
      <dgm:prSet presAssocID="{6FBA3528-8D07-1540-A249-A144207DCD74}" presName="rootConnector1" presStyleLbl="node1" presStyleIdx="0" presStyleCnt="0"/>
      <dgm:spPr/>
      <dgm:t>
        <a:bodyPr/>
        <a:lstStyle/>
        <a:p>
          <a:endParaRPr lang="zh-CN" altLang="en-US"/>
        </a:p>
      </dgm:t>
    </dgm:pt>
    <dgm:pt modelId="{236061E9-826E-F744-8D03-2D0B1B5CFFE7}" type="pres">
      <dgm:prSet presAssocID="{6FBA3528-8D07-1540-A249-A144207DCD74}" presName="hierChild2" presStyleCnt="0"/>
      <dgm:spPr/>
    </dgm:pt>
    <dgm:pt modelId="{DE227A30-C2D6-5C40-B383-5432F4198CA4}" type="pres">
      <dgm:prSet presAssocID="{0B9F8813-5121-6646-8FE4-FCA12E4F917F}" presName="Name64" presStyleLbl="parChTrans1D2" presStyleIdx="0" presStyleCnt="6"/>
      <dgm:spPr/>
      <dgm:t>
        <a:bodyPr/>
        <a:lstStyle/>
        <a:p>
          <a:endParaRPr lang="zh-CN" altLang="en-US"/>
        </a:p>
      </dgm:t>
    </dgm:pt>
    <dgm:pt modelId="{BF80672C-8407-D842-84D2-260B993B0C96}" type="pres">
      <dgm:prSet presAssocID="{A93BE7A0-4DC9-F240-A74C-67847FD286CC}" presName="hierRoot2" presStyleCnt="0">
        <dgm:presLayoutVars>
          <dgm:hierBranch val="init"/>
        </dgm:presLayoutVars>
      </dgm:prSet>
      <dgm:spPr/>
    </dgm:pt>
    <dgm:pt modelId="{8310624D-924D-6846-AE4E-B67E56A96081}" type="pres">
      <dgm:prSet presAssocID="{A93BE7A0-4DC9-F240-A74C-67847FD286CC}" presName="rootComposite" presStyleCnt="0"/>
      <dgm:spPr/>
    </dgm:pt>
    <dgm:pt modelId="{81209158-1B4E-4A44-93FD-C42567DD45BE}" type="pres">
      <dgm:prSet presAssocID="{A93BE7A0-4DC9-F240-A74C-67847FD286CC}" presName="rootText" presStyleLbl="node2" presStyleIdx="0" presStyleCnt="6">
        <dgm:presLayoutVars>
          <dgm:chPref val="3"/>
        </dgm:presLayoutVars>
      </dgm:prSet>
      <dgm:spPr/>
      <dgm:t>
        <a:bodyPr/>
        <a:lstStyle/>
        <a:p>
          <a:endParaRPr lang="zh-CN" altLang="en-US"/>
        </a:p>
      </dgm:t>
    </dgm:pt>
    <dgm:pt modelId="{587900D3-FFD5-9948-AA97-0CAB38543A86}" type="pres">
      <dgm:prSet presAssocID="{A93BE7A0-4DC9-F240-A74C-67847FD286CC}" presName="rootConnector" presStyleLbl="node2" presStyleIdx="0" presStyleCnt="6"/>
      <dgm:spPr/>
      <dgm:t>
        <a:bodyPr/>
        <a:lstStyle/>
        <a:p>
          <a:endParaRPr lang="zh-CN" altLang="en-US"/>
        </a:p>
      </dgm:t>
    </dgm:pt>
    <dgm:pt modelId="{018AA445-DA92-2F4F-A058-CA25BE5FA404}" type="pres">
      <dgm:prSet presAssocID="{A93BE7A0-4DC9-F240-A74C-67847FD286CC}" presName="hierChild4" presStyleCnt="0"/>
      <dgm:spPr/>
    </dgm:pt>
    <dgm:pt modelId="{B1ECED20-B5E3-4D4F-9E2D-42490900D630}" type="pres">
      <dgm:prSet presAssocID="{A93BE7A0-4DC9-F240-A74C-67847FD286CC}" presName="hierChild5" presStyleCnt="0"/>
      <dgm:spPr/>
    </dgm:pt>
    <dgm:pt modelId="{EACBB83F-8C6A-CA46-A8D6-BE92C813D946}" type="pres">
      <dgm:prSet presAssocID="{0A0A57BF-1B45-6041-BA8D-A65934C1D9CB}" presName="Name64" presStyleLbl="parChTrans1D2" presStyleIdx="1" presStyleCnt="6"/>
      <dgm:spPr/>
      <dgm:t>
        <a:bodyPr/>
        <a:lstStyle/>
        <a:p>
          <a:endParaRPr lang="zh-CN" altLang="en-US"/>
        </a:p>
      </dgm:t>
    </dgm:pt>
    <dgm:pt modelId="{4C417776-D2CE-814B-9D74-BD7D78CEAA16}" type="pres">
      <dgm:prSet presAssocID="{01399533-5582-4E44-B910-D1F9993CC28B}" presName="hierRoot2" presStyleCnt="0">
        <dgm:presLayoutVars>
          <dgm:hierBranch val="init"/>
        </dgm:presLayoutVars>
      </dgm:prSet>
      <dgm:spPr/>
    </dgm:pt>
    <dgm:pt modelId="{B9CE5369-41BF-3A4E-9EC9-C24097929C22}" type="pres">
      <dgm:prSet presAssocID="{01399533-5582-4E44-B910-D1F9993CC28B}" presName="rootComposite" presStyleCnt="0"/>
      <dgm:spPr/>
    </dgm:pt>
    <dgm:pt modelId="{3DA06560-FEB5-1442-B656-0CFB6E2144C8}" type="pres">
      <dgm:prSet presAssocID="{01399533-5582-4E44-B910-D1F9993CC28B}" presName="rootText" presStyleLbl="node2" presStyleIdx="1" presStyleCnt="6">
        <dgm:presLayoutVars>
          <dgm:chPref val="3"/>
        </dgm:presLayoutVars>
      </dgm:prSet>
      <dgm:spPr/>
      <dgm:t>
        <a:bodyPr/>
        <a:lstStyle/>
        <a:p>
          <a:endParaRPr lang="zh-CN" altLang="en-US"/>
        </a:p>
      </dgm:t>
    </dgm:pt>
    <dgm:pt modelId="{67620B62-9092-F449-AB9C-D73107C18AD5}" type="pres">
      <dgm:prSet presAssocID="{01399533-5582-4E44-B910-D1F9993CC28B}" presName="rootConnector" presStyleLbl="node2" presStyleIdx="1" presStyleCnt="6"/>
      <dgm:spPr/>
      <dgm:t>
        <a:bodyPr/>
        <a:lstStyle/>
        <a:p>
          <a:endParaRPr lang="zh-CN" altLang="en-US"/>
        </a:p>
      </dgm:t>
    </dgm:pt>
    <dgm:pt modelId="{2CF7FE9E-737D-2C42-B7E9-59C063CB45C1}" type="pres">
      <dgm:prSet presAssocID="{01399533-5582-4E44-B910-D1F9993CC28B}" presName="hierChild4" presStyleCnt="0"/>
      <dgm:spPr/>
    </dgm:pt>
    <dgm:pt modelId="{FC8CC96E-760C-9C42-95A2-F834DCC78913}" type="pres">
      <dgm:prSet presAssocID="{01399533-5582-4E44-B910-D1F9993CC28B}" presName="hierChild5" presStyleCnt="0"/>
      <dgm:spPr/>
    </dgm:pt>
    <dgm:pt modelId="{4668F44A-A1E2-1A46-91E2-98878E55797C}" type="pres">
      <dgm:prSet presAssocID="{6E5B54F4-3E28-274E-9A6D-3ED59B7EF2D0}" presName="Name64" presStyleLbl="parChTrans1D2" presStyleIdx="2" presStyleCnt="6"/>
      <dgm:spPr/>
      <dgm:t>
        <a:bodyPr/>
        <a:lstStyle/>
        <a:p>
          <a:endParaRPr lang="zh-CN" altLang="en-US"/>
        </a:p>
      </dgm:t>
    </dgm:pt>
    <dgm:pt modelId="{064DB007-3407-2440-9F78-0F7EA327BBE4}" type="pres">
      <dgm:prSet presAssocID="{1F2BECB7-CA72-5741-9E56-89EBB401A728}" presName="hierRoot2" presStyleCnt="0">
        <dgm:presLayoutVars>
          <dgm:hierBranch val="init"/>
        </dgm:presLayoutVars>
      </dgm:prSet>
      <dgm:spPr/>
    </dgm:pt>
    <dgm:pt modelId="{A5C26532-AB6F-3C4C-88D0-15489A8C7FFF}" type="pres">
      <dgm:prSet presAssocID="{1F2BECB7-CA72-5741-9E56-89EBB401A728}" presName="rootComposite" presStyleCnt="0"/>
      <dgm:spPr/>
    </dgm:pt>
    <dgm:pt modelId="{664DC329-55D4-DD45-A537-DB0180D1F3A8}" type="pres">
      <dgm:prSet presAssocID="{1F2BECB7-CA72-5741-9E56-89EBB401A728}" presName="rootText" presStyleLbl="node2" presStyleIdx="2" presStyleCnt="6">
        <dgm:presLayoutVars>
          <dgm:chPref val="3"/>
        </dgm:presLayoutVars>
      </dgm:prSet>
      <dgm:spPr/>
      <dgm:t>
        <a:bodyPr/>
        <a:lstStyle/>
        <a:p>
          <a:endParaRPr lang="zh-CN" altLang="en-US"/>
        </a:p>
      </dgm:t>
    </dgm:pt>
    <dgm:pt modelId="{A6B0E82C-2B17-974C-BF9B-A35C2A9CD686}" type="pres">
      <dgm:prSet presAssocID="{1F2BECB7-CA72-5741-9E56-89EBB401A728}" presName="rootConnector" presStyleLbl="node2" presStyleIdx="2" presStyleCnt="6"/>
      <dgm:spPr/>
      <dgm:t>
        <a:bodyPr/>
        <a:lstStyle/>
        <a:p>
          <a:endParaRPr lang="zh-CN" altLang="en-US"/>
        </a:p>
      </dgm:t>
    </dgm:pt>
    <dgm:pt modelId="{EA55DCDC-ACFA-FD44-AFFD-32197252CD92}" type="pres">
      <dgm:prSet presAssocID="{1F2BECB7-CA72-5741-9E56-89EBB401A728}" presName="hierChild4" presStyleCnt="0"/>
      <dgm:spPr/>
    </dgm:pt>
    <dgm:pt modelId="{21916B6E-FFAB-5A48-A802-A80765C180F2}" type="pres">
      <dgm:prSet presAssocID="{1F2BECB7-CA72-5741-9E56-89EBB401A728}" presName="hierChild5" presStyleCnt="0"/>
      <dgm:spPr/>
    </dgm:pt>
    <dgm:pt modelId="{7E49E262-B716-4C44-B69A-118220C6764A}" type="pres">
      <dgm:prSet presAssocID="{9AA679BD-690A-E442-8F6D-F2E29CEF5E49}" presName="Name64" presStyleLbl="parChTrans1D2" presStyleIdx="3" presStyleCnt="6"/>
      <dgm:spPr/>
      <dgm:t>
        <a:bodyPr/>
        <a:lstStyle/>
        <a:p>
          <a:endParaRPr lang="zh-CN" altLang="en-US"/>
        </a:p>
      </dgm:t>
    </dgm:pt>
    <dgm:pt modelId="{3C37FE59-E3F7-354A-BD39-C37240A54C36}" type="pres">
      <dgm:prSet presAssocID="{37C88B9F-770E-5E4F-B64C-75F02B3CF5CA}" presName="hierRoot2" presStyleCnt="0">
        <dgm:presLayoutVars>
          <dgm:hierBranch val="init"/>
        </dgm:presLayoutVars>
      </dgm:prSet>
      <dgm:spPr/>
    </dgm:pt>
    <dgm:pt modelId="{9670BDAF-C00C-C743-AABF-597A24F5641E}" type="pres">
      <dgm:prSet presAssocID="{37C88B9F-770E-5E4F-B64C-75F02B3CF5CA}" presName="rootComposite" presStyleCnt="0"/>
      <dgm:spPr/>
    </dgm:pt>
    <dgm:pt modelId="{0582F9D6-792A-BA4B-81BE-DD68B1D494A5}" type="pres">
      <dgm:prSet presAssocID="{37C88B9F-770E-5E4F-B64C-75F02B3CF5CA}" presName="rootText" presStyleLbl="node2" presStyleIdx="3" presStyleCnt="6">
        <dgm:presLayoutVars>
          <dgm:chPref val="3"/>
        </dgm:presLayoutVars>
      </dgm:prSet>
      <dgm:spPr/>
      <dgm:t>
        <a:bodyPr/>
        <a:lstStyle/>
        <a:p>
          <a:endParaRPr lang="zh-CN" altLang="en-US"/>
        </a:p>
      </dgm:t>
    </dgm:pt>
    <dgm:pt modelId="{0AF98B20-A463-FC4A-9BD5-1013E2FF4E13}" type="pres">
      <dgm:prSet presAssocID="{37C88B9F-770E-5E4F-B64C-75F02B3CF5CA}" presName="rootConnector" presStyleLbl="node2" presStyleIdx="3" presStyleCnt="6"/>
      <dgm:spPr/>
      <dgm:t>
        <a:bodyPr/>
        <a:lstStyle/>
        <a:p>
          <a:endParaRPr lang="zh-CN" altLang="en-US"/>
        </a:p>
      </dgm:t>
    </dgm:pt>
    <dgm:pt modelId="{C7086BD8-261D-8844-AE3D-0F7A66F42162}" type="pres">
      <dgm:prSet presAssocID="{37C88B9F-770E-5E4F-B64C-75F02B3CF5CA}" presName="hierChild4" presStyleCnt="0"/>
      <dgm:spPr/>
    </dgm:pt>
    <dgm:pt modelId="{8CB3044D-8EE9-884F-B1AE-0D955002DD72}" type="pres">
      <dgm:prSet presAssocID="{37C88B9F-770E-5E4F-B64C-75F02B3CF5CA}" presName="hierChild5" presStyleCnt="0"/>
      <dgm:spPr/>
    </dgm:pt>
    <dgm:pt modelId="{63FB2507-510A-994E-B5A9-56F82F2720D2}" type="pres">
      <dgm:prSet presAssocID="{C12DF49D-4285-254C-BC5D-0980943C18E9}" presName="Name64" presStyleLbl="parChTrans1D2" presStyleIdx="4" presStyleCnt="6"/>
      <dgm:spPr/>
      <dgm:t>
        <a:bodyPr/>
        <a:lstStyle/>
        <a:p>
          <a:endParaRPr lang="zh-CN" altLang="en-US"/>
        </a:p>
      </dgm:t>
    </dgm:pt>
    <dgm:pt modelId="{223D858A-14E6-564A-98A6-F76DC91BA80B}" type="pres">
      <dgm:prSet presAssocID="{948083F7-7B6F-6B4C-ADE1-C5051E08F67C}" presName="hierRoot2" presStyleCnt="0">
        <dgm:presLayoutVars>
          <dgm:hierBranch val="init"/>
        </dgm:presLayoutVars>
      </dgm:prSet>
      <dgm:spPr/>
    </dgm:pt>
    <dgm:pt modelId="{A261542C-8926-5B42-9C54-8CBA5E34F906}" type="pres">
      <dgm:prSet presAssocID="{948083F7-7B6F-6B4C-ADE1-C5051E08F67C}" presName="rootComposite" presStyleCnt="0"/>
      <dgm:spPr/>
    </dgm:pt>
    <dgm:pt modelId="{8A735479-AA12-1542-AC3B-763894E14DE6}" type="pres">
      <dgm:prSet presAssocID="{948083F7-7B6F-6B4C-ADE1-C5051E08F67C}" presName="rootText" presStyleLbl="node2" presStyleIdx="4" presStyleCnt="6">
        <dgm:presLayoutVars>
          <dgm:chPref val="3"/>
        </dgm:presLayoutVars>
      </dgm:prSet>
      <dgm:spPr/>
      <dgm:t>
        <a:bodyPr/>
        <a:lstStyle/>
        <a:p>
          <a:endParaRPr lang="zh-CN" altLang="en-US"/>
        </a:p>
      </dgm:t>
    </dgm:pt>
    <dgm:pt modelId="{9F03371F-BA1E-EC4A-80F1-485CD877C81F}" type="pres">
      <dgm:prSet presAssocID="{948083F7-7B6F-6B4C-ADE1-C5051E08F67C}" presName="rootConnector" presStyleLbl="node2" presStyleIdx="4" presStyleCnt="6"/>
      <dgm:spPr/>
      <dgm:t>
        <a:bodyPr/>
        <a:lstStyle/>
        <a:p>
          <a:endParaRPr lang="zh-CN" altLang="en-US"/>
        </a:p>
      </dgm:t>
    </dgm:pt>
    <dgm:pt modelId="{1EF0A43B-92AA-6A49-9A59-6151C5CED5E7}" type="pres">
      <dgm:prSet presAssocID="{948083F7-7B6F-6B4C-ADE1-C5051E08F67C}" presName="hierChild4" presStyleCnt="0"/>
      <dgm:spPr/>
    </dgm:pt>
    <dgm:pt modelId="{82E96BED-46A3-DB48-BF29-560F9EB56324}" type="pres">
      <dgm:prSet presAssocID="{948083F7-7B6F-6B4C-ADE1-C5051E08F67C}" presName="hierChild5" presStyleCnt="0"/>
      <dgm:spPr/>
    </dgm:pt>
    <dgm:pt modelId="{A6E7ADFA-E143-D849-8A2E-FEFB9CB9DE5A}" type="pres">
      <dgm:prSet presAssocID="{0902FFFD-F9B3-DA48-B359-8EC4B8A3A7E9}" presName="Name64" presStyleLbl="parChTrans1D2" presStyleIdx="5" presStyleCnt="6"/>
      <dgm:spPr/>
      <dgm:t>
        <a:bodyPr/>
        <a:lstStyle/>
        <a:p>
          <a:endParaRPr lang="zh-CN" altLang="en-US"/>
        </a:p>
      </dgm:t>
    </dgm:pt>
    <dgm:pt modelId="{81077AB4-DE55-3F45-A3E9-06FD8112212B}" type="pres">
      <dgm:prSet presAssocID="{226DA86E-12E9-9948-B128-CFCF8290B0E7}" presName="hierRoot2" presStyleCnt="0">
        <dgm:presLayoutVars>
          <dgm:hierBranch val="init"/>
        </dgm:presLayoutVars>
      </dgm:prSet>
      <dgm:spPr/>
    </dgm:pt>
    <dgm:pt modelId="{8A4F8F0B-5088-114F-85F5-DE03F9D9FFF8}" type="pres">
      <dgm:prSet presAssocID="{226DA86E-12E9-9948-B128-CFCF8290B0E7}" presName="rootComposite" presStyleCnt="0"/>
      <dgm:spPr/>
    </dgm:pt>
    <dgm:pt modelId="{02992F25-DBA3-A140-A36E-C954BCD51F55}" type="pres">
      <dgm:prSet presAssocID="{226DA86E-12E9-9948-B128-CFCF8290B0E7}" presName="rootText" presStyleLbl="node2" presStyleIdx="5" presStyleCnt="6">
        <dgm:presLayoutVars>
          <dgm:chPref val="3"/>
        </dgm:presLayoutVars>
      </dgm:prSet>
      <dgm:spPr/>
      <dgm:t>
        <a:bodyPr/>
        <a:lstStyle/>
        <a:p>
          <a:endParaRPr lang="zh-CN" altLang="en-US"/>
        </a:p>
      </dgm:t>
    </dgm:pt>
    <dgm:pt modelId="{D4792A63-D062-DD43-8C45-BB92DFB85DB3}" type="pres">
      <dgm:prSet presAssocID="{226DA86E-12E9-9948-B128-CFCF8290B0E7}" presName="rootConnector" presStyleLbl="node2" presStyleIdx="5" presStyleCnt="6"/>
      <dgm:spPr/>
      <dgm:t>
        <a:bodyPr/>
        <a:lstStyle/>
        <a:p>
          <a:endParaRPr lang="zh-CN" altLang="en-US"/>
        </a:p>
      </dgm:t>
    </dgm:pt>
    <dgm:pt modelId="{7593F9DD-9350-F947-9279-9E7438C26B0C}" type="pres">
      <dgm:prSet presAssocID="{226DA86E-12E9-9948-B128-CFCF8290B0E7}" presName="hierChild4" presStyleCnt="0"/>
      <dgm:spPr/>
    </dgm:pt>
    <dgm:pt modelId="{E0B2256F-F4F0-EF4F-AB9F-6C388B231D90}" type="pres">
      <dgm:prSet presAssocID="{226DA86E-12E9-9948-B128-CFCF8290B0E7}" presName="hierChild5" presStyleCnt="0"/>
      <dgm:spPr/>
    </dgm:pt>
    <dgm:pt modelId="{34D35493-9221-6C43-A7F6-447F905DD92E}" type="pres">
      <dgm:prSet presAssocID="{6FBA3528-8D07-1540-A249-A144207DCD74}" presName="hierChild3" presStyleCnt="0"/>
      <dgm:spPr/>
    </dgm:pt>
  </dgm:ptLst>
  <dgm:cxnLst>
    <dgm:cxn modelId="{44EEA2C3-32FC-6F44-9BAD-A0B2FA182C6B}" type="presOf" srcId="{6E5B54F4-3E28-274E-9A6D-3ED59B7EF2D0}" destId="{4668F44A-A1E2-1A46-91E2-98878E55797C}" srcOrd="0" destOrd="0" presId="urn:microsoft.com/office/officeart/2009/3/layout/HorizontalOrganizationChart"/>
    <dgm:cxn modelId="{5626468B-ADB1-B94C-82C6-693DFDEF4E96}" srcId="{6FBA3528-8D07-1540-A249-A144207DCD74}" destId="{1F2BECB7-CA72-5741-9E56-89EBB401A728}" srcOrd="2" destOrd="0" parTransId="{6E5B54F4-3E28-274E-9A6D-3ED59B7EF2D0}" sibTransId="{91A7C534-345D-7641-91CF-102751DE2F22}"/>
    <dgm:cxn modelId="{4E58EBC5-6ECE-804B-88D0-95A4246E038E}" type="presOf" srcId="{226DA86E-12E9-9948-B128-CFCF8290B0E7}" destId="{02992F25-DBA3-A140-A36E-C954BCD51F55}" srcOrd="0" destOrd="0" presId="urn:microsoft.com/office/officeart/2009/3/layout/HorizontalOrganizationChart"/>
    <dgm:cxn modelId="{0A06C23B-FA81-DC4C-8222-C41E135E0997}" srcId="{6FBA3528-8D07-1540-A249-A144207DCD74}" destId="{226DA86E-12E9-9948-B128-CFCF8290B0E7}" srcOrd="5" destOrd="0" parTransId="{0902FFFD-F9B3-DA48-B359-8EC4B8A3A7E9}" sibTransId="{2740BC86-F933-EE47-A755-570D533F090A}"/>
    <dgm:cxn modelId="{1713CB9E-149D-A74C-9295-9A6A81551977}" type="presOf" srcId="{948083F7-7B6F-6B4C-ADE1-C5051E08F67C}" destId="{9F03371F-BA1E-EC4A-80F1-485CD877C81F}" srcOrd="1" destOrd="0" presId="urn:microsoft.com/office/officeart/2009/3/layout/HorizontalOrganizationChart"/>
    <dgm:cxn modelId="{83EDFBEA-451E-9E4C-9E97-310D906F7BE7}" srcId="{6FBA3528-8D07-1540-A249-A144207DCD74}" destId="{948083F7-7B6F-6B4C-ADE1-C5051E08F67C}" srcOrd="4" destOrd="0" parTransId="{C12DF49D-4285-254C-BC5D-0980943C18E9}" sibTransId="{D16D9F58-8A70-5E47-AFED-A66AF1941A93}"/>
    <dgm:cxn modelId="{061A7614-1035-5E4B-AEAD-32C245C93557}" srcId="{6FBA3528-8D07-1540-A249-A144207DCD74}" destId="{A93BE7A0-4DC9-F240-A74C-67847FD286CC}" srcOrd="0" destOrd="0" parTransId="{0B9F8813-5121-6646-8FE4-FCA12E4F917F}" sibTransId="{10E38395-8786-7E42-9BF4-DF2D9FAD4C8A}"/>
    <dgm:cxn modelId="{398CA72A-1FCC-BA47-A8BE-84527B011ACD}" srcId="{572E1A05-9533-E549-A3DF-8652A79C8DAF}" destId="{6FBA3528-8D07-1540-A249-A144207DCD74}" srcOrd="0" destOrd="0" parTransId="{B2A6E605-0F29-ED4D-9483-F820508E5149}" sibTransId="{1C3CE91F-AE5C-794B-8AAC-4FF895A117C6}"/>
    <dgm:cxn modelId="{EB93A18C-0F03-4045-B66F-12CE52FED6A4}" type="presOf" srcId="{01399533-5582-4E44-B910-D1F9993CC28B}" destId="{3DA06560-FEB5-1442-B656-0CFB6E2144C8}" srcOrd="0" destOrd="0" presId="urn:microsoft.com/office/officeart/2009/3/layout/HorizontalOrganizationChart"/>
    <dgm:cxn modelId="{334DA2F0-CFE5-2A42-8194-C74426DA436B}" type="presOf" srcId="{226DA86E-12E9-9948-B128-CFCF8290B0E7}" destId="{D4792A63-D062-DD43-8C45-BB92DFB85DB3}" srcOrd="1" destOrd="0" presId="urn:microsoft.com/office/officeart/2009/3/layout/HorizontalOrganizationChart"/>
    <dgm:cxn modelId="{A280688D-5AF8-CE4E-9CE3-B87E8165658B}" type="presOf" srcId="{37C88B9F-770E-5E4F-B64C-75F02B3CF5CA}" destId="{0582F9D6-792A-BA4B-81BE-DD68B1D494A5}" srcOrd="0" destOrd="0" presId="urn:microsoft.com/office/officeart/2009/3/layout/HorizontalOrganizationChart"/>
    <dgm:cxn modelId="{EBF862BB-7389-D54B-9BBB-29502375E6C8}" type="presOf" srcId="{6FBA3528-8D07-1540-A249-A144207DCD74}" destId="{B8C89A2A-9AE3-6846-92F6-3AB8B0983828}" srcOrd="0" destOrd="0" presId="urn:microsoft.com/office/officeart/2009/3/layout/HorizontalOrganizationChart"/>
    <dgm:cxn modelId="{CECBA4CB-E3A4-4C4F-A42D-0F7588422DCB}" type="presOf" srcId="{0902FFFD-F9B3-DA48-B359-8EC4B8A3A7E9}" destId="{A6E7ADFA-E143-D849-8A2E-FEFB9CB9DE5A}" srcOrd="0" destOrd="0" presId="urn:microsoft.com/office/officeart/2009/3/layout/HorizontalOrganizationChart"/>
    <dgm:cxn modelId="{62AC761A-E8AA-EE42-858B-94E2F0E36DED}" srcId="{6FBA3528-8D07-1540-A249-A144207DCD74}" destId="{01399533-5582-4E44-B910-D1F9993CC28B}" srcOrd="1" destOrd="0" parTransId="{0A0A57BF-1B45-6041-BA8D-A65934C1D9CB}" sibTransId="{D2A909C7-B7AD-6946-8A0A-70A30FA011D7}"/>
    <dgm:cxn modelId="{F505989F-4F63-D74C-BFAF-B92FC48E6603}" type="presOf" srcId="{A93BE7A0-4DC9-F240-A74C-67847FD286CC}" destId="{81209158-1B4E-4A44-93FD-C42567DD45BE}" srcOrd="0" destOrd="0" presId="urn:microsoft.com/office/officeart/2009/3/layout/HorizontalOrganizationChart"/>
    <dgm:cxn modelId="{08AD65FA-A3A6-7F4A-86D8-04DF7BDBC6EA}" type="presOf" srcId="{1F2BECB7-CA72-5741-9E56-89EBB401A728}" destId="{A6B0E82C-2B17-974C-BF9B-A35C2A9CD686}" srcOrd="1" destOrd="0" presId="urn:microsoft.com/office/officeart/2009/3/layout/HorizontalOrganizationChart"/>
    <dgm:cxn modelId="{3AD0B995-F05E-DF4E-981A-4E5FC2552BDD}" type="presOf" srcId="{A93BE7A0-4DC9-F240-A74C-67847FD286CC}" destId="{587900D3-FFD5-9948-AA97-0CAB38543A86}" srcOrd="1" destOrd="0" presId="urn:microsoft.com/office/officeart/2009/3/layout/HorizontalOrganizationChart"/>
    <dgm:cxn modelId="{133CDF48-9E2D-D848-8505-B96E2A6754AB}" type="presOf" srcId="{C12DF49D-4285-254C-BC5D-0980943C18E9}" destId="{63FB2507-510A-994E-B5A9-56F82F2720D2}" srcOrd="0" destOrd="0" presId="urn:microsoft.com/office/officeart/2009/3/layout/HorizontalOrganizationChart"/>
    <dgm:cxn modelId="{7D167B35-5DF0-5141-9F3F-471CF3827B20}" type="presOf" srcId="{0B9F8813-5121-6646-8FE4-FCA12E4F917F}" destId="{DE227A30-C2D6-5C40-B383-5432F4198CA4}" srcOrd="0" destOrd="0" presId="urn:microsoft.com/office/officeart/2009/3/layout/HorizontalOrganizationChart"/>
    <dgm:cxn modelId="{14993B48-1624-6C4F-A5D0-2F6E8D212D1C}" type="presOf" srcId="{0A0A57BF-1B45-6041-BA8D-A65934C1D9CB}" destId="{EACBB83F-8C6A-CA46-A8D6-BE92C813D946}" srcOrd="0" destOrd="0" presId="urn:microsoft.com/office/officeart/2009/3/layout/HorizontalOrganizationChart"/>
    <dgm:cxn modelId="{B0401986-3FA7-0B44-BA9E-D3E869B55676}" type="presOf" srcId="{37C88B9F-770E-5E4F-B64C-75F02B3CF5CA}" destId="{0AF98B20-A463-FC4A-9BD5-1013E2FF4E13}" srcOrd="1" destOrd="0" presId="urn:microsoft.com/office/officeart/2009/3/layout/HorizontalOrganizationChart"/>
    <dgm:cxn modelId="{69E919CD-0B38-8844-BBD7-DBE22711DC7E}" type="presOf" srcId="{948083F7-7B6F-6B4C-ADE1-C5051E08F67C}" destId="{8A735479-AA12-1542-AC3B-763894E14DE6}" srcOrd="0" destOrd="0" presId="urn:microsoft.com/office/officeart/2009/3/layout/HorizontalOrganizationChart"/>
    <dgm:cxn modelId="{3C4E801C-ED39-2641-83BC-2E93890CCF1B}" type="presOf" srcId="{6FBA3528-8D07-1540-A249-A144207DCD74}" destId="{593D4DD4-EDF3-DA4C-8BAE-38C4BDA9BA7F}" srcOrd="1" destOrd="0" presId="urn:microsoft.com/office/officeart/2009/3/layout/HorizontalOrganizationChart"/>
    <dgm:cxn modelId="{A9C9CDE5-0353-F949-843D-B0900A8FE478}" type="presOf" srcId="{572E1A05-9533-E549-A3DF-8652A79C8DAF}" destId="{449B4CD3-AE96-C244-A0D6-EC5754F97725}" srcOrd="0" destOrd="0" presId="urn:microsoft.com/office/officeart/2009/3/layout/HorizontalOrganizationChart"/>
    <dgm:cxn modelId="{844CD586-FEA4-5446-A4D3-845CEEA96165}" type="presOf" srcId="{01399533-5582-4E44-B910-D1F9993CC28B}" destId="{67620B62-9092-F449-AB9C-D73107C18AD5}" srcOrd="1" destOrd="0" presId="urn:microsoft.com/office/officeart/2009/3/layout/HorizontalOrganizationChart"/>
    <dgm:cxn modelId="{B2E3AB3D-60F5-1F42-A669-E76BD3AEEBCF}" srcId="{6FBA3528-8D07-1540-A249-A144207DCD74}" destId="{37C88B9F-770E-5E4F-B64C-75F02B3CF5CA}" srcOrd="3" destOrd="0" parTransId="{9AA679BD-690A-E442-8F6D-F2E29CEF5E49}" sibTransId="{B74AC40A-A4A8-A24C-A78B-418D1DB0557F}"/>
    <dgm:cxn modelId="{CE379CF6-E857-6C4E-893E-655A0F98A43E}" type="presOf" srcId="{9AA679BD-690A-E442-8F6D-F2E29CEF5E49}" destId="{7E49E262-B716-4C44-B69A-118220C6764A}" srcOrd="0" destOrd="0" presId="urn:microsoft.com/office/officeart/2009/3/layout/HorizontalOrganizationChart"/>
    <dgm:cxn modelId="{AD61DDA0-A12D-7344-9A78-6F0E8DF4561D}" type="presOf" srcId="{1F2BECB7-CA72-5741-9E56-89EBB401A728}" destId="{664DC329-55D4-DD45-A537-DB0180D1F3A8}" srcOrd="0" destOrd="0" presId="urn:microsoft.com/office/officeart/2009/3/layout/HorizontalOrganizationChart"/>
    <dgm:cxn modelId="{E2A92956-82D8-FE40-9CBD-6969C4D9D1C8}" type="presParOf" srcId="{449B4CD3-AE96-C244-A0D6-EC5754F97725}" destId="{73ABB092-20F3-CC48-B744-812BC1A420AA}" srcOrd="0" destOrd="0" presId="urn:microsoft.com/office/officeart/2009/3/layout/HorizontalOrganizationChart"/>
    <dgm:cxn modelId="{18030479-65AC-E743-9E27-4B94125D347B}" type="presParOf" srcId="{73ABB092-20F3-CC48-B744-812BC1A420AA}" destId="{DE116200-DAD5-9E45-AAC3-BD6273B25D2A}" srcOrd="0" destOrd="0" presId="urn:microsoft.com/office/officeart/2009/3/layout/HorizontalOrganizationChart"/>
    <dgm:cxn modelId="{15C6442B-2618-194E-8E9D-299E02CE1F9E}" type="presParOf" srcId="{DE116200-DAD5-9E45-AAC3-BD6273B25D2A}" destId="{B8C89A2A-9AE3-6846-92F6-3AB8B0983828}" srcOrd="0" destOrd="0" presId="urn:microsoft.com/office/officeart/2009/3/layout/HorizontalOrganizationChart"/>
    <dgm:cxn modelId="{F5BDF75B-499F-CF4F-83C5-0AF2448ECEF9}" type="presParOf" srcId="{DE116200-DAD5-9E45-AAC3-BD6273B25D2A}" destId="{593D4DD4-EDF3-DA4C-8BAE-38C4BDA9BA7F}" srcOrd="1" destOrd="0" presId="urn:microsoft.com/office/officeart/2009/3/layout/HorizontalOrganizationChart"/>
    <dgm:cxn modelId="{4F158F53-56FF-3C42-9722-70D6D69ED00D}" type="presParOf" srcId="{73ABB092-20F3-CC48-B744-812BC1A420AA}" destId="{236061E9-826E-F744-8D03-2D0B1B5CFFE7}" srcOrd="1" destOrd="0" presId="urn:microsoft.com/office/officeart/2009/3/layout/HorizontalOrganizationChart"/>
    <dgm:cxn modelId="{5C238EC3-4A9E-954C-90FB-2A62BDC30CFB}" type="presParOf" srcId="{236061E9-826E-F744-8D03-2D0B1B5CFFE7}" destId="{DE227A30-C2D6-5C40-B383-5432F4198CA4}" srcOrd="0" destOrd="0" presId="urn:microsoft.com/office/officeart/2009/3/layout/HorizontalOrganizationChart"/>
    <dgm:cxn modelId="{FF83D1B6-E893-F24F-929E-29ED56166046}" type="presParOf" srcId="{236061E9-826E-F744-8D03-2D0B1B5CFFE7}" destId="{BF80672C-8407-D842-84D2-260B993B0C96}" srcOrd="1" destOrd="0" presId="urn:microsoft.com/office/officeart/2009/3/layout/HorizontalOrganizationChart"/>
    <dgm:cxn modelId="{F4614BDE-DA6F-BA4E-9C36-D986A0DEDA35}" type="presParOf" srcId="{BF80672C-8407-D842-84D2-260B993B0C96}" destId="{8310624D-924D-6846-AE4E-B67E56A96081}" srcOrd="0" destOrd="0" presId="urn:microsoft.com/office/officeart/2009/3/layout/HorizontalOrganizationChart"/>
    <dgm:cxn modelId="{ED7633EE-197C-9740-8922-294A11FB4074}" type="presParOf" srcId="{8310624D-924D-6846-AE4E-B67E56A96081}" destId="{81209158-1B4E-4A44-93FD-C42567DD45BE}" srcOrd="0" destOrd="0" presId="urn:microsoft.com/office/officeart/2009/3/layout/HorizontalOrganizationChart"/>
    <dgm:cxn modelId="{79981FB2-23DC-AA4C-9B1B-9CA95AB827E0}" type="presParOf" srcId="{8310624D-924D-6846-AE4E-B67E56A96081}" destId="{587900D3-FFD5-9948-AA97-0CAB38543A86}" srcOrd="1" destOrd="0" presId="urn:microsoft.com/office/officeart/2009/3/layout/HorizontalOrganizationChart"/>
    <dgm:cxn modelId="{BC230125-26A4-3549-ABC6-EA990F644644}" type="presParOf" srcId="{BF80672C-8407-D842-84D2-260B993B0C96}" destId="{018AA445-DA92-2F4F-A058-CA25BE5FA404}" srcOrd="1" destOrd="0" presId="urn:microsoft.com/office/officeart/2009/3/layout/HorizontalOrganizationChart"/>
    <dgm:cxn modelId="{D4735A6F-6D0B-0345-BF9E-AF8E093B9B0C}" type="presParOf" srcId="{BF80672C-8407-D842-84D2-260B993B0C96}" destId="{B1ECED20-B5E3-4D4F-9E2D-42490900D630}" srcOrd="2" destOrd="0" presId="urn:microsoft.com/office/officeart/2009/3/layout/HorizontalOrganizationChart"/>
    <dgm:cxn modelId="{577AD2E7-D2AF-D443-B4F8-B4C91D1D9C9A}" type="presParOf" srcId="{236061E9-826E-F744-8D03-2D0B1B5CFFE7}" destId="{EACBB83F-8C6A-CA46-A8D6-BE92C813D946}" srcOrd="2" destOrd="0" presId="urn:microsoft.com/office/officeart/2009/3/layout/HorizontalOrganizationChart"/>
    <dgm:cxn modelId="{0E94AFC9-7FD3-6E4C-8952-E0F90AFBE0B2}" type="presParOf" srcId="{236061E9-826E-F744-8D03-2D0B1B5CFFE7}" destId="{4C417776-D2CE-814B-9D74-BD7D78CEAA16}" srcOrd="3" destOrd="0" presId="urn:microsoft.com/office/officeart/2009/3/layout/HorizontalOrganizationChart"/>
    <dgm:cxn modelId="{C750B242-5D7D-ED49-B0E7-5959FBFD4450}" type="presParOf" srcId="{4C417776-D2CE-814B-9D74-BD7D78CEAA16}" destId="{B9CE5369-41BF-3A4E-9EC9-C24097929C22}" srcOrd="0" destOrd="0" presId="urn:microsoft.com/office/officeart/2009/3/layout/HorizontalOrganizationChart"/>
    <dgm:cxn modelId="{9077ED22-38A9-5446-B92D-4E5AA04FCE04}" type="presParOf" srcId="{B9CE5369-41BF-3A4E-9EC9-C24097929C22}" destId="{3DA06560-FEB5-1442-B656-0CFB6E2144C8}" srcOrd="0" destOrd="0" presId="urn:microsoft.com/office/officeart/2009/3/layout/HorizontalOrganizationChart"/>
    <dgm:cxn modelId="{92E38802-40EA-0044-BAD8-DE0D93B468CA}" type="presParOf" srcId="{B9CE5369-41BF-3A4E-9EC9-C24097929C22}" destId="{67620B62-9092-F449-AB9C-D73107C18AD5}" srcOrd="1" destOrd="0" presId="urn:microsoft.com/office/officeart/2009/3/layout/HorizontalOrganizationChart"/>
    <dgm:cxn modelId="{27A2F81B-788C-EA4A-9B28-17418BD6B5C6}" type="presParOf" srcId="{4C417776-D2CE-814B-9D74-BD7D78CEAA16}" destId="{2CF7FE9E-737D-2C42-B7E9-59C063CB45C1}" srcOrd="1" destOrd="0" presId="urn:microsoft.com/office/officeart/2009/3/layout/HorizontalOrganizationChart"/>
    <dgm:cxn modelId="{9DEFEEA1-CEEF-6846-9F18-98B3C316452C}" type="presParOf" srcId="{4C417776-D2CE-814B-9D74-BD7D78CEAA16}" destId="{FC8CC96E-760C-9C42-95A2-F834DCC78913}" srcOrd="2" destOrd="0" presId="urn:microsoft.com/office/officeart/2009/3/layout/HorizontalOrganizationChart"/>
    <dgm:cxn modelId="{1C9D832A-8B78-7E4D-9772-23110B9AEF9B}" type="presParOf" srcId="{236061E9-826E-F744-8D03-2D0B1B5CFFE7}" destId="{4668F44A-A1E2-1A46-91E2-98878E55797C}" srcOrd="4" destOrd="0" presId="urn:microsoft.com/office/officeart/2009/3/layout/HorizontalOrganizationChart"/>
    <dgm:cxn modelId="{AB4FCA3C-CA51-2B4D-95C7-A5A78E54F691}" type="presParOf" srcId="{236061E9-826E-F744-8D03-2D0B1B5CFFE7}" destId="{064DB007-3407-2440-9F78-0F7EA327BBE4}" srcOrd="5" destOrd="0" presId="urn:microsoft.com/office/officeart/2009/3/layout/HorizontalOrganizationChart"/>
    <dgm:cxn modelId="{95623533-095C-A640-982E-F9206F9A3453}" type="presParOf" srcId="{064DB007-3407-2440-9F78-0F7EA327BBE4}" destId="{A5C26532-AB6F-3C4C-88D0-15489A8C7FFF}" srcOrd="0" destOrd="0" presId="urn:microsoft.com/office/officeart/2009/3/layout/HorizontalOrganizationChart"/>
    <dgm:cxn modelId="{5D639665-32EA-F44A-B97F-194D466A89C7}" type="presParOf" srcId="{A5C26532-AB6F-3C4C-88D0-15489A8C7FFF}" destId="{664DC329-55D4-DD45-A537-DB0180D1F3A8}" srcOrd="0" destOrd="0" presId="urn:microsoft.com/office/officeart/2009/3/layout/HorizontalOrganizationChart"/>
    <dgm:cxn modelId="{694EF0AF-B944-1445-9870-851F2D8C7F08}" type="presParOf" srcId="{A5C26532-AB6F-3C4C-88D0-15489A8C7FFF}" destId="{A6B0E82C-2B17-974C-BF9B-A35C2A9CD686}" srcOrd="1" destOrd="0" presId="urn:microsoft.com/office/officeart/2009/3/layout/HorizontalOrganizationChart"/>
    <dgm:cxn modelId="{D0464137-CDD9-B54F-A47C-FFC65CD800E3}" type="presParOf" srcId="{064DB007-3407-2440-9F78-0F7EA327BBE4}" destId="{EA55DCDC-ACFA-FD44-AFFD-32197252CD92}" srcOrd="1" destOrd="0" presId="urn:microsoft.com/office/officeart/2009/3/layout/HorizontalOrganizationChart"/>
    <dgm:cxn modelId="{FD663188-F831-DF48-9FF5-E17CBD49FFAE}" type="presParOf" srcId="{064DB007-3407-2440-9F78-0F7EA327BBE4}" destId="{21916B6E-FFAB-5A48-A802-A80765C180F2}" srcOrd="2" destOrd="0" presId="urn:microsoft.com/office/officeart/2009/3/layout/HorizontalOrganizationChart"/>
    <dgm:cxn modelId="{64FE2DDC-7F1C-AD4E-8F47-BC2061B72C87}" type="presParOf" srcId="{236061E9-826E-F744-8D03-2D0B1B5CFFE7}" destId="{7E49E262-B716-4C44-B69A-118220C6764A}" srcOrd="6" destOrd="0" presId="urn:microsoft.com/office/officeart/2009/3/layout/HorizontalOrganizationChart"/>
    <dgm:cxn modelId="{2CFDDFF3-784B-144F-A608-498044823C6B}" type="presParOf" srcId="{236061E9-826E-F744-8D03-2D0B1B5CFFE7}" destId="{3C37FE59-E3F7-354A-BD39-C37240A54C36}" srcOrd="7" destOrd="0" presId="urn:microsoft.com/office/officeart/2009/3/layout/HorizontalOrganizationChart"/>
    <dgm:cxn modelId="{3C4095FD-F39F-B742-AA9E-0726040557AE}" type="presParOf" srcId="{3C37FE59-E3F7-354A-BD39-C37240A54C36}" destId="{9670BDAF-C00C-C743-AABF-597A24F5641E}" srcOrd="0" destOrd="0" presId="urn:microsoft.com/office/officeart/2009/3/layout/HorizontalOrganizationChart"/>
    <dgm:cxn modelId="{78FB61C7-C9A4-B449-801A-4EB2C5B0187E}" type="presParOf" srcId="{9670BDAF-C00C-C743-AABF-597A24F5641E}" destId="{0582F9D6-792A-BA4B-81BE-DD68B1D494A5}" srcOrd="0" destOrd="0" presId="urn:microsoft.com/office/officeart/2009/3/layout/HorizontalOrganizationChart"/>
    <dgm:cxn modelId="{71065550-66E7-434F-B92F-BE2BBA818468}" type="presParOf" srcId="{9670BDAF-C00C-C743-AABF-597A24F5641E}" destId="{0AF98B20-A463-FC4A-9BD5-1013E2FF4E13}" srcOrd="1" destOrd="0" presId="urn:microsoft.com/office/officeart/2009/3/layout/HorizontalOrganizationChart"/>
    <dgm:cxn modelId="{5E104971-FF9D-6B4C-BBBC-D4B35FA5B03A}" type="presParOf" srcId="{3C37FE59-E3F7-354A-BD39-C37240A54C36}" destId="{C7086BD8-261D-8844-AE3D-0F7A66F42162}" srcOrd="1" destOrd="0" presId="urn:microsoft.com/office/officeart/2009/3/layout/HorizontalOrganizationChart"/>
    <dgm:cxn modelId="{9A2F00E1-E754-3A41-B4BA-6C03A7101B36}" type="presParOf" srcId="{3C37FE59-E3F7-354A-BD39-C37240A54C36}" destId="{8CB3044D-8EE9-884F-B1AE-0D955002DD72}" srcOrd="2" destOrd="0" presId="urn:microsoft.com/office/officeart/2009/3/layout/HorizontalOrganizationChart"/>
    <dgm:cxn modelId="{C1843192-018F-4945-980F-430B65079C65}" type="presParOf" srcId="{236061E9-826E-F744-8D03-2D0B1B5CFFE7}" destId="{63FB2507-510A-994E-B5A9-56F82F2720D2}" srcOrd="8" destOrd="0" presId="urn:microsoft.com/office/officeart/2009/3/layout/HorizontalOrganizationChart"/>
    <dgm:cxn modelId="{4A07B73C-DFFF-0342-9035-6A723C021282}" type="presParOf" srcId="{236061E9-826E-F744-8D03-2D0B1B5CFFE7}" destId="{223D858A-14E6-564A-98A6-F76DC91BA80B}" srcOrd="9" destOrd="0" presId="urn:microsoft.com/office/officeart/2009/3/layout/HorizontalOrganizationChart"/>
    <dgm:cxn modelId="{56C9F131-9B8A-5140-B5AB-F70044BD7825}" type="presParOf" srcId="{223D858A-14E6-564A-98A6-F76DC91BA80B}" destId="{A261542C-8926-5B42-9C54-8CBA5E34F906}" srcOrd="0" destOrd="0" presId="urn:microsoft.com/office/officeart/2009/3/layout/HorizontalOrganizationChart"/>
    <dgm:cxn modelId="{44890D7F-CA1F-324D-956D-7466FF4A6CFB}" type="presParOf" srcId="{A261542C-8926-5B42-9C54-8CBA5E34F906}" destId="{8A735479-AA12-1542-AC3B-763894E14DE6}" srcOrd="0" destOrd="0" presId="urn:microsoft.com/office/officeart/2009/3/layout/HorizontalOrganizationChart"/>
    <dgm:cxn modelId="{D46AA402-14AA-A04F-BDDA-75D52336866A}" type="presParOf" srcId="{A261542C-8926-5B42-9C54-8CBA5E34F906}" destId="{9F03371F-BA1E-EC4A-80F1-485CD877C81F}" srcOrd="1" destOrd="0" presId="urn:microsoft.com/office/officeart/2009/3/layout/HorizontalOrganizationChart"/>
    <dgm:cxn modelId="{548EEE30-5D14-E943-B994-C104640E07F3}" type="presParOf" srcId="{223D858A-14E6-564A-98A6-F76DC91BA80B}" destId="{1EF0A43B-92AA-6A49-9A59-6151C5CED5E7}" srcOrd="1" destOrd="0" presId="urn:microsoft.com/office/officeart/2009/3/layout/HorizontalOrganizationChart"/>
    <dgm:cxn modelId="{F7EB4939-AAB7-E94A-9AA1-0C867CA2632B}" type="presParOf" srcId="{223D858A-14E6-564A-98A6-F76DC91BA80B}" destId="{82E96BED-46A3-DB48-BF29-560F9EB56324}" srcOrd="2" destOrd="0" presId="urn:microsoft.com/office/officeart/2009/3/layout/HorizontalOrganizationChart"/>
    <dgm:cxn modelId="{5837A017-1AE7-5249-888F-D7A166CF5776}" type="presParOf" srcId="{236061E9-826E-F744-8D03-2D0B1B5CFFE7}" destId="{A6E7ADFA-E143-D849-8A2E-FEFB9CB9DE5A}" srcOrd="10" destOrd="0" presId="urn:microsoft.com/office/officeart/2009/3/layout/HorizontalOrganizationChart"/>
    <dgm:cxn modelId="{AA99EA4A-03D0-6A45-BEF5-9F5A845D0E69}" type="presParOf" srcId="{236061E9-826E-F744-8D03-2D0B1B5CFFE7}" destId="{81077AB4-DE55-3F45-A3E9-06FD8112212B}" srcOrd="11" destOrd="0" presId="urn:microsoft.com/office/officeart/2009/3/layout/HorizontalOrganizationChart"/>
    <dgm:cxn modelId="{A3825E25-46EF-5F40-B223-8102125769E9}" type="presParOf" srcId="{81077AB4-DE55-3F45-A3E9-06FD8112212B}" destId="{8A4F8F0B-5088-114F-85F5-DE03F9D9FFF8}" srcOrd="0" destOrd="0" presId="urn:microsoft.com/office/officeart/2009/3/layout/HorizontalOrganizationChart"/>
    <dgm:cxn modelId="{14A36D32-A527-4249-A127-931F2DDB217D}" type="presParOf" srcId="{8A4F8F0B-5088-114F-85F5-DE03F9D9FFF8}" destId="{02992F25-DBA3-A140-A36E-C954BCD51F55}" srcOrd="0" destOrd="0" presId="urn:microsoft.com/office/officeart/2009/3/layout/HorizontalOrganizationChart"/>
    <dgm:cxn modelId="{85B29643-2AC5-524A-9A0C-2886B213B040}" type="presParOf" srcId="{8A4F8F0B-5088-114F-85F5-DE03F9D9FFF8}" destId="{D4792A63-D062-DD43-8C45-BB92DFB85DB3}" srcOrd="1" destOrd="0" presId="urn:microsoft.com/office/officeart/2009/3/layout/HorizontalOrganizationChart"/>
    <dgm:cxn modelId="{28D0C007-29B3-5145-86E9-E7D7D7F47686}" type="presParOf" srcId="{81077AB4-DE55-3F45-A3E9-06FD8112212B}" destId="{7593F9DD-9350-F947-9279-9E7438C26B0C}" srcOrd="1" destOrd="0" presId="urn:microsoft.com/office/officeart/2009/3/layout/HorizontalOrganizationChart"/>
    <dgm:cxn modelId="{38C19E25-C84A-AB4D-B6A7-47327A9603AA}" type="presParOf" srcId="{81077AB4-DE55-3F45-A3E9-06FD8112212B}" destId="{E0B2256F-F4F0-EF4F-AB9F-6C388B231D90}" srcOrd="2" destOrd="0" presId="urn:microsoft.com/office/officeart/2009/3/layout/HorizontalOrganizationChart"/>
    <dgm:cxn modelId="{CEF985D0-DC8B-D74C-A63C-E723DB5AC99C}" type="presParOf" srcId="{73ABB092-20F3-CC48-B744-812BC1A420AA}" destId="{34D35493-9221-6C43-A7F6-447F905DD92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10B463-A3F1-F44E-80DD-A49507A37337}" type="doc">
      <dgm:prSet loTypeId="urn:microsoft.com/office/officeart/2009/3/layout/HorizontalOrganizationChart#19" loCatId="hierarchy" qsTypeId="urn:microsoft.com/office/officeart/2005/8/quickstyle/simple1#11" qsCatId="simple" csTypeId="urn:microsoft.com/office/officeart/2005/8/colors/accent0_1#19" csCatId="mainScheme" phldr="1"/>
      <dgm:spPr/>
      <dgm:t>
        <a:bodyPr/>
        <a:lstStyle/>
        <a:p>
          <a:endParaRPr lang="zh-CN" altLang="en-US"/>
        </a:p>
      </dgm:t>
    </dgm:pt>
    <dgm:pt modelId="{2B21AB4D-B584-8D4D-AA05-88AE4D236E62}">
      <dgm:prSet custT="1"/>
      <dgm:spPr/>
      <dgm:t>
        <a:bodyPr/>
        <a:lstStyle/>
        <a:p>
          <a:pPr rtl="0">
            <a:lnSpc>
              <a:spcPct val="100000"/>
            </a:lnSpc>
          </a:pPr>
          <a:r>
            <a:rPr lang="zh-CN" altLang="en-US" sz="2400" b="0" i="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9E20C79-3C3D-7641-8E97-A123E65686EF}" type="par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6F6E7C1-5766-9D4A-8965-915B504CA5AD}" type="sib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764C5D3-EB14-5C4A-943B-8161CEDB67FC}">
      <dgm:prSet custT="1"/>
      <dgm:spPr>
        <a:solidFill>
          <a:srgbClr val="FF0000"/>
        </a:solidFill>
      </dgm:spPr>
      <dgm:t>
        <a:bodyPr/>
        <a:lstStyle/>
        <a:p>
          <a:pPr rtl="0"/>
          <a:r>
            <a:rPr lang="zh-CN" altLang="en-US" sz="2400" b="0" i="0" smtClean="0">
              <a:solidFill>
                <a:schemeClr val="bg1"/>
              </a:solidFill>
              <a:latin typeface="微软雅黑" panose="020B0503020204020204" charset="-122"/>
              <a:ea typeface="微软雅黑" panose="020B0503020204020204" charset="-122"/>
              <a:cs typeface="微软雅黑" panose="020B0503020204020204" charset="-122"/>
            </a:rPr>
            <a:t>法国文学 </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dgm:t>
    </dgm:pt>
    <dgm:pt modelId="{7876DE78-F6B4-7046-8544-69E8A7C4CFA9}" type="par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DD116362-CD63-6E4C-8D07-952F9CE21E92}" type="sib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9D82D8FE-A4EC-2445-B866-F719DCB84CE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英国文学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CC03653-29C4-DD45-8464-8366A07672ED}" type="par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2F356D0-7B79-FB46-9851-E9D7FAE9DB2E}" type="sib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49C36D2-8360-E947-B36F-258E1BDE4A9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俄国文学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E5F8177-66A6-8244-A628-3B65EDA3EFEB}" type="par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9B5957E-E376-514B-B88E-7F5FB40B993C}" type="sib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37DA45E-8535-8744-A35A-2B9FEF87BC4A}">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其他国家文学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BF201376-3A28-5846-AD7C-6CCA213066DE}" type="par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43FB21E2-84A0-604B-9FCB-89CD6606D105}" type="sib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0F02ECA-0455-7448-A2F5-E0061652A3F0}" type="pres">
      <dgm:prSet presAssocID="{0710B463-A3F1-F44E-80DD-A49507A37337}" presName="hierChild1" presStyleCnt="0">
        <dgm:presLayoutVars>
          <dgm:orgChart val="1"/>
          <dgm:chPref val="1"/>
          <dgm:dir/>
          <dgm:animOne val="branch"/>
          <dgm:animLvl val="lvl"/>
          <dgm:resizeHandles/>
        </dgm:presLayoutVars>
      </dgm:prSet>
      <dgm:spPr/>
      <dgm:t>
        <a:bodyPr/>
        <a:lstStyle/>
        <a:p>
          <a:endParaRPr lang="zh-CN" altLang="en-US"/>
        </a:p>
      </dgm:t>
    </dgm:pt>
    <dgm:pt modelId="{8E32D03E-597E-9643-8E2A-DCA195BAF22D}" type="pres">
      <dgm:prSet presAssocID="{2B21AB4D-B584-8D4D-AA05-88AE4D236E62}" presName="hierRoot1" presStyleCnt="0">
        <dgm:presLayoutVars>
          <dgm:hierBranch val="init"/>
        </dgm:presLayoutVars>
      </dgm:prSet>
      <dgm:spPr/>
    </dgm:pt>
    <dgm:pt modelId="{DD60082C-67A9-7D41-A697-FA7CAA4B0A20}" type="pres">
      <dgm:prSet presAssocID="{2B21AB4D-B584-8D4D-AA05-88AE4D236E62}" presName="rootComposite1" presStyleCnt="0"/>
      <dgm:spPr/>
    </dgm:pt>
    <dgm:pt modelId="{B3C05305-0D9C-C949-8FD6-1669AF8968EC}" type="pres">
      <dgm:prSet presAssocID="{2B21AB4D-B584-8D4D-AA05-88AE4D236E62}" presName="rootText1" presStyleLbl="node0" presStyleIdx="0" presStyleCnt="1" custScaleX="129607" custScaleY="124891">
        <dgm:presLayoutVars>
          <dgm:chPref val="3"/>
        </dgm:presLayoutVars>
      </dgm:prSet>
      <dgm:spPr/>
      <dgm:t>
        <a:bodyPr/>
        <a:lstStyle/>
        <a:p>
          <a:endParaRPr lang="zh-CN" altLang="en-US"/>
        </a:p>
      </dgm:t>
    </dgm:pt>
    <dgm:pt modelId="{BEAEEADF-0AC8-2245-BDB4-02AFCC1A3556}" type="pres">
      <dgm:prSet presAssocID="{2B21AB4D-B584-8D4D-AA05-88AE4D236E62}" presName="rootConnector1" presStyleLbl="node1" presStyleIdx="0" presStyleCnt="0"/>
      <dgm:spPr/>
      <dgm:t>
        <a:bodyPr/>
        <a:lstStyle/>
        <a:p>
          <a:endParaRPr lang="zh-CN" altLang="en-US"/>
        </a:p>
      </dgm:t>
    </dgm:pt>
    <dgm:pt modelId="{56CD119A-12F0-A146-A6F6-EA5A833A88EF}" type="pres">
      <dgm:prSet presAssocID="{2B21AB4D-B584-8D4D-AA05-88AE4D236E62}" presName="hierChild2" presStyleCnt="0"/>
      <dgm:spPr/>
    </dgm:pt>
    <dgm:pt modelId="{856B0E0B-9A10-FC4E-B107-8EE03807ADD5}" type="pres">
      <dgm:prSet presAssocID="{7876DE78-F6B4-7046-8544-69E8A7C4CFA9}" presName="Name64" presStyleLbl="parChTrans1D2" presStyleIdx="0" presStyleCnt="4"/>
      <dgm:spPr/>
      <dgm:t>
        <a:bodyPr/>
        <a:lstStyle/>
        <a:p>
          <a:endParaRPr lang="zh-CN" altLang="en-US"/>
        </a:p>
      </dgm:t>
    </dgm:pt>
    <dgm:pt modelId="{2187B6BE-19DB-444D-BF9C-7982A3721F23}" type="pres">
      <dgm:prSet presAssocID="{A764C5D3-EB14-5C4A-943B-8161CEDB67FC}" presName="hierRoot2" presStyleCnt="0">
        <dgm:presLayoutVars>
          <dgm:hierBranch val="init"/>
        </dgm:presLayoutVars>
      </dgm:prSet>
      <dgm:spPr/>
    </dgm:pt>
    <dgm:pt modelId="{6BF21EAB-EE4A-8A4E-A87A-44A062B66F6D}" type="pres">
      <dgm:prSet presAssocID="{A764C5D3-EB14-5C4A-943B-8161CEDB67FC}" presName="rootComposite" presStyleCnt="0"/>
      <dgm:spPr/>
    </dgm:pt>
    <dgm:pt modelId="{C5070CE2-6C63-0B47-B1E3-368B9EB8B4BA}" type="pres">
      <dgm:prSet presAssocID="{A764C5D3-EB14-5C4A-943B-8161CEDB67FC}" presName="rootText" presStyleLbl="node2" presStyleIdx="0" presStyleCnt="4">
        <dgm:presLayoutVars>
          <dgm:chPref val="3"/>
        </dgm:presLayoutVars>
      </dgm:prSet>
      <dgm:spPr/>
      <dgm:t>
        <a:bodyPr/>
        <a:lstStyle/>
        <a:p>
          <a:endParaRPr lang="zh-CN" altLang="en-US"/>
        </a:p>
      </dgm:t>
    </dgm:pt>
    <dgm:pt modelId="{06EE977F-5278-884E-9BA7-8BA1102AF23F}" type="pres">
      <dgm:prSet presAssocID="{A764C5D3-EB14-5C4A-943B-8161CEDB67FC}" presName="rootConnector" presStyleLbl="node2" presStyleIdx="0" presStyleCnt="4"/>
      <dgm:spPr/>
      <dgm:t>
        <a:bodyPr/>
        <a:lstStyle/>
        <a:p>
          <a:endParaRPr lang="zh-CN" altLang="en-US"/>
        </a:p>
      </dgm:t>
    </dgm:pt>
    <dgm:pt modelId="{EE8DC2D8-73E2-784E-B960-0902EA622C5B}" type="pres">
      <dgm:prSet presAssocID="{A764C5D3-EB14-5C4A-943B-8161CEDB67FC}" presName="hierChild4" presStyleCnt="0"/>
      <dgm:spPr/>
    </dgm:pt>
    <dgm:pt modelId="{4A44138C-1AAC-EF4E-902B-538523192DEE}" type="pres">
      <dgm:prSet presAssocID="{A764C5D3-EB14-5C4A-943B-8161CEDB67FC}" presName="hierChild5" presStyleCnt="0"/>
      <dgm:spPr/>
    </dgm:pt>
    <dgm:pt modelId="{64DA93DF-D916-9848-B646-950490513EEB}" type="pres">
      <dgm:prSet presAssocID="{DCC03653-29C4-DD45-8464-8366A07672ED}" presName="Name64" presStyleLbl="parChTrans1D2" presStyleIdx="1" presStyleCnt="4"/>
      <dgm:spPr/>
      <dgm:t>
        <a:bodyPr/>
        <a:lstStyle/>
        <a:p>
          <a:endParaRPr lang="zh-CN" altLang="en-US"/>
        </a:p>
      </dgm:t>
    </dgm:pt>
    <dgm:pt modelId="{DEFE26D0-0B6F-304D-8C16-D16E5A76AD37}" type="pres">
      <dgm:prSet presAssocID="{9D82D8FE-A4EC-2445-B866-F719DCB84CE1}" presName="hierRoot2" presStyleCnt="0">
        <dgm:presLayoutVars>
          <dgm:hierBranch val="init"/>
        </dgm:presLayoutVars>
      </dgm:prSet>
      <dgm:spPr/>
    </dgm:pt>
    <dgm:pt modelId="{DA8AC52F-6588-0C46-A1C8-28171736A567}" type="pres">
      <dgm:prSet presAssocID="{9D82D8FE-A4EC-2445-B866-F719DCB84CE1}" presName="rootComposite" presStyleCnt="0"/>
      <dgm:spPr/>
    </dgm:pt>
    <dgm:pt modelId="{9C132126-4194-5B41-BF20-10CAB46F18B5}" type="pres">
      <dgm:prSet presAssocID="{9D82D8FE-A4EC-2445-B866-F719DCB84CE1}" presName="rootText" presStyleLbl="node2" presStyleIdx="1" presStyleCnt="4">
        <dgm:presLayoutVars>
          <dgm:chPref val="3"/>
        </dgm:presLayoutVars>
      </dgm:prSet>
      <dgm:spPr/>
      <dgm:t>
        <a:bodyPr/>
        <a:lstStyle/>
        <a:p>
          <a:endParaRPr lang="zh-CN" altLang="en-US"/>
        </a:p>
      </dgm:t>
    </dgm:pt>
    <dgm:pt modelId="{1ECA35DD-E464-9A48-97B9-4A307A9FB2E6}" type="pres">
      <dgm:prSet presAssocID="{9D82D8FE-A4EC-2445-B866-F719DCB84CE1}" presName="rootConnector" presStyleLbl="node2" presStyleIdx="1" presStyleCnt="4"/>
      <dgm:spPr/>
      <dgm:t>
        <a:bodyPr/>
        <a:lstStyle/>
        <a:p>
          <a:endParaRPr lang="zh-CN" altLang="en-US"/>
        </a:p>
      </dgm:t>
    </dgm:pt>
    <dgm:pt modelId="{BE253904-DDF6-2B43-B6E9-DA2D4FD50DBC}" type="pres">
      <dgm:prSet presAssocID="{9D82D8FE-A4EC-2445-B866-F719DCB84CE1}" presName="hierChild4" presStyleCnt="0"/>
      <dgm:spPr/>
    </dgm:pt>
    <dgm:pt modelId="{839FA5D9-C92B-8A47-8227-3832B8278617}" type="pres">
      <dgm:prSet presAssocID="{9D82D8FE-A4EC-2445-B866-F719DCB84CE1}" presName="hierChild5" presStyleCnt="0"/>
      <dgm:spPr/>
    </dgm:pt>
    <dgm:pt modelId="{E9BF7201-745F-8D4B-9368-A89E9C319EB3}" type="pres">
      <dgm:prSet presAssocID="{DE5F8177-66A6-8244-A628-3B65EDA3EFEB}" presName="Name64" presStyleLbl="parChTrans1D2" presStyleIdx="2" presStyleCnt="4"/>
      <dgm:spPr/>
      <dgm:t>
        <a:bodyPr/>
        <a:lstStyle/>
        <a:p>
          <a:endParaRPr lang="zh-CN" altLang="en-US"/>
        </a:p>
      </dgm:t>
    </dgm:pt>
    <dgm:pt modelId="{784B6A47-1817-BE47-AFD8-11401949411C}" type="pres">
      <dgm:prSet presAssocID="{249C36D2-8360-E947-B36F-258E1BDE4A91}" presName="hierRoot2" presStyleCnt="0">
        <dgm:presLayoutVars>
          <dgm:hierBranch val="init"/>
        </dgm:presLayoutVars>
      </dgm:prSet>
      <dgm:spPr/>
    </dgm:pt>
    <dgm:pt modelId="{A3ADDF09-2877-B54F-96FD-48D32A698021}" type="pres">
      <dgm:prSet presAssocID="{249C36D2-8360-E947-B36F-258E1BDE4A91}" presName="rootComposite" presStyleCnt="0"/>
      <dgm:spPr/>
    </dgm:pt>
    <dgm:pt modelId="{58EA4D46-CEAE-3944-8BB2-DC323BA132A4}" type="pres">
      <dgm:prSet presAssocID="{249C36D2-8360-E947-B36F-258E1BDE4A91}" presName="rootText" presStyleLbl="node2" presStyleIdx="2" presStyleCnt="4">
        <dgm:presLayoutVars>
          <dgm:chPref val="3"/>
        </dgm:presLayoutVars>
      </dgm:prSet>
      <dgm:spPr/>
      <dgm:t>
        <a:bodyPr/>
        <a:lstStyle/>
        <a:p>
          <a:endParaRPr lang="zh-CN" altLang="en-US"/>
        </a:p>
      </dgm:t>
    </dgm:pt>
    <dgm:pt modelId="{4839FEAD-9235-0240-A5C2-22E5F8A1044E}" type="pres">
      <dgm:prSet presAssocID="{249C36D2-8360-E947-B36F-258E1BDE4A91}" presName="rootConnector" presStyleLbl="node2" presStyleIdx="2" presStyleCnt="4"/>
      <dgm:spPr/>
      <dgm:t>
        <a:bodyPr/>
        <a:lstStyle/>
        <a:p>
          <a:endParaRPr lang="zh-CN" altLang="en-US"/>
        </a:p>
      </dgm:t>
    </dgm:pt>
    <dgm:pt modelId="{0649002E-8211-A64B-B618-3CA3835D7884}" type="pres">
      <dgm:prSet presAssocID="{249C36D2-8360-E947-B36F-258E1BDE4A91}" presName="hierChild4" presStyleCnt="0"/>
      <dgm:spPr/>
    </dgm:pt>
    <dgm:pt modelId="{10F612FE-C409-7746-A105-B4F15C7663D1}" type="pres">
      <dgm:prSet presAssocID="{249C36D2-8360-E947-B36F-258E1BDE4A91}" presName="hierChild5" presStyleCnt="0"/>
      <dgm:spPr/>
    </dgm:pt>
    <dgm:pt modelId="{0D8F2A30-25A5-AF44-A7A8-4DBB34464193}" type="pres">
      <dgm:prSet presAssocID="{BF201376-3A28-5846-AD7C-6CCA213066DE}" presName="Name64" presStyleLbl="parChTrans1D2" presStyleIdx="3" presStyleCnt="4"/>
      <dgm:spPr/>
      <dgm:t>
        <a:bodyPr/>
        <a:lstStyle/>
        <a:p>
          <a:endParaRPr lang="zh-CN" altLang="en-US"/>
        </a:p>
      </dgm:t>
    </dgm:pt>
    <dgm:pt modelId="{FC27FD3B-0541-A843-ACF9-4BAF6B2B5969}" type="pres">
      <dgm:prSet presAssocID="{737DA45E-8535-8744-A35A-2B9FEF87BC4A}" presName="hierRoot2" presStyleCnt="0">
        <dgm:presLayoutVars>
          <dgm:hierBranch val="init"/>
        </dgm:presLayoutVars>
      </dgm:prSet>
      <dgm:spPr/>
    </dgm:pt>
    <dgm:pt modelId="{29681E8B-EBB9-2F46-AB5E-55DD5FB09194}" type="pres">
      <dgm:prSet presAssocID="{737DA45E-8535-8744-A35A-2B9FEF87BC4A}" presName="rootComposite" presStyleCnt="0"/>
      <dgm:spPr/>
    </dgm:pt>
    <dgm:pt modelId="{DE8AAF5B-4373-844D-8EE9-D7512BF22563}" type="pres">
      <dgm:prSet presAssocID="{737DA45E-8535-8744-A35A-2B9FEF87BC4A}" presName="rootText" presStyleLbl="node2" presStyleIdx="3" presStyleCnt="4">
        <dgm:presLayoutVars>
          <dgm:chPref val="3"/>
        </dgm:presLayoutVars>
      </dgm:prSet>
      <dgm:spPr/>
      <dgm:t>
        <a:bodyPr/>
        <a:lstStyle/>
        <a:p>
          <a:endParaRPr lang="zh-CN" altLang="en-US"/>
        </a:p>
      </dgm:t>
    </dgm:pt>
    <dgm:pt modelId="{C1B84072-ED19-A34E-82EC-59D64F8370F7}" type="pres">
      <dgm:prSet presAssocID="{737DA45E-8535-8744-A35A-2B9FEF87BC4A}" presName="rootConnector" presStyleLbl="node2" presStyleIdx="3" presStyleCnt="4"/>
      <dgm:spPr/>
      <dgm:t>
        <a:bodyPr/>
        <a:lstStyle/>
        <a:p>
          <a:endParaRPr lang="zh-CN" altLang="en-US"/>
        </a:p>
      </dgm:t>
    </dgm:pt>
    <dgm:pt modelId="{18AB0C64-C7A9-9241-AC90-58BE7AB672A6}" type="pres">
      <dgm:prSet presAssocID="{737DA45E-8535-8744-A35A-2B9FEF87BC4A}" presName="hierChild4" presStyleCnt="0"/>
      <dgm:spPr/>
    </dgm:pt>
    <dgm:pt modelId="{E3E39268-6ED2-6842-9B88-0D4E38232447}" type="pres">
      <dgm:prSet presAssocID="{737DA45E-8535-8744-A35A-2B9FEF87BC4A}" presName="hierChild5" presStyleCnt="0"/>
      <dgm:spPr/>
    </dgm:pt>
    <dgm:pt modelId="{22B92831-AC39-9B41-BF30-C6AAB4FFAA46}" type="pres">
      <dgm:prSet presAssocID="{2B21AB4D-B584-8D4D-AA05-88AE4D236E62}" presName="hierChild3" presStyleCnt="0"/>
      <dgm:spPr/>
    </dgm:pt>
  </dgm:ptLst>
  <dgm:cxnLst>
    <dgm:cxn modelId="{34820BA8-9BAE-124F-B7E0-8DD71D910152}" type="presOf" srcId="{2B21AB4D-B584-8D4D-AA05-88AE4D236E62}" destId="{BEAEEADF-0AC8-2245-BDB4-02AFCC1A3556}" srcOrd="1" destOrd="0" presId="urn:microsoft.com/office/officeart/2009/3/layout/HorizontalOrganizationChart#19"/>
    <dgm:cxn modelId="{672E8449-4F31-0B49-8934-97BCFAB86901}" srcId="{0710B463-A3F1-F44E-80DD-A49507A37337}" destId="{2B21AB4D-B584-8D4D-AA05-88AE4D236E62}" srcOrd="0" destOrd="0" parTransId="{09E20C79-3C3D-7641-8E97-A123E65686EF}" sibTransId="{76F6E7C1-5766-9D4A-8965-915B504CA5AD}"/>
    <dgm:cxn modelId="{E8CF4505-53A1-1947-82C6-D39D5DBB6A59}" type="presOf" srcId="{A764C5D3-EB14-5C4A-943B-8161CEDB67FC}" destId="{06EE977F-5278-884E-9BA7-8BA1102AF23F}" srcOrd="1" destOrd="0" presId="urn:microsoft.com/office/officeart/2009/3/layout/HorizontalOrganizationChart#19"/>
    <dgm:cxn modelId="{206D452F-902B-AE42-9FAA-8227C34E2012}" type="presOf" srcId="{9D82D8FE-A4EC-2445-B866-F719DCB84CE1}" destId="{1ECA35DD-E464-9A48-97B9-4A307A9FB2E6}" srcOrd="1" destOrd="0" presId="urn:microsoft.com/office/officeart/2009/3/layout/HorizontalOrganizationChart#19"/>
    <dgm:cxn modelId="{7633DD3E-48A3-9E43-97C5-202C3F5DAD44}" srcId="{2B21AB4D-B584-8D4D-AA05-88AE4D236E62}" destId="{9D82D8FE-A4EC-2445-B866-F719DCB84CE1}" srcOrd="1" destOrd="0" parTransId="{DCC03653-29C4-DD45-8464-8366A07672ED}" sibTransId="{72F356D0-7B79-FB46-9851-E9D7FAE9DB2E}"/>
    <dgm:cxn modelId="{27D9E7A8-8738-8548-9F08-322E0AAA48A2}" srcId="{2B21AB4D-B584-8D4D-AA05-88AE4D236E62}" destId="{A764C5D3-EB14-5C4A-943B-8161CEDB67FC}" srcOrd="0" destOrd="0" parTransId="{7876DE78-F6B4-7046-8544-69E8A7C4CFA9}" sibTransId="{DD116362-CD63-6E4C-8D07-952F9CE21E92}"/>
    <dgm:cxn modelId="{EC91BDD9-7008-434D-A883-1516F95BB901}" type="presOf" srcId="{249C36D2-8360-E947-B36F-258E1BDE4A91}" destId="{58EA4D46-CEAE-3944-8BB2-DC323BA132A4}" srcOrd="0" destOrd="0" presId="urn:microsoft.com/office/officeart/2009/3/layout/HorizontalOrganizationChart#19"/>
    <dgm:cxn modelId="{13283DA4-98FC-3C4F-A921-A8BCE223763F}" type="presOf" srcId="{9D82D8FE-A4EC-2445-B866-F719DCB84CE1}" destId="{9C132126-4194-5B41-BF20-10CAB46F18B5}" srcOrd="0" destOrd="0" presId="urn:microsoft.com/office/officeart/2009/3/layout/HorizontalOrganizationChart#19"/>
    <dgm:cxn modelId="{B535790A-858A-E040-8C90-3C7408C076FB}" type="presOf" srcId="{BF201376-3A28-5846-AD7C-6CCA213066DE}" destId="{0D8F2A30-25A5-AF44-A7A8-4DBB34464193}" srcOrd="0" destOrd="0" presId="urn:microsoft.com/office/officeart/2009/3/layout/HorizontalOrganizationChart#19"/>
    <dgm:cxn modelId="{6005E203-D9EB-9B40-A279-51073D50D1BD}" type="presOf" srcId="{0710B463-A3F1-F44E-80DD-A49507A37337}" destId="{A0F02ECA-0455-7448-A2F5-E0061652A3F0}" srcOrd="0" destOrd="0" presId="urn:microsoft.com/office/officeart/2009/3/layout/HorizontalOrganizationChart#19"/>
    <dgm:cxn modelId="{346D962D-4C49-E24D-B10A-7A29D8F7371B}" type="presOf" srcId="{737DA45E-8535-8744-A35A-2B9FEF87BC4A}" destId="{C1B84072-ED19-A34E-82EC-59D64F8370F7}" srcOrd="1" destOrd="0" presId="urn:microsoft.com/office/officeart/2009/3/layout/HorizontalOrganizationChart#19"/>
    <dgm:cxn modelId="{DB51081D-7D15-8247-9A28-A8A24DA15DE5}" type="presOf" srcId="{DE5F8177-66A6-8244-A628-3B65EDA3EFEB}" destId="{E9BF7201-745F-8D4B-9368-A89E9C319EB3}" srcOrd="0" destOrd="0" presId="urn:microsoft.com/office/officeart/2009/3/layout/HorizontalOrganizationChart#19"/>
    <dgm:cxn modelId="{CDB422D0-26B2-F741-B7F7-B75AA6C1606B}" type="presOf" srcId="{249C36D2-8360-E947-B36F-258E1BDE4A91}" destId="{4839FEAD-9235-0240-A5C2-22E5F8A1044E}" srcOrd="1" destOrd="0" presId="urn:microsoft.com/office/officeart/2009/3/layout/HorizontalOrganizationChart#19"/>
    <dgm:cxn modelId="{AEAD7E8B-0C41-1845-B066-03F477A45A03}" type="presOf" srcId="{737DA45E-8535-8744-A35A-2B9FEF87BC4A}" destId="{DE8AAF5B-4373-844D-8EE9-D7512BF22563}" srcOrd="0" destOrd="0" presId="urn:microsoft.com/office/officeart/2009/3/layout/HorizontalOrganizationChart#19"/>
    <dgm:cxn modelId="{71E41434-14E7-C948-9E94-6681AC5A0F17}" type="presOf" srcId="{A764C5D3-EB14-5C4A-943B-8161CEDB67FC}" destId="{C5070CE2-6C63-0B47-B1E3-368B9EB8B4BA}" srcOrd="0" destOrd="0" presId="urn:microsoft.com/office/officeart/2009/3/layout/HorizontalOrganizationChart#19"/>
    <dgm:cxn modelId="{49C8446D-469C-D943-AEF7-3AAE2FA17F96}" srcId="{2B21AB4D-B584-8D4D-AA05-88AE4D236E62}" destId="{737DA45E-8535-8744-A35A-2B9FEF87BC4A}" srcOrd="3" destOrd="0" parTransId="{BF201376-3A28-5846-AD7C-6CCA213066DE}" sibTransId="{43FB21E2-84A0-604B-9FCB-89CD6606D105}"/>
    <dgm:cxn modelId="{9F757438-8B14-764B-8A08-91AE882A6CA6}" type="presOf" srcId="{DCC03653-29C4-DD45-8464-8366A07672ED}" destId="{64DA93DF-D916-9848-B646-950490513EEB}" srcOrd="0" destOrd="0" presId="urn:microsoft.com/office/officeart/2009/3/layout/HorizontalOrganizationChart#19"/>
    <dgm:cxn modelId="{A7D893EE-9649-D44A-A7C1-86D7D6C826F8}" type="presOf" srcId="{7876DE78-F6B4-7046-8544-69E8A7C4CFA9}" destId="{856B0E0B-9A10-FC4E-B107-8EE03807ADD5}" srcOrd="0" destOrd="0" presId="urn:microsoft.com/office/officeart/2009/3/layout/HorizontalOrganizationChart#19"/>
    <dgm:cxn modelId="{C1E9BC2B-7386-EA4A-905F-52F8D4F9E451}" srcId="{2B21AB4D-B584-8D4D-AA05-88AE4D236E62}" destId="{249C36D2-8360-E947-B36F-258E1BDE4A91}" srcOrd="2" destOrd="0" parTransId="{DE5F8177-66A6-8244-A628-3B65EDA3EFEB}" sibTransId="{29B5957E-E376-514B-B88E-7F5FB40B993C}"/>
    <dgm:cxn modelId="{5319BF20-C4DF-8849-8059-3CA88F04FA19}" type="presOf" srcId="{2B21AB4D-B584-8D4D-AA05-88AE4D236E62}" destId="{B3C05305-0D9C-C949-8FD6-1669AF8968EC}" srcOrd="0" destOrd="0" presId="urn:microsoft.com/office/officeart/2009/3/layout/HorizontalOrganizationChart#19"/>
    <dgm:cxn modelId="{D98773C3-1F29-8C43-8A07-023D14B8BED7}" type="presParOf" srcId="{A0F02ECA-0455-7448-A2F5-E0061652A3F0}" destId="{8E32D03E-597E-9643-8E2A-DCA195BAF22D}" srcOrd="0" destOrd="0" presId="urn:microsoft.com/office/officeart/2009/3/layout/HorizontalOrganizationChart#19"/>
    <dgm:cxn modelId="{C082FAFF-7EC9-F844-BC7E-EE5497C49328}" type="presParOf" srcId="{8E32D03E-597E-9643-8E2A-DCA195BAF22D}" destId="{DD60082C-67A9-7D41-A697-FA7CAA4B0A20}" srcOrd="0" destOrd="0" presId="urn:microsoft.com/office/officeart/2009/3/layout/HorizontalOrganizationChart#19"/>
    <dgm:cxn modelId="{755AB668-3B1F-4E40-A8ED-F687BECC7480}" type="presParOf" srcId="{DD60082C-67A9-7D41-A697-FA7CAA4B0A20}" destId="{B3C05305-0D9C-C949-8FD6-1669AF8968EC}" srcOrd="0" destOrd="0" presId="urn:microsoft.com/office/officeart/2009/3/layout/HorizontalOrganizationChart#19"/>
    <dgm:cxn modelId="{C63CB687-3B8E-AB46-AEC7-48FF36500C40}" type="presParOf" srcId="{DD60082C-67A9-7D41-A697-FA7CAA4B0A20}" destId="{BEAEEADF-0AC8-2245-BDB4-02AFCC1A3556}" srcOrd="1" destOrd="0" presId="urn:microsoft.com/office/officeart/2009/3/layout/HorizontalOrganizationChart#19"/>
    <dgm:cxn modelId="{A2A4E064-A474-B048-A843-16960A7F643C}" type="presParOf" srcId="{8E32D03E-597E-9643-8E2A-DCA195BAF22D}" destId="{56CD119A-12F0-A146-A6F6-EA5A833A88EF}" srcOrd="1" destOrd="0" presId="urn:microsoft.com/office/officeart/2009/3/layout/HorizontalOrganizationChart#19"/>
    <dgm:cxn modelId="{370BC8F7-BCB6-7D44-81DC-57D7460AAC44}" type="presParOf" srcId="{56CD119A-12F0-A146-A6F6-EA5A833A88EF}" destId="{856B0E0B-9A10-FC4E-B107-8EE03807ADD5}" srcOrd="0" destOrd="0" presId="urn:microsoft.com/office/officeart/2009/3/layout/HorizontalOrganizationChart#19"/>
    <dgm:cxn modelId="{EA2F8AFA-4C82-8748-9962-8DC83E52CBE9}" type="presParOf" srcId="{56CD119A-12F0-A146-A6F6-EA5A833A88EF}" destId="{2187B6BE-19DB-444D-BF9C-7982A3721F23}" srcOrd="1" destOrd="0" presId="urn:microsoft.com/office/officeart/2009/3/layout/HorizontalOrganizationChart#19"/>
    <dgm:cxn modelId="{87D6FA4D-817F-3149-9EE2-ACB854A72705}" type="presParOf" srcId="{2187B6BE-19DB-444D-BF9C-7982A3721F23}" destId="{6BF21EAB-EE4A-8A4E-A87A-44A062B66F6D}" srcOrd="0" destOrd="0" presId="urn:microsoft.com/office/officeart/2009/3/layout/HorizontalOrganizationChart#19"/>
    <dgm:cxn modelId="{9AC56364-1228-DC4E-8E1A-5243E05456EC}" type="presParOf" srcId="{6BF21EAB-EE4A-8A4E-A87A-44A062B66F6D}" destId="{C5070CE2-6C63-0B47-B1E3-368B9EB8B4BA}" srcOrd="0" destOrd="0" presId="urn:microsoft.com/office/officeart/2009/3/layout/HorizontalOrganizationChart#19"/>
    <dgm:cxn modelId="{598E9CEC-E8E9-EC43-8270-F8DF1AE63612}" type="presParOf" srcId="{6BF21EAB-EE4A-8A4E-A87A-44A062B66F6D}" destId="{06EE977F-5278-884E-9BA7-8BA1102AF23F}" srcOrd="1" destOrd="0" presId="urn:microsoft.com/office/officeart/2009/3/layout/HorizontalOrganizationChart#19"/>
    <dgm:cxn modelId="{F2EC53C2-DB0A-4049-BD51-51E7356E99F7}" type="presParOf" srcId="{2187B6BE-19DB-444D-BF9C-7982A3721F23}" destId="{EE8DC2D8-73E2-784E-B960-0902EA622C5B}" srcOrd="1" destOrd="0" presId="urn:microsoft.com/office/officeart/2009/3/layout/HorizontalOrganizationChart#19"/>
    <dgm:cxn modelId="{C3CF246F-5056-AF4A-8D8B-AB5AF2A9E653}" type="presParOf" srcId="{2187B6BE-19DB-444D-BF9C-7982A3721F23}" destId="{4A44138C-1AAC-EF4E-902B-538523192DEE}" srcOrd="2" destOrd="0" presId="urn:microsoft.com/office/officeart/2009/3/layout/HorizontalOrganizationChart#19"/>
    <dgm:cxn modelId="{2AFEC9C1-72F8-8943-A932-BBCE596B2F1B}" type="presParOf" srcId="{56CD119A-12F0-A146-A6F6-EA5A833A88EF}" destId="{64DA93DF-D916-9848-B646-950490513EEB}" srcOrd="2" destOrd="0" presId="urn:microsoft.com/office/officeart/2009/3/layout/HorizontalOrganizationChart#19"/>
    <dgm:cxn modelId="{C88C850D-4F0E-EE42-A72F-DAB4646DD42C}" type="presParOf" srcId="{56CD119A-12F0-A146-A6F6-EA5A833A88EF}" destId="{DEFE26D0-0B6F-304D-8C16-D16E5A76AD37}" srcOrd="3" destOrd="0" presId="urn:microsoft.com/office/officeart/2009/3/layout/HorizontalOrganizationChart#19"/>
    <dgm:cxn modelId="{5717974F-CF3C-804B-AE53-490C95505333}" type="presParOf" srcId="{DEFE26D0-0B6F-304D-8C16-D16E5A76AD37}" destId="{DA8AC52F-6588-0C46-A1C8-28171736A567}" srcOrd="0" destOrd="0" presId="urn:microsoft.com/office/officeart/2009/3/layout/HorizontalOrganizationChart#19"/>
    <dgm:cxn modelId="{E1815981-F4EA-204F-8AF6-19EDC8155F41}" type="presParOf" srcId="{DA8AC52F-6588-0C46-A1C8-28171736A567}" destId="{9C132126-4194-5B41-BF20-10CAB46F18B5}" srcOrd="0" destOrd="0" presId="urn:microsoft.com/office/officeart/2009/3/layout/HorizontalOrganizationChart#19"/>
    <dgm:cxn modelId="{484DE51E-A17F-964E-9359-5B8645BD498C}" type="presParOf" srcId="{DA8AC52F-6588-0C46-A1C8-28171736A567}" destId="{1ECA35DD-E464-9A48-97B9-4A307A9FB2E6}" srcOrd="1" destOrd="0" presId="urn:microsoft.com/office/officeart/2009/3/layout/HorizontalOrganizationChart#19"/>
    <dgm:cxn modelId="{3254F8C9-0D99-2A46-B820-24896EF967EE}" type="presParOf" srcId="{DEFE26D0-0B6F-304D-8C16-D16E5A76AD37}" destId="{BE253904-DDF6-2B43-B6E9-DA2D4FD50DBC}" srcOrd="1" destOrd="0" presId="urn:microsoft.com/office/officeart/2009/3/layout/HorizontalOrganizationChart#19"/>
    <dgm:cxn modelId="{3992C5AD-7A57-3C4A-804B-AFCD40954BEC}" type="presParOf" srcId="{DEFE26D0-0B6F-304D-8C16-D16E5A76AD37}" destId="{839FA5D9-C92B-8A47-8227-3832B8278617}" srcOrd="2" destOrd="0" presId="urn:microsoft.com/office/officeart/2009/3/layout/HorizontalOrganizationChart#19"/>
    <dgm:cxn modelId="{06EF68F8-66E8-FC44-B0A2-36358B060DFB}" type="presParOf" srcId="{56CD119A-12F0-A146-A6F6-EA5A833A88EF}" destId="{E9BF7201-745F-8D4B-9368-A89E9C319EB3}" srcOrd="4" destOrd="0" presId="urn:microsoft.com/office/officeart/2009/3/layout/HorizontalOrganizationChart#19"/>
    <dgm:cxn modelId="{E52A0320-FEB5-F44E-AB0B-EA2D999F430C}" type="presParOf" srcId="{56CD119A-12F0-A146-A6F6-EA5A833A88EF}" destId="{784B6A47-1817-BE47-AFD8-11401949411C}" srcOrd="5" destOrd="0" presId="urn:microsoft.com/office/officeart/2009/3/layout/HorizontalOrganizationChart#19"/>
    <dgm:cxn modelId="{85646B33-BCF4-6C41-91A6-4EA1B2C7F4BB}" type="presParOf" srcId="{784B6A47-1817-BE47-AFD8-11401949411C}" destId="{A3ADDF09-2877-B54F-96FD-48D32A698021}" srcOrd="0" destOrd="0" presId="urn:microsoft.com/office/officeart/2009/3/layout/HorizontalOrganizationChart#19"/>
    <dgm:cxn modelId="{CFCF366A-2937-EE48-AB0A-EC269B114903}" type="presParOf" srcId="{A3ADDF09-2877-B54F-96FD-48D32A698021}" destId="{58EA4D46-CEAE-3944-8BB2-DC323BA132A4}" srcOrd="0" destOrd="0" presId="urn:microsoft.com/office/officeart/2009/3/layout/HorizontalOrganizationChart#19"/>
    <dgm:cxn modelId="{503E3E0D-A814-BD4D-9E6F-17C17CBA28D7}" type="presParOf" srcId="{A3ADDF09-2877-B54F-96FD-48D32A698021}" destId="{4839FEAD-9235-0240-A5C2-22E5F8A1044E}" srcOrd="1" destOrd="0" presId="urn:microsoft.com/office/officeart/2009/3/layout/HorizontalOrganizationChart#19"/>
    <dgm:cxn modelId="{BA6213B6-6C4C-B14A-8A7E-231E6C6F8F8F}" type="presParOf" srcId="{784B6A47-1817-BE47-AFD8-11401949411C}" destId="{0649002E-8211-A64B-B618-3CA3835D7884}" srcOrd="1" destOrd="0" presId="urn:microsoft.com/office/officeart/2009/3/layout/HorizontalOrganizationChart#19"/>
    <dgm:cxn modelId="{4E48A025-B155-CC48-8B66-CDE368738FE4}" type="presParOf" srcId="{784B6A47-1817-BE47-AFD8-11401949411C}" destId="{10F612FE-C409-7746-A105-B4F15C7663D1}" srcOrd="2" destOrd="0" presId="urn:microsoft.com/office/officeart/2009/3/layout/HorizontalOrganizationChart#19"/>
    <dgm:cxn modelId="{2C0B7BF4-2E27-6C43-B511-451AA44F7FF4}" type="presParOf" srcId="{56CD119A-12F0-A146-A6F6-EA5A833A88EF}" destId="{0D8F2A30-25A5-AF44-A7A8-4DBB34464193}" srcOrd="6" destOrd="0" presId="urn:microsoft.com/office/officeart/2009/3/layout/HorizontalOrganizationChart#19"/>
    <dgm:cxn modelId="{D5364C58-C12A-8445-9DB8-E7015101F304}" type="presParOf" srcId="{56CD119A-12F0-A146-A6F6-EA5A833A88EF}" destId="{FC27FD3B-0541-A843-ACF9-4BAF6B2B5969}" srcOrd="7" destOrd="0" presId="urn:microsoft.com/office/officeart/2009/3/layout/HorizontalOrganizationChart#19"/>
    <dgm:cxn modelId="{6A943915-EDEA-D648-8550-D47CAD854027}" type="presParOf" srcId="{FC27FD3B-0541-A843-ACF9-4BAF6B2B5969}" destId="{29681E8B-EBB9-2F46-AB5E-55DD5FB09194}" srcOrd="0" destOrd="0" presId="urn:microsoft.com/office/officeart/2009/3/layout/HorizontalOrganizationChart#19"/>
    <dgm:cxn modelId="{2222BD65-341B-354C-8287-B239589B252A}" type="presParOf" srcId="{29681E8B-EBB9-2F46-AB5E-55DD5FB09194}" destId="{DE8AAF5B-4373-844D-8EE9-D7512BF22563}" srcOrd="0" destOrd="0" presId="urn:microsoft.com/office/officeart/2009/3/layout/HorizontalOrganizationChart#19"/>
    <dgm:cxn modelId="{7134D214-272E-2840-9A57-B3E974638F9B}" type="presParOf" srcId="{29681E8B-EBB9-2F46-AB5E-55DD5FB09194}" destId="{C1B84072-ED19-A34E-82EC-59D64F8370F7}" srcOrd="1" destOrd="0" presId="urn:microsoft.com/office/officeart/2009/3/layout/HorizontalOrganizationChart#19"/>
    <dgm:cxn modelId="{5E242EFA-95E9-3F4E-9224-D4338644C69F}" type="presParOf" srcId="{FC27FD3B-0541-A843-ACF9-4BAF6B2B5969}" destId="{18AB0C64-C7A9-9241-AC90-58BE7AB672A6}" srcOrd="1" destOrd="0" presId="urn:microsoft.com/office/officeart/2009/3/layout/HorizontalOrganizationChart#19"/>
    <dgm:cxn modelId="{A69E4BAC-0B28-7045-BB8B-2264765AB9A7}" type="presParOf" srcId="{FC27FD3B-0541-A843-ACF9-4BAF6B2B5969}" destId="{E3E39268-6ED2-6842-9B88-0D4E38232447}" srcOrd="2" destOrd="0" presId="urn:microsoft.com/office/officeart/2009/3/layout/HorizontalOrganizationChart#19"/>
    <dgm:cxn modelId="{6B1BDAFB-C156-014B-921F-F88D91975BE9}" type="presParOf" srcId="{8E32D03E-597E-9643-8E2A-DCA195BAF22D}" destId="{22B92831-AC39-9B41-BF30-C6AAB4FFAA46}" srcOrd="2" destOrd="0" presId="urn:microsoft.com/office/officeart/2009/3/layout/HorizontalOrganizationChart#1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10B463-A3F1-F44E-80DD-A49507A37337}" type="doc">
      <dgm:prSet loTypeId="urn:microsoft.com/office/officeart/2009/3/layout/HorizontalOrganizationChart#20" loCatId="hierarchy" qsTypeId="urn:microsoft.com/office/officeart/2005/8/quickstyle/simple1#13" qsCatId="simple" csTypeId="urn:microsoft.com/office/officeart/2005/8/colors/accent0_1#20" csCatId="mainScheme" phldr="1"/>
      <dgm:spPr/>
      <dgm:t>
        <a:bodyPr/>
        <a:lstStyle/>
        <a:p>
          <a:endParaRPr lang="zh-CN" altLang="en-US"/>
        </a:p>
      </dgm:t>
    </dgm:pt>
    <dgm:pt modelId="{2B21AB4D-B584-8D4D-AA05-88AE4D236E62}">
      <dgm:prSet custT="1"/>
      <dgm:spPr/>
      <dgm:t>
        <a:bodyPr/>
        <a:lstStyle/>
        <a:p>
          <a:pPr rtl="0">
            <a:lnSpc>
              <a:spcPct val="100000"/>
            </a:lnSpc>
          </a:pPr>
          <a:r>
            <a:rPr lang="zh-CN" altLang="en-US" sz="2400" b="0" i="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9E20C79-3C3D-7641-8E97-A123E65686EF}" type="par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6F6E7C1-5766-9D4A-8965-915B504CA5AD}" type="sib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764C5D3-EB14-5C4A-943B-8161CEDB67FC}">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法国文学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7876DE78-F6B4-7046-8544-69E8A7C4CFA9}" type="par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DD116362-CD63-6E4C-8D07-952F9CE21E92}" type="sib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9D82D8FE-A4EC-2445-B866-F719DCB84CE1}">
      <dgm:prSet custT="1"/>
      <dgm:spPr>
        <a:solidFill>
          <a:srgbClr val="FF0000"/>
        </a:solidFill>
      </dgm:spPr>
      <dgm:t>
        <a:bodyPr/>
        <a:lstStyle/>
        <a:p>
          <a:pPr rtl="0"/>
          <a:r>
            <a:rPr lang="zh-CN" altLang="en-US" sz="2400" b="0" i="0" smtClean="0">
              <a:solidFill>
                <a:schemeClr val="bg1"/>
              </a:solidFill>
              <a:latin typeface="微软雅黑" panose="020B0503020204020204" charset="-122"/>
              <a:ea typeface="微软雅黑" panose="020B0503020204020204" charset="-122"/>
              <a:cs typeface="微软雅黑" panose="020B0503020204020204" charset="-122"/>
            </a:rPr>
            <a:t>英国文学 </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dgm:t>
    </dgm:pt>
    <dgm:pt modelId="{DCC03653-29C4-DD45-8464-8366A07672ED}" type="par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2F356D0-7B79-FB46-9851-E9D7FAE9DB2E}" type="sib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49C36D2-8360-E947-B36F-258E1BDE4A9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俄国文学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E5F8177-66A6-8244-A628-3B65EDA3EFEB}" type="par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9B5957E-E376-514B-B88E-7F5FB40B993C}" type="sib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37DA45E-8535-8744-A35A-2B9FEF87BC4A}">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其他国家文学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BF201376-3A28-5846-AD7C-6CCA213066DE}" type="par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43FB21E2-84A0-604B-9FCB-89CD6606D105}" type="sib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0F02ECA-0455-7448-A2F5-E0061652A3F0}" type="pres">
      <dgm:prSet presAssocID="{0710B463-A3F1-F44E-80DD-A49507A37337}" presName="hierChild1" presStyleCnt="0">
        <dgm:presLayoutVars>
          <dgm:orgChart val="1"/>
          <dgm:chPref val="1"/>
          <dgm:dir/>
          <dgm:animOne val="branch"/>
          <dgm:animLvl val="lvl"/>
          <dgm:resizeHandles/>
        </dgm:presLayoutVars>
      </dgm:prSet>
      <dgm:spPr/>
      <dgm:t>
        <a:bodyPr/>
        <a:lstStyle/>
        <a:p>
          <a:endParaRPr lang="zh-CN" altLang="en-US"/>
        </a:p>
      </dgm:t>
    </dgm:pt>
    <dgm:pt modelId="{8E32D03E-597E-9643-8E2A-DCA195BAF22D}" type="pres">
      <dgm:prSet presAssocID="{2B21AB4D-B584-8D4D-AA05-88AE4D236E62}" presName="hierRoot1" presStyleCnt="0">
        <dgm:presLayoutVars>
          <dgm:hierBranch val="init"/>
        </dgm:presLayoutVars>
      </dgm:prSet>
      <dgm:spPr/>
    </dgm:pt>
    <dgm:pt modelId="{DD60082C-67A9-7D41-A697-FA7CAA4B0A20}" type="pres">
      <dgm:prSet presAssocID="{2B21AB4D-B584-8D4D-AA05-88AE4D236E62}" presName="rootComposite1" presStyleCnt="0"/>
      <dgm:spPr/>
    </dgm:pt>
    <dgm:pt modelId="{B3C05305-0D9C-C949-8FD6-1669AF8968EC}" type="pres">
      <dgm:prSet presAssocID="{2B21AB4D-B584-8D4D-AA05-88AE4D236E62}" presName="rootText1" presStyleLbl="node0" presStyleIdx="0" presStyleCnt="1" custScaleX="129607" custScaleY="124891">
        <dgm:presLayoutVars>
          <dgm:chPref val="3"/>
        </dgm:presLayoutVars>
      </dgm:prSet>
      <dgm:spPr/>
      <dgm:t>
        <a:bodyPr/>
        <a:lstStyle/>
        <a:p>
          <a:endParaRPr lang="zh-CN" altLang="en-US"/>
        </a:p>
      </dgm:t>
    </dgm:pt>
    <dgm:pt modelId="{BEAEEADF-0AC8-2245-BDB4-02AFCC1A3556}" type="pres">
      <dgm:prSet presAssocID="{2B21AB4D-B584-8D4D-AA05-88AE4D236E62}" presName="rootConnector1" presStyleLbl="node1" presStyleIdx="0" presStyleCnt="0"/>
      <dgm:spPr/>
      <dgm:t>
        <a:bodyPr/>
        <a:lstStyle/>
        <a:p>
          <a:endParaRPr lang="zh-CN" altLang="en-US"/>
        </a:p>
      </dgm:t>
    </dgm:pt>
    <dgm:pt modelId="{56CD119A-12F0-A146-A6F6-EA5A833A88EF}" type="pres">
      <dgm:prSet presAssocID="{2B21AB4D-B584-8D4D-AA05-88AE4D236E62}" presName="hierChild2" presStyleCnt="0"/>
      <dgm:spPr/>
    </dgm:pt>
    <dgm:pt modelId="{856B0E0B-9A10-FC4E-B107-8EE03807ADD5}" type="pres">
      <dgm:prSet presAssocID="{7876DE78-F6B4-7046-8544-69E8A7C4CFA9}" presName="Name64" presStyleLbl="parChTrans1D2" presStyleIdx="0" presStyleCnt="4"/>
      <dgm:spPr/>
      <dgm:t>
        <a:bodyPr/>
        <a:lstStyle/>
        <a:p>
          <a:endParaRPr lang="zh-CN" altLang="en-US"/>
        </a:p>
      </dgm:t>
    </dgm:pt>
    <dgm:pt modelId="{2187B6BE-19DB-444D-BF9C-7982A3721F23}" type="pres">
      <dgm:prSet presAssocID="{A764C5D3-EB14-5C4A-943B-8161CEDB67FC}" presName="hierRoot2" presStyleCnt="0">
        <dgm:presLayoutVars>
          <dgm:hierBranch val="init"/>
        </dgm:presLayoutVars>
      </dgm:prSet>
      <dgm:spPr/>
    </dgm:pt>
    <dgm:pt modelId="{6BF21EAB-EE4A-8A4E-A87A-44A062B66F6D}" type="pres">
      <dgm:prSet presAssocID="{A764C5D3-EB14-5C4A-943B-8161CEDB67FC}" presName="rootComposite" presStyleCnt="0"/>
      <dgm:spPr/>
    </dgm:pt>
    <dgm:pt modelId="{C5070CE2-6C63-0B47-B1E3-368B9EB8B4BA}" type="pres">
      <dgm:prSet presAssocID="{A764C5D3-EB14-5C4A-943B-8161CEDB67FC}" presName="rootText" presStyleLbl="node2" presStyleIdx="0" presStyleCnt="4">
        <dgm:presLayoutVars>
          <dgm:chPref val="3"/>
        </dgm:presLayoutVars>
      </dgm:prSet>
      <dgm:spPr/>
      <dgm:t>
        <a:bodyPr/>
        <a:lstStyle/>
        <a:p>
          <a:endParaRPr lang="zh-CN" altLang="en-US"/>
        </a:p>
      </dgm:t>
    </dgm:pt>
    <dgm:pt modelId="{06EE977F-5278-884E-9BA7-8BA1102AF23F}" type="pres">
      <dgm:prSet presAssocID="{A764C5D3-EB14-5C4A-943B-8161CEDB67FC}" presName="rootConnector" presStyleLbl="node2" presStyleIdx="0" presStyleCnt="4"/>
      <dgm:spPr/>
      <dgm:t>
        <a:bodyPr/>
        <a:lstStyle/>
        <a:p>
          <a:endParaRPr lang="zh-CN" altLang="en-US"/>
        </a:p>
      </dgm:t>
    </dgm:pt>
    <dgm:pt modelId="{EE8DC2D8-73E2-784E-B960-0902EA622C5B}" type="pres">
      <dgm:prSet presAssocID="{A764C5D3-EB14-5C4A-943B-8161CEDB67FC}" presName="hierChild4" presStyleCnt="0"/>
      <dgm:spPr/>
    </dgm:pt>
    <dgm:pt modelId="{4A44138C-1AAC-EF4E-902B-538523192DEE}" type="pres">
      <dgm:prSet presAssocID="{A764C5D3-EB14-5C4A-943B-8161CEDB67FC}" presName="hierChild5" presStyleCnt="0"/>
      <dgm:spPr/>
    </dgm:pt>
    <dgm:pt modelId="{64DA93DF-D916-9848-B646-950490513EEB}" type="pres">
      <dgm:prSet presAssocID="{DCC03653-29C4-DD45-8464-8366A07672ED}" presName="Name64" presStyleLbl="parChTrans1D2" presStyleIdx="1" presStyleCnt="4"/>
      <dgm:spPr/>
      <dgm:t>
        <a:bodyPr/>
        <a:lstStyle/>
        <a:p>
          <a:endParaRPr lang="zh-CN" altLang="en-US"/>
        </a:p>
      </dgm:t>
    </dgm:pt>
    <dgm:pt modelId="{DEFE26D0-0B6F-304D-8C16-D16E5A76AD37}" type="pres">
      <dgm:prSet presAssocID="{9D82D8FE-A4EC-2445-B866-F719DCB84CE1}" presName="hierRoot2" presStyleCnt="0">
        <dgm:presLayoutVars>
          <dgm:hierBranch val="init"/>
        </dgm:presLayoutVars>
      </dgm:prSet>
      <dgm:spPr/>
    </dgm:pt>
    <dgm:pt modelId="{DA8AC52F-6588-0C46-A1C8-28171736A567}" type="pres">
      <dgm:prSet presAssocID="{9D82D8FE-A4EC-2445-B866-F719DCB84CE1}" presName="rootComposite" presStyleCnt="0"/>
      <dgm:spPr/>
    </dgm:pt>
    <dgm:pt modelId="{9C132126-4194-5B41-BF20-10CAB46F18B5}" type="pres">
      <dgm:prSet presAssocID="{9D82D8FE-A4EC-2445-B866-F719DCB84CE1}" presName="rootText" presStyleLbl="node2" presStyleIdx="1" presStyleCnt="4">
        <dgm:presLayoutVars>
          <dgm:chPref val="3"/>
        </dgm:presLayoutVars>
      </dgm:prSet>
      <dgm:spPr/>
      <dgm:t>
        <a:bodyPr/>
        <a:lstStyle/>
        <a:p>
          <a:endParaRPr lang="zh-CN" altLang="en-US"/>
        </a:p>
      </dgm:t>
    </dgm:pt>
    <dgm:pt modelId="{1ECA35DD-E464-9A48-97B9-4A307A9FB2E6}" type="pres">
      <dgm:prSet presAssocID="{9D82D8FE-A4EC-2445-B866-F719DCB84CE1}" presName="rootConnector" presStyleLbl="node2" presStyleIdx="1" presStyleCnt="4"/>
      <dgm:spPr/>
      <dgm:t>
        <a:bodyPr/>
        <a:lstStyle/>
        <a:p>
          <a:endParaRPr lang="zh-CN" altLang="en-US"/>
        </a:p>
      </dgm:t>
    </dgm:pt>
    <dgm:pt modelId="{BE253904-DDF6-2B43-B6E9-DA2D4FD50DBC}" type="pres">
      <dgm:prSet presAssocID="{9D82D8FE-A4EC-2445-B866-F719DCB84CE1}" presName="hierChild4" presStyleCnt="0"/>
      <dgm:spPr/>
    </dgm:pt>
    <dgm:pt modelId="{839FA5D9-C92B-8A47-8227-3832B8278617}" type="pres">
      <dgm:prSet presAssocID="{9D82D8FE-A4EC-2445-B866-F719DCB84CE1}" presName="hierChild5" presStyleCnt="0"/>
      <dgm:spPr/>
    </dgm:pt>
    <dgm:pt modelId="{E9BF7201-745F-8D4B-9368-A89E9C319EB3}" type="pres">
      <dgm:prSet presAssocID="{DE5F8177-66A6-8244-A628-3B65EDA3EFEB}" presName="Name64" presStyleLbl="parChTrans1D2" presStyleIdx="2" presStyleCnt="4"/>
      <dgm:spPr/>
      <dgm:t>
        <a:bodyPr/>
        <a:lstStyle/>
        <a:p>
          <a:endParaRPr lang="zh-CN" altLang="en-US"/>
        </a:p>
      </dgm:t>
    </dgm:pt>
    <dgm:pt modelId="{784B6A47-1817-BE47-AFD8-11401949411C}" type="pres">
      <dgm:prSet presAssocID="{249C36D2-8360-E947-B36F-258E1BDE4A91}" presName="hierRoot2" presStyleCnt="0">
        <dgm:presLayoutVars>
          <dgm:hierBranch val="init"/>
        </dgm:presLayoutVars>
      </dgm:prSet>
      <dgm:spPr/>
    </dgm:pt>
    <dgm:pt modelId="{A3ADDF09-2877-B54F-96FD-48D32A698021}" type="pres">
      <dgm:prSet presAssocID="{249C36D2-8360-E947-B36F-258E1BDE4A91}" presName="rootComposite" presStyleCnt="0"/>
      <dgm:spPr/>
    </dgm:pt>
    <dgm:pt modelId="{58EA4D46-CEAE-3944-8BB2-DC323BA132A4}" type="pres">
      <dgm:prSet presAssocID="{249C36D2-8360-E947-B36F-258E1BDE4A91}" presName="rootText" presStyleLbl="node2" presStyleIdx="2" presStyleCnt="4">
        <dgm:presLayoutVars>
          <dgm:chPref val="3"/>
        </dgm:presLayoutVars>
      </dgm:prSet>
      <dgm:spPr/>
      <dgm:t>
        <a:bodyPr/>
        <a:lstStyle/>
        <a:p>
          <a:endParaRPr lang="zh-CN" altLang="en-US"/>
        </a:p>
      </dgm:t>
    </dgm:pt>
    <dgm:pt modelId="{4839FEAD-9235-0240-A5C2-22E5F8A1044E}" type="pres">
      <dgm:prSet presAssocID="{249C36D2-8360-E947-B36F-258E1BDE4A91}" presName="rootConnector" presStyleLbl="node2" presStyleIdx="2" presStyleCnt="4"/>
      <dgm:spPr/>
      <dgm:t>
        <a:bodyPr/>
        <a:lstStyle/>
        <a:p>
          <a:endParaRPr lang="zh-CN" altLang="en-US"/>
        </a:p>
      </dgm:t>
    </dgm:pt>
    <dgm:pt modelId="{0649002E-8211-A64B-B618-3CA3835D7884}" type="pres">
      <dgm:prSet presAssocID="{249C36D2-8360-E947-B36F-258E1BDE4A91}" presName="hierChild4" presStyleCnt="0"/>
      <dgm:spPr/>
    </dgm:pt>
    <dgm:pt modelId="{10F612FE-C409-7746-A105-B4F15C7663D1}" type="pres">
      <dgm:prSet presAssocID="{249C36D2-8360-E947-B36F-258E1BDE4A91}" presName="hierChild5" presStyleCnt="0"/>
      <dgm:spPr/>
    </dgm:pt>
    <dgm:pt modelId="{0D8F2A30-25A5-AF44-A7A8-4DBB34464193}" type="pres">
      <dgm:prSet presAssocID="{BF201376-3A28-5846-AD7C-6CCA213066DE}" presName="Name64" presStyleLbl="parChTrans1D2" presStyleIdx="3" presStyleCnt="4"/>
      <dgm:spPr/>
      <dgm:t>
        <a:bodyPr/>
        <a:lstStyle/>
        <a:p>
          <a:endParaRPr lang="zh-CN" altLang="en-US"/>
        </a:p>
      </dgm:t>
    </dgm:pt>
    <dgm:pt modelId="{FC27FD3B-0541-A843-ACF9-4BAF6B2B5969}" type="pres">
      <dgm:prSet presAssocID="{737DA45E-8535-8744-A35A-2B9FEF87BC4A}" presName="hierRoot2" presStyleCnt="0">
        <dgm:presLayoutVars>
          <dgm:hierBranch val="init"/>
        </dgm:presLayoutVars>
      </dgm:prSet>
      <dgm:spPr/>
    </dgm:pt>
    <dgm:pt modelId="{29681E8B-EBB9-2F46-AB5E-55DD5FB09194}" type="pres">
      <dgm:prSet presAssocID="{737DA45E-8535-8744-A35A-2B9FEF87BC4A}" presName="rootComposite" presStyleCnt="0"/>
      <dgm:spPr/>
    </dgm:pt>
    <dgm:pt modelId="{DE8AAF5B-4373-844D-8EE9-D7512BF22563}" type="pres">
      <dgm:prSet presAssocID="{737DA45E-8535-8744-A35A-2B9FEF87BC4A}" presName="rootText" presStyleLbl="node2" presStyleIdx="3" presStyleCnt="4">
        <dgm:presLayoutVars>
          <dgm:chPref val="3"/>
        </dgm:presLayoutVars>
      </dgm:prSet>
      <dgm:spPr/>
      <dgm:t>
        <a:bodyPr/>
        <a:lstStyle/>
        <a:p>
          <a:endParaRPr lang="zh-CN" altLang="en-US"/>
        </a:p>
      </dgm:t>
    </dgm:pt>
    <dgm:pt modelId="{C1B84072-ED19-A34E-82EC-59D64F8370F7}" type="pres">
      <dgm:prSet presAssocID="{737DA45E-8535-8744-A35A-2B9FEF87BC4A}" presName="rootConnector" presStyleLbl="node2" presStyleIdx="3" presStyleCnt="4"/>
      <dgm:spPr/>
      <dgm:t>
        <a:bodyPr/>
        <a:lstStyle/>
        <a:p>
          <a:endParaRPr lang="zh-CN" altLang="en-US"/>
        </a:p>
      </dgm:t>
    </dgm:pt>
    <dgm:pt modelId="{18AB0C64-C7A9-9241-AC90-58BE7AB672A6}" type="pres">
      <dgm:prSet presAssocID="{737DA45E-8535-8744-A35A-2B9FEF87BC4A}" presName="hierChild4" presStyleCnt="0"/>
      <dgm:spPr/>
    </dgm:pt>
    <dgm:pt modelId="{E3E39268-6ED2-6842-9B88-0D4E38232447}" type="pres">
      <dgm:prSet presAssocID="{737DA45E-8535-8744-A35A-2B9FEF87BC4A}" presName="hierChild5" presStyleCnt="0"/>
      <dgm:spPr/>
    </dgm:pt>
    <dgm:pt modelId="{22B92831-AC39-9B41-BF30-C6AAB4FFAA46}" type="pres">
      <dgm:prSet presAssocID="{2B21AB4D-B584-8D4D-AA05-88AE4D236E62}" presName="hierChild3" presStyleCnt="0"/>
      <dgm:spPr/>
    </dgm:pt>
  </dgm:ptLst>
  <dgm:cxnLst>
    <dgm:cxn modelId="{53AFA089-D4F9-3048-BEF2-821D7586DB87}" type="presOf" srcId="{2B21AB4D-B584-8D4D-AA05-88AE4D236E62}" destId="{BEAEEADF-0AC8-2245-BDB4-02AFCC1A3556}" srcOrd="1" destOrd="0" presId="urn:microsoft.com/office/officeart/2009/3/layout/HorizontalOrganizationChart#20"/>
    <dgm:cxn modelId="{7E46D31B-8D44-9F42-9D69-9069302174C1}" type="presOf" srcId="{BF201376-3A28-5846-AD7C-6CCA213066DE}" destId="{0D8F2A30-25A5-AF44-A7A8-4DBB34464193}" srcOrd="0" destOrd="0" presId="urn:microsoft.com/office/officeart/2009/3/layout/HorizontalOrganizationChart#20"/>
    <dgm:cxn modelId="{672E8449-4F31-0B49-8934-97BCFAB86901}" srcId="{0710B463-A3F1-F44E-80DD-A49507A37337}" destId="{2B21AB4D-B584-8D4D-AA05-88AE4D236E62}" srcOrd="0" destOrd="0" parTransId="{09E20C79-3C3D-7641-8E97-A123E65686EF}" sibTransId="{76F6E7C1-5766-9D4A-8965-915B504CA5AD}"/>
    <dgm:cxn modelId="{B527E858-4723-4146-B689-C51003EA9B3A}" type="presOf" srcId="{0710B463-A3F1-F44E-80DD-A49507A37337}" destId="{A0F02ECA-0455-7448-A2F5-E0061652A3F0}" srcOrd="0" destOrd="0" presId="urn:microsoft.com/office/officeart/2009/3/layout/HorizontalOrganizationChart#20"/>
    <dgm:cxn modelId="{7633DD3E-48A3-9E43-97C5-202C3F5DAD44}" srcId="{2B21AB4D-B584-8D4D-AA05-88AE4D236E62}" destId="{9D82D8FE-A4EC-2445-B866-F719DCB84CE1}" srcOrd="1" destOrd="0" parTransId="{DCC03653-29C4-DD45-8464-8366A07672ED}" sibTransId="{72F356D0-7B79-FB46-9851-E9D7FAE9DB2E}"/>
    <dgm:cxn modelId="{27D9E7A8-8738-8548-9F08-322E0AAA48A2}" srcId="{2B21AB4D-B584-8D4D-AA05-88AE4D236E62}" destId="{A764C5D3-EB14-5C4A-943B-8161CEDB67FC}" srcOrd="0" destOrd="0" parTransId="{7876DE78-F6B4-7046-8544-69E8A7C4CFA9}" sibTransId="{DD116362-CD63-6E4C-8D07-952F9CE21E92}"/>
    <dgm:cxn modelId="{4B0D306D-1256-1B48-9830-81C4A6682BEB}" type="presOf" srcId="{249C36D2-8360-E947-B36F-258E1BDE4A91}" destId="{4839FEAD-9235-0240-A5C2-22E5F8A1044E}" srcOrd="1" destOrd="0" presId="urn:microsoft.com/office/officeart/2009/3/layout/HorizontalOrganizationChart#20"/>
    <dgm:cxn modelId="{B3B10EA0-16D7-F24B-9FC7-3B6740506E7A}" type="presOf" srcId="{737DA45E-8535-8744-A35A-2B9FEF87BC4A}" destId="{DE8AAF5B-4373-844D-8EE9-D7512BF22563}" srcOrd="0" destOrd="0" presId="urn:microsoft.com/office/officeart/2009/3/layout/HorizontalOrganizationChart#20"/>
    <dgm:cxn modelId="{45215C02-15E1-7B44-8FAF-4E4F6BCAC76B}" type="presOf" srcId="{A764C5D3-EB14-5C4A-943B-8161CEDB67FC}" destId="{C5070CE2-6C63-0B47-B1E3-368B9EB8B4BA}" srcOrd="0" destOrd="0" presId="urn:microsoft.com/office/officeart/2009/3/layout/HorizontalOrganizationChart#20"/>
    <dgm:cxn modelId="{896C1DAF-6642-4749-943F-7678DFD48330}" type="presOf" srcId="{DCC03653-29C4-DD45-8464-8366A07672ED}" destId="{64DA93DF-D916-9848-B646-950490513EEB}" srcOrd="0" destOrd="0" presId="urn:microsoft.com/office/officeart/2009/3/layout/HorizontalOrganizationChart#20"/>
    <dgm:cxn modelId="{71B57196-30B9-EF4B-8A6B-ECAA9AE77C93}" type="presOf" srcId="{737DA45E-8535-8744-A35A-2B9FEF87BC4A}" destId="{C1B84072-ED19-A34E-82EC-59D64F8370F7}" srcOrd="1" destOrd="0" presId="urn:microsoft.com/office/officeart/2009/3/layout/HorizontalOrganizationChart#20"/>
    <dgm:cxn modelId="{B367D045-0014-2646-AD4D-42A8112EF9CD}" type="presOf" srcId="{9D82D8FE-A4EC-2445-B866-F719DCB84CE1}" destId="{1ECA35DD-E464-9A48-97B9-4A307A9FB2E6}" srcOrd="1" destOrd="0" presId="urn:microsoft.com/office/officeart/2009/3/layout/HorizontalOrganizationChart#20"/>
    <dgm:cxn modelId="{FF1B19D3-4487-0F4F-BC74-5254488C6750}" type="presOf" srcId="{249C36D2-8360-E947-B36F-258E1BDE4A91}" destId="{58EA4D46-CEAE-3944-8BB2-DC323BA132A4}" srcOrd="0" destOrd="0" presId="urn:microsoft.com/office/officeart/2009/3/layout/HorizontalOrganizationChart#20"/>
    <dgm:cxn modelId="{A8436D76-47AC-4642-BEA2-66A33BA581E1}" type="presOf" srcId="{2B21AB4D-B584-8D4D-AA05-88AE4D236E62}" destId="{B3C05305-0D9C-C949-8FD6-1669AF8968EC}" srcOrd="0" destOrd="0" presId="urn:microsoft.com/office/officeart/2009/3/layout/HorizontalOrganizationChart#20"/>
    <dgm:cxn modelId="{49C8446D-469C-D943-AEF7-3AAE2FA17F96}" srcId="{2B21AB4D-B584-8D4D-AA05-88AE4D236E62}" destId="{737DA45E-8535-8744-A35A-2B9FEF87BC4A}" srcOrd="3" destOrd="0" parTransId="{BF201376-3A28-5846-AD7C-6CCA213066DE}" sibTransId="{43FB21E2-84A0-604B-9FCB-89CD6606D105}"/>
    <dgm:cxn modelId="{B89508EF-3A73-A44A-8685-F7120158B2AF}" type="presOf" srcId="{A764C5D3-EB14-5C4A-943B-8161CEDB67FC}" destId="{06EE977F-5278-884E-9BA7-8BA1102AF23F}" srcOrd="1" destOrd="0" presId="urn:microsoft.com/office/officeart/2009/3/layout/HorizontalOrganizationChart#20"/>
    <dgm:cxn modelId="{FD4466FF-36A3-9C4F-9EFA-D3CB4B82A0CC}" type="presOf" srcId="{7876DE78-F6B4-7046-8544-69E8A7C4CFA9}" destId="{856B0E0B-9A10-FC4E-B107-8EE03807ADD5}" srcOrd="0" destOrd="0" presId="urn:microsoft.com/office/officeart/2009/3/layout/HorizontalOrganizationChart#20"/>
    <dgm:cxn modelId="{576055ED-34FB-AF4F-8E9E-79BCC74FB9CB}" type="presOf" srcId="{9D82D8FE-A4EC-2445-B866-F719DCB84CE1}" destId="{9C132126-4194-5B41-BF20-10CAB46F18B5}" srcOrd="0" destOrd="0" presId="urn:microsoft.com/office/officeart/2009/3/layout/HorizontalOrganizationChart#20"/>
    <dgm:cxn modelId="{ECA07AB3-95CA-DB4A-943A-012CA370E45E}" type="presOf" srcId="{DE5F8177-66A6-8244-A628-3B65EDA3EFEB}" destId="{E9BF7201-745F-8D4B-9368-A89E9C319EB3}" srcOrd="0" destOrd="0" presId="urn:microsoft.com/office/officeart/2009/3/layout/HorizontalOrganizationChart#20"/>
    <dgm:cxn modelId="{C1E9BC2B-7386-EA4A-905F-52F8D4F9E451}" srcId="{2B21AB4D-B584-8D4D-AA05-88AE4D236E62}" destId="{249C36D2-8360-E947-B36F-258E1BDE4A91}" srcOrd="2" destOrd="0" parTransId="{DE5F8177-66A6-8244-A628-3B65EDA3EFEB}" sibTransId="{29B5957E-E376-514B-B88E-7F5FB40B993C}"/>
    <dgm:cxn modelId="{9F943FCF-4B57-4A4D-8DF1-1FDB095D3D1F}" type="presParOf" srcId="{A0F02ECA-0455-7448-A2F5-E0061652A3F0}" destId="{8E32D03E-597E-9643-8E2A-DCA195BAF22D}" srcOrd="0" destOrd="0" presId="urn:microsoft.com/office/officeart/2009/3/layout/HorizontalOrganizationChart#20"/>
    <dgm:cxn modelId="{1404F1A6-D27C-9046-81AC-D632F9B675E5}" type="presParOf" srcId="{8E32D03E-597E-9643-8E2A-DCA195BAF22D}" destId="{DD60082C-67A9-7D41-A697-FA7CAA4B0A20}" srcOrd="0" destOrd="0" presId="urn:microsoft.com/office/officeart/2009/3/layout/HorizontalOrganizationChart#20"/>
    <dgm:cxn modelId="{D336E696-303A-8347-85A3-ED53ACF543AC}" type="presParOf" srcId="{DD60082C-67A9-7D41-A697-FA7CAA4B0A20}" destId="{B3C05305-0D9C-C949-8FD6-1669AF8968EC}" srcOrd="0" destOrd="0" presId="urn:microsoft.com/office/officeart/2009/3/layout/HorizontalOrganizationChart#20"/>
    <dgm:cxn modelId="{216560D1-3324-B440-9F78-52C50AE2B780}" type="presParOf" srcId="{DD60082C-67A9-7D41-A697-FA7CAA4B0A20}" destId="{BEAEEADF-0AC8-2245-BDB4-02AFCC1A3556}" srcOrd="1" destOrd="0" presId="urn:microsoft.com/office/officeart/2009/3/layout/HorizontalOrganizationChart#20"/>
    <dgm:cxn modelId="{79570BDA-CB64-704A-82B8-B6BEA7BD4EC9}" type="presParOf" srcId="{8E32D03E-597E-9643-8E2A-DCA195BAF22D}" destId="{56CD119A-12F0-A146-A6F6-EA5A833A88EF}" srcOrd="1" destOrd="0" presId="urn:microsoft.com/office/officeart/2009/3/layout/HorizontalOrganizationChart#20"/>
    <dgm:cxn modelId="{CF34C644-A418-4047-8126-EE2539D5018D}" type="presParOf" srcId="{56CD119A-12F0-A146-A6F6-EA5A833A88EF}" destId="{856B0E0B-9A10-FC4E-B107-8EE03807ADD5}" srcOrd="0" destOrd="0" presId="urn:microsoft.com/office/officeart/2009/3/layout/HorizontalOrganizationChart#20"/>
    <dgm:cxn modelId="{B0DCC07C-731D-1E4B-AC89-67DC4E1B749B}" type="presParOf" srcId="{56CD119A-12F0-A146-A6F6-EA5A833A88EF}" destId="{2187B6BE-19DB-444D-BF9C-7982A3721F23}" srcOrd="1" destOrd="0" presId="urn:microsoft.com/office/officeart/2009/3/layout/HorizontalOrganizationChart#20"/>
    <dgm:cxn modelId="{2426E5F2-9C2B-2445-ADEB-9A067CE9DDD8}" type="presParOf" srcId="{2187B6BE-19DB-444D-BF9C-7982A3721F23}" destId="{6BF21EAB-EE4A-8A4E-A87A-44A062B66F6D}" srcOrd="0" destOrd="0" presId="urn:microsoft.com/office/officeart/2009/3/layout/HorizontalOrganizationChart#20"/>
    <dgm:cxn modelId="{5565EEC5-BC40-B94E-B594-BE2182BCDEC6}" type="presParOf" srcId="{6BF21EAB-EE4A-8A4E-A87A-44A062B66F6D}" destId="{C5070CE2-6C63-0B47-B1E3-368B9EB8B4BA}" srcOrd="0" destOrd="0" presId="urn:microsoft.com/office/officeart/2009/3/layout/HorizontalOrganizationChart#20"/>
    <dgm:cxn modelId="{C113CF92-7F98-2D48-8C66-57110B698EFF}" type="presParOf" srcId="{6BF21EAB-EE4A-8A4E-A87A-44A062B66F6D}" destId="{06EE977F-5278-884E-9BA7-8BA1102AF23F}" srcOrd="1" destOrd="0" presId="urn:microsoft.com/office/officeart/2009/3/layout/HorizontalOrganizationChart#20"/>
    <dgm:cxn modelId="{6D2B0B46-B702-7841-99E8-D4527C2D76BF}" type="presParOf" srcId="{2187B6BE-19DB-444D-BF9C-7982A3721F23}" destId="{EE8DC2D8-73E2-784E-B960-0902EA622C5B}" srcOrd="1" destOrd="0" presId="urn:microsoft.com/office/officeart/2009/3/layout/HorizontalOrganizationChart#20"/>
    <dgm:cxn modelId="{2241562B-5EBC-9E4A-B225-9639BD43F05E}" type="presParOf" srcId="{2187B6BE-19DB-444D-BF9C-7982A3721F23}" destId="{4A44138C-1AAC-EF4E-902B-538523192DEE}" srcOrd="2" destOrd="0" presId="urn:microsoft.com/office/officeart/2009/3/layout/HorizontalOrganizationChart#20"/>
    <dgm:cxn modelId="{9753FA49-B24D-DB40-A304-314F63F194F0}" type="presParOf" srcId="{56CD119A-12F0-A146-A6F6-EA5A833A88EF}" destId="{64DA93DF-D916-9848-B646-950490513EEB}" srcOrd="2" destOrd="0" presId="urn:microsoft.com/office/officeart/2009/3/layout/HorizontalOrganizationChart#20"/>
    <dgm:cxn modelId="{50F8608A-8D96-8D4E-B7BE-E9563EDC8C17}" type="presParOf" srcId="{56CD119A-12F0-A146-A6F6-EA5A833A88EF}" destId="{DEFE26D0-0B6F-304D-8C16-D16E5A76AD37}" srcOrd="3" destOrd="0" presId="urn:microsoft.com/office/officeart/2009/3/layout/HorizontalOrganizationChart#20"/>
    <dgm:cxn modelId="{50E8F159-018B-5547-8E83-1EB958DA412C}" type="presParOf" srcId="{DEFE26D0-0B6F-304D-8C16-D16E5A76AD37}" destId="{DA8AC52F-6588-0C46-A1C8-28171736A567}" srcOrd="0" destOrd="0" presId="urn:microsoft.com/office/officeart/2009/3/layout/HorizontalOrganizationChart#20"/>
    <dgm:cxn modelId="{F0939303-7742-B245-8217-684E76E76F31}" type="presParOf" srcId="{DA8AC52F-6588-0C46-A1C8-28171736A567}" destId="{9C132126-4194-5B41-BF20-10CAB46F18B5}" srcOrd="0" destOrd="0" presId="urn:microsoft.com/office/officeart/2009/3/layout/HorizontalOrganizationChart#20"/>
    <dgm:cxn modelId="{C0DD650A-9274-0849-A37A-93060FE60D93}" type="presParOf" srcId="{DA8AC52F-6588-0C46-A1C8-28171736A567}" destId="{1ECA35DD-E464-9A48-97B9-4A307A9FB2E6}" srcOrd="1" destOrd="0" presId="urn:microsoft.com/office/officeart/2009/3/layout/HorizontalOrganizationChart#20"/>
    <dgm:cxn modelId="{3D92FCE3-891F-9140-B333-27D40C80B884}" type="presParOf" srcId="{DEFE26D0-0B6F-304D-8C16-D16E5A76AD37}" destId="{BE253904-DDF6-2B43-B6E9-DA2D4FD50DBC}" srcOrd="1" destOrd="0" presId="urn:microsoft.com/office/officeart/2009/3/layout/HorizontalOrganizationChart#20"/>
    <dgm:cxn modelId="{98D8DD05-BDCB-E84A-AB2C-6579535703A2}" type="presParOf" srcId="{DEFE26D0-0B6F-304D-8C16-D16E5A76AD37}" destId="{839FA5D9-C92B-8A47-8227-3832B8278617}" srcOrd="2" destOrd="0" presId="urn:microsoft.com/office/officeart/2009/3/layout/HorizontalOrganizationChart#20"/>
    <dgm:cxn modelId="{320FB577-BC27-F64B-B882-513499E009EC}" type="presParOf" srcId="{56CD119A-12F0-A146-A6F6-EA5A833A88EF}" destId="{E9BF7201-745F-8D4B-9368-A89E9C319EB3}" srcOrd="4" destOrd="0" presId="urn:microsoft.com/office/officeart/2009/3/layout/HorizontalOrganizationChart#20"/>
    <dgm:cxn modelId="{9ADE075E-27D3-F04C-87EF-BC1E4E90627F}" type="presParOf" srcId="{56CD119A-12F0-A146-A6F6-EA5A833A88EF}" destId="{784B6A47-1817-BE47-AFD8-11401949411C}" srcOrd="5" destOrd="0" presId="urn:microsoft.com/office/officeart/2009/3/layout/HorizontalOrganizationChart#20"/>
    <dgm:cxn modelId="{017EC0E5-0365-3A48-A2DB-6F30AD8C43E0}" type="presParOf" srcId="{784B6A47-1817-BE47-AFD8-11401949411C}" destId="{A3ADDF09-2877-B54F-96FD-48D32A698021}" srcOrd="0" destOrd="0" presId="urn:microsoft.com/office/officeart/2009/3/layout/HorizontalOrganizationChart#20"/>
    <dgm:cxn modelId="{00F70CF2-18F5-4D4A-B2C6-7DF593683B16}" type="presParOf" srcId="{A3ADDF09-2877-B54F-96FD-48D32A698021}" destId="{58EA4D46-CEAE-3944-8BB2-DC323BA132A4}" srcOrd="0" destOrd="0" presId="urn:microsoft.com/office/officeart/2009/3/layout/HorizontalOrganizationChart#20"/>
    <dgm:cxn modelId="{338F98A3-AC4E-A94E-90BE-EDCA0D69885D}" type="presParOf" srcId="{A3ADDF09-2877-B54F-96FD-48D32A698021}" destId="{4839FEAD-9235-0240-A5C2-22E5F8A1044E}" srcOrd="1" destOrd="0" presId="urn:microsoft.com/office/officeart/2009/3/layout/HorizontalOrganizationChart#20"/>
    <dgm:cxn modelId="{A148C487-4C27-8446-A027-BD905E29F63F}" type="presParOf" srcId="{784B6A47-1817-BE47-AFD8-11401949411C}" destId="{0649002E-8211-A64B-B618-3CA3835D7884}" srcOrd="1" destOrd="0" presId="urn:microsoft.com/office/officeart/2009/3/layout/HorizontalOrganizationChart#20"/>
    <dgm:cxn modelId="{17BBF86A-A944-9E4D-B13F-01CBC04A6B9F}" type="presParOf" srcId="{784B6A47-1817-BE47-AFD8-11401949411C}" destId="{10F612FE-C409-7746-A105-B4F15C7663D1}" srcOrd="2" destOrd="0" presId="urn:microsoft.com/office/officeart/2009/3/layout/HorizontalOrganizationChart#20"/>
    <dgm:cxn modelId="{D80ACDA9-62FC-634A-85EC-5026AD1D79A6}" type="presParOf" srcId="{56CD119A-12F0-A146-A6F6-EA5A833A88EF}" destId="{0D8F2A30-25A5-AF44-A7A8-4DBB34464193}" srcOrd="6" destOrd="0" presId="urn:microsoft.com/office/officeart/2009/3/layout/HorizontalOrganizationChart#20"/>
    <dgm:cxn modelId="{5D55C8D4-EBC0-1A46-BBC1-81871C3D1E38}" type="presParOf" srcId="{56CD119A-12F0-A146-A6F6-EA5A833A88EF}" destId="{FC27FD3B-0541-A843-ACF9-4BAF6B2B5969}" srcOrd="7" destOrd="0" presId="urn:microsoft.com/office/officeart/2009/3/layout/HorizontalOrganizationChart#20"/>
    <dgm:cxn modelId="{F8225FC7-B3D4-7F45-AC5A-1C1BEBB11A9A}" type="presParOf" srcId="{FC27FD3B-0541-A843-ACF9-4BAF6B2B5969}" destId="{29681E8B-EBB9-2F46-AB5E-55DD5FB09194}" srcOrd="0" destOrd="0" presId="urn:microsoft.com/office/officeart/2009/3/layout/HorizontalOrganizationChart#20"/>
    <dgm:cxn modelId="{12EE9595-8A6D-C949-930E-479C6BEEB094}" type="presParOf" srcId="{29681E8B-EBB9-2F46-AB5E-55DD5FB09194}" destId="{DE8AAF5B-4373-844D-8EE9-D7512BF22563}" srcOrd="0" destOrd="0" presId="urn:microsoft.com/office/officeart/2009/3/layout/HorizontalOrganizationChart#20"/>
    <dgm:cxn modelId="{25526572-D69C-324F-B858-A8DA5937ECC3}" type="presParOf" srcId="{29681E8B-EBB9-2F46-AB5E-55DD5FB09194}" destId="{C1B84072-ED19-A34E-82EC-59D64F8370F7}" srcOrd="1" destOrd="0" presId="urn:microsoft.com/office/officeart/2009/3/layout/HorizontalOrganizationChart#20"/>
    <dgm:cxn modelId="{F04799E8-6EB8-7E4F-95F0-157DE68E7561}" type="presParOf" srcId="{FC27FD3B-0541-A843-ACF9-4BAF6B2B5969}" destId="{18AB0C64-C7A9-9241-AC90-58BE7AB672A6}" srcOrd="1" destOrd="0" presId="urn:microsoft.com/office/officeart/2009/3/layout/HorizontalOrganizationChart#20"/>
    <dgm:cxn modelId="{C244E634-CE4C-1B44-BAAC-EDCA23BE7981}" type="presParOf" srcId="{FC27FD3B-0541-A843-ACF9-4BAF6B2B5969}" destId="{E3E39268-6ED2-6842-9B88-0D4E38232447}" srcOrd="2" destOrd="0" presId="urn:microsoft.com/office/officeart/2009/3/layout/HorizontalOrganizationChart#20"/>
    <dgm:cxn modelId="{4536C02A-A45E-8C43-90C3-A78304159EE8}" type="presParOf" srcId="{8E32D03E-597E-9643-8E2A-DCA195BAF22D}" destId="{22B92831-AC39-9B41-BF30-C6AAB4FFAA46}" srcOrd="2" destOrd="0" presId="urn:microsoft.com/office/officeart/2009/3/layout/HorizontalOrganizationChart#2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10B463-A3F1-F44E-80DD-A49507A37337}" type="doc">
      <dgm:prSet loTypeId="urn:microsoft.com/office/officeart/2009/3/layout/HorizontalOrganizationChart#21" loCatId="hierarchy" qsTypeId="urn:microsoft.com/office/officeart/2005/8/quickstyle/simple1#14" qsCatId="simple" csTypeId="urn:microsoft.com/office/officeart/2005/8/colors/accent0_1#21" csCatId="mainScheme" phldr="1"/>
      <dgm:spPr/>
      <dgm:t>
        <a:bodyPr/>
        <a:lstStyle/>
        <a:p>
          <a:endParaRPr lang="zh-CN" altLang="en-US"/>
        </a:p>
      </dgm:t>
    </dgm:pt>
    <dgm:pt modelId="{2B21AB4D-B584-8D4D-AA05-88AE4D236E62}">
      <dgm:prSet custT="1"/>
      <dgm:spPr/>
      <dgm:t>
        <a:bodyPr/>
        <a:lstStyle/>
        <a:p>
          <a:pPr rtl="0">
            <a:lnSpc>
              <a:spcPct val="100000"/>
            </a:lnSpc>
          </a:pPr>
          <a:r>
            <a:rPr lang="zh-CN" altLang="en-US" sz="2400" b="0" i="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9E20C79-3C3D-7641-8E97-A123E65686EF}" type="par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6F6E7C1-5766-9D4A-8965-915B504CA5AD}" type="sib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764C5D3-EB14-5C4A-943B-8161CEDB67FC}">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法国文学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7876DE78-F6B4-7046-8544-69E8A7C4CFA9}" type="par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DD116362-CD63-6E4C-8D07-952F9CE21E92}" type="sib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9D82D8FE-A4EC-2445-B866-F719DCB84CE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英国文学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CC03653-29C4-DD45-8464-8366A07672ED}" type="par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2F356D0-7B79-FB46-9851-E9D7FAE9DB2E}" type="sib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49C36D2-8360-E947-B36F-258E1BDE4A91}">
      <dgm:prSet custT="1"/>
      <dgm:spPr>
        <a:solidFill>
          <a:srgbClr val="FF0000"/>
        </a:solidFill>
      </dgm:spPr>
      <dgm:t>
        <a:bodyPr/>
        <a:lstStyle/>
        <a:p>
          <a:pPr rtl="0"/>
          <a:r>
            <a:rPr lang="zh-CN" altLang="en-US" sz="2400" b="0" i="0" smtClean="0">
              <a:solidFill>
                <a:schemeClr val="bg1"/>
              </a:solidFill>
              <a:latin typeface="微软雅黑" panose="020B0503020204020204" charset="-122"/>
              <a:ea typeface="微软雅黑" panose="020B0503020204020204" charset="-122"/>
              <a:cs typeface="微软雅黑" panose="020B0503020204020204" charset="-122"/>
            </a:rPr>
            <a:t>俄国文学 </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dgm:t>
    </dgm:pt>
    <dgm:pt modelId="{DE5F8177-66A6-8244-A628-3B65EDA3EFEB}" type="par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9B5957E-E376-514B-B88E-7F5FB40B993C}" type="sib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37DA45E-8535-8744-A35A-2B9FEF87BC4A}">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其他国家文学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BF201376-3A28-5846-AD7C-6CCA213066DE}" type="par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43FB21E2-84A0-604B-9FCB-89CD6606D105}" type="sib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0F02ECA-0455-7448-A2F5-E0061652A3F0}" type="pres">
      <dgm:prSet presAssocID="{0710B463-A3F1-F44E-80DD-A49507A37337}" presName="hierChild1" presStyleCnt="0">
        <dgm:presLayoutVars>
          <dgm:orgChart val="1"/>
          <dgm:chPref val="1"/>
          <dgm:dir/>
          <dgm:animOne val="branch"/>
          <dgm:animLvl val="lvl"/>
          <dgm:resizeHandles/>
        </dgm:presLayoutVars>
      </dgm:prSet>
      <dgm:spPr/>
      <dgm:t>
        <a:bodyPr/>
        <a:lstStyle/>
        <a:p>
          <a:endParaRPr lang="zh-CN" altLang="en-US"/>
        </a:p>
      </dgm:t>
    </dgm:pt>
    <dgm:pt modelId="{8E32D03E-597E-9643-8E2A-DCA195BAF22D}" type="pres">
      <dgm:prSet presAssocID="{2B21AB4D-B584-8D4D-AA05-88AE4D236E62}" presName="hierRoot1" presStyleCnt="0">
        <dgm:presLayoutVars>
          <dgm:hierBranch val="init"/>
        </dgm:presLayoutVars>
      </dgm:prSet>
      <dgm:spPr/>
    </dgm:pt>
    <dgm:pt modelId="{DD60082C-67A9-7D41-A697-FA7CAA4B0A20}" type="pres">
      <dgm:prSet presAssocID="{2B21AB4D-B584-8D4D-AA05-88AE4D236E62}" presName="rootComposite1" presStyleCnt="0"/>
      <dgm:spPr/>
    </dgm:pt>
    <dgm:pt modelId="{B3C05305-0D9C-C949-8FD6-1669AF8968EC}" type="pres">
      <dgm:prSet presAssocID="{2B21AB4D-B584-8D4D-AA05-88AE4D236E62}" presName="rootText1" presStyleLbl="node0" presStyleIdx="0" presStyleCnt="1" custScaleX="129607" custScaleY="124891">
        <dgm:presLayoutVars>
          <dgm:chPref val="3"/>
        </dgm:presLayoutVars>
      </dgm:prSet>
      <dgm:spPr/>
      <dgm:t>
        <a:bodyPr/>
        <a:lstStyle/>
        <a:p>
          <a:endParaRPr lang="zh-CN" altLang="en-US"/>
        </a:p>
      </dgm:t>
    </dgm:pt>
    <dgm:pt modelId="{BEAEEADF-0AC8-2245-BDB4-02AFCC1A3556}" type="pres">
      <dgm:prSet presAssocID="{2B21AB4D-B584-8D4D-AA05-88AE4D236E62}" presName="rootConnector1" presStyleLbl="node1" presStyleIdx="0" presStyleCnt="0"/>
      <dgm:spPr/>
      <dgm:t>
        <a:bodyPr/>
        <a:lstStyle/>
        <a:p>
          <a:endParaRPr lang="zh-CN" altLang="en-US"/>
        </a:p>
      </dgm:t>
    </dgm:pt>
    <dgm:pt modelId="{56CD119A-12F0-A146-A6F6-EA5A833A88EF}" type="pres">
      <dgm:prSet presAssocID="{2B21AB4D-B584-8D4D-AA05-88AE4D236E62}" presName="hierChild2" presStyleCnt="0"/>
      <dgm:spPr/>
    </dgm:pt>
    <dgm:pt modelId="{856B0E0B-9A10-FC4E-B107-8EE03807ADD5}" type="pres">
      <dgm:prSet presAssocID="{7876DE78-F6B4-7046-8544-69E8A7C4CFA9}" presName="Name64" presStyleLbl="parChTrans1D2" presStyleIdx="0" presStyleCnt="4"/>
      <dgm:spPr/>
      <dgm:t>
        <a:bodyPr/>
        <a:lstStyle/>
        <a:p>
          <a:endParaRPr lang="zh-CN" altLang="en-US"/>
        </a:p>
      </dgm:t>
    </dgm:pt>
    <dgm:pt modelId="{2187B6BE-19DB-444D-BF9C-7982A3721F23}" type="pres">
      <dgm:prSet presAssocID="{A764C5D3-EB14-5C4A-943B-8161CEDB67FC}" presName="hierRoot2" presStyleCnt="0">
        <dgm:presLayoutVars>
          <dgm:hierBranch val="init"/>
        </dgm:presLayoutVars>
      </dgm:prSet>
      <dgm:spPr/>
    </dgm:pt>
    <dgm:pt modelId="{6BF21EAB-EE4A-8A4E-A87A-44A062B66F6D}" type="pres">
      <dgm:prSet presAssocID="{A764C5D3-EB14-5C4A-943B-8161CEDB67FC}" presName="rootComposite" presStyleCnt="0"/>
      <dgm:spPr/>
    </dgm:pt>
    <dgm:pt modelId="{C5070CE2-6C63-0B47-B1E3-368B9EB8B4BA}" type="pres">
      <dgm:prSet presAssocID="{A764C5D3-EB14-5C4A-943B-8161CEDB67FC}" presName="rootText" presStyleLbl="node2" presStyleIdx="0" presStyleCnt="4">
        <dgm:presLayoutVars>
          <dgm:chPref val="3"/>
        </dgm:presLayoutVars>
      </dgm:prSet>
      <dgm:spPr/>
      <dgm:t>
        <a:bodyPr/>
        <a:lstStyle/>
        <a:p>
          <a:endParaRPr lang="zh-CN" altLang="en-US"/>
        </a:p>
      </dgm:t>
    </dgm:pt>
    <dgm:pt modelId="{06EE977F-5278-884E-9BA7-8BA1102AF23F}" type="pres">
      <dgm:prSet presAssocID="{A764C5D3-EB14-5C4A-943B-8161CEDB67FC}" presName="rootConnector" presStyleLbl="node2" presStyleIdx="0" presStyleCnt="4"/>
      <dgm:spPr/>
      <dgm:t>
        <a:bodyPr/>
        <a:lstStyle/>
        <a:p>
          <a:endParaRPr lang="zh-CN" altLang="en-US"/>
        </a:p>
      </dgm:t>
    </dgm:pt>
    <dgm:pt modelId="{EE8DC2D8-73E2-784E-B960-0902EA622C5B}" type="pres">
      <dgm:prSet presAssocID="{A764C5D3-EB14-5C4A-943B-8161CEDB67FC}" presName="hierChild4" presStyleCnt="0"/>
      <dgm:spPr/>
    </dgm:pt>
    <dgm:pt modelId="{4A44138C-1AAC-EF4E-902B-538523192DEE}" type="pres">
      <dgm:prSet presAssocID="{A764C5D3-EB14-5C4A-943B-8161CEDB67FC}" presName="hierChild5" presStyleCnt="0"/>
      <dgm:spPr/>
    </dgm:pt>
    <dgm:pt modelId="{64DA93DF-D916-9848-B646-950490513EEB}" type="pres">
      <dgm:prSet presAssocID="{DCC03653-29C4-DD45-8464-8366A07672ED}" presName="Name64" presStyleLbl="parChTrans1D2" presStyleIdx="1" presStyleCnt="4"/>
      <dgm:spPr/>
      <dgm:t>
        <a:bodyPr/>
        <a:lstStyle/>
        <a:p>
          <a:endParaRPr lang="zh-CN" altLang="en-US"/>
        </a:p>
      </dgm:t>
    </dgm:pt>
    <dgm:pt modelId="{DEFE26D0-0B6F-304D-8C16-D16E5A76AD37}" type="pres">
      <dgm:prSet presAssocID="{9D82D8FE-A4EC-2445-B866-F719DCB84CE1}" presName="hierRoot2" presStyleCnt="0">
        <dgm:presLayoutVars>
          <dgm:hierBranch val="init"/>
        </dgm:presLayoutVars>
      </dgm:prSet>
      <dgm:spPr/>
    </dgm:pt>
    <dgm:pt modelId="{DA8AC52F-6588-0C46-A1C8-28171736A567}" type="pres">
      <dgm:prSet presAssocID="{9D82D8FE-A4EC-2445-B866-F719DCB84CE1}" presName="rootComposite" presStyleCnt="0"/>
      <dgm:spPr/>
    </dgm:pt>
    <dgm:pt modelId="{9C132126-4194-5B41-BF20-10CAB46F18B5}" type="pres">
      <dgm:prSet presAssocID="{9D82D8FE-A4EC-2445-B866-F719DCB84CE1}" presName="rootText" presStyleLbl="node2" presStyleIdx="1" presStyleCnt="4">
        <dgm:presLayoutVars>
          <dgm:chPref val="3"/>
        </dgm:presLayoutVars>
      </dgm:prSet>
      <dgm:spPr/>
      <dgm:t>
        <a:bodyPr/>
        <a:lstStyle/>
        <a:p>
          <a:endParaRPr lang="zh-CN" altLang="en-US"/>
        </a:p>
      </dgm:t>
    </dgm:pt>
    <dgm:pt modelId="{1ECA35DD-E464-9A48-97B9-4A307A9FB2E6}" type="pres">
      <dgm:prSet presAssocID="{9D82D8FE-A4EC-2445-B866-F719DCB84CE1}" presName="rootConnector" presStyleLbl="node2" presStyleIdx="1" presStyleCnt="4"/>
      <dgm:spPr/>
      <dgm:t>
        <a:bodyPr/>
        <a:lstStyle/>
        <a:p>
          <a:endParaRPr lang="zh-CN" altLang="en-US"/>
        </a:p>
      </dgm:t>
    </dgm:pt>
    <dgm:pt modelId="{BE253904-DDF6-2B43-B6E9-DA2D4FD50DBC}" type="pres">
      <dgm:prSet presAssocID="{9D82D8FE-A4EC-2445-B866-F719DCB84CE1}" presName="hierChild4" presStyleCnt="0"/>
      <dgm:spPr/>
    </dgm:pt>
    <dgm:pt modelId="{839FA5D9-C92B-8A47-8227-3832B8278617}" type="pres">
      <dgm:prSet presAssocID="{9D82D8FE-A4EC-2445-B866-F719DCB84CE1}" presName="hierChild5" presStyleCnt="0"/>
      <dgm:spPr/>
    </dgm:pt>
    <dgm:pt modelId="{E9BF7201-745F-8D4B-9368-A89E9C319EB3}" type="pres">
      <dgm:prSet presAssocID="{DE5F8177-66A6-8244-A628-3B65EDA3EFEB}" presName="Name64" presStyleLbl="parChTrans1D2" presStyleIdx="2" presStyleCnt="4"/>
      <dgm:spPr/>
      <dgm:t>
        <a:bodyPr/>
        <a:lstStyle/>
        <a:p>
          <a:endParaRPr lang="zh-CN" altLang="en-US"/>
        </a:p>
      </dgm:t>
    </dgm:pt>
    <dgm:pt modelId="{784B6A47-1817-BE47-AFD8-11401949411C}" type="pres">
      <dgm:prSet presAssocID="{249C36D2-8360-E947-B36F-258E1BDE4A91}" presName="hierRoot2" presStyleCnt="0">
        <dgm:presLayoutVars>
          <dgm:hierBranch val="init"/>
        </dgm:presLayoutVars>
      </dgm:prSet>
      <dgm:spPr/>
    </dgm:pt>
    <dgm:pt modelId="{A3ADDF09-2877-B54F-96FD-48D32A698021}" type="pres">
      <dgm:prSet presAssocID="{249C36D2-8360-E947-B36F-258E1BDE4A91}" presName="rootComposite" presStyleCnt="0"/>
      <dgm:spPr/>
    </dgm:pt>
    <dgm:pt modelId="{58EA4D46-CEAE-3944-8BB2-DC323BA132A4}" type="pres">
      <dgm:prSet presAssocID="{249C36D2-8360-E947-B36F-258E1BDE4A91}" presName="rootText" presStyleLbl="node2" presStyleIdx="2" presStyleCnt="4">
        <dgm:presLayoutVars>
          <dgm:chPref val="3"/>
        </dgm:presLayoutVars>
      </dgm:prSet>
      <dgm:spPr/>
      <dgm:t>
        <a:bodyPr/>
        <a:lstStyle/>
        <a:p>
          <a:endParaRPr lang="zh-CN" altLang="en-US"/>
        </a:p>
      </dgm:t>
    </dgm:pt>
    <dgm:pt modelId="{4839FEAD-9235-0240-A5C2-22E5F8A1044E}" type="pres">
      <dgm:prSet presAssocID="{249C36D2-8360-E947-B36F-258E1BDE4A91}" presName="rootConnector" presStyleLbl="node2" presStyleIdx="2" presStyleCnt="4"/>
      <dgm:spPr/>
      <dgm:t>
        <a:bodyPr/>
        <a:lstStyle/>
        <a:p>
          <a:endParaRPr lang="zh-CN" altLang="en-US"/>
        </a:p>
      </dgm:t>
    </dgm:pt>
    <dgm:pt modelId="{0649002E-8211-A64B-B618-3CA3835D7884}" type="pres">
      <dgm:prSet presAssocID="{249C36D2-8360-E947-B36F-258E1BDE4A91}" presName="hierChild4" presStyleCnt="0"/>
      <dgm:spPr/>
    </dgm:pt>
    <dgm:pt modelId="{10F612FE-C409-7746-A105-B4F15C7663D1}" type="pres">
      <dgm:prSet presAssocID="{249C36D2-8360-E947-B36F-258E1BDE4A91}" presName="hierChild5" presStyleCnt="0"/>
      <dgm:spPr/>
    </dgm:pt>
    <dgm:pt modelId="{0D8F2A30-25A5-AF44-A7A8-4DBB34464193}" type="pres">
      <dgm:prSet presAssocID="{BF201376-3A28-5846-AD7C-6CCA213066DE}" presName="Name64" presStyleLbl="parChTrans1D2" presStyleIdx="3" presStyleCnt="4"/>
      <dgm:spPr/>
      <dgm:t>
        <a:bodyPr/>
        <a:lstStyle/>
        <a:p>
          <a:endParaRPr lang="zh-CN" altLang="en-US"/>
        </a:p>
      </dgm:t>
    </dgm:pt>
    <dgm:pt modelId="{FC27FD3B-0541-A843-ACF9-4BAF6B2B5969}" type="pres">
      <dgm:prSet presAssocID="{737DA45E-8535-8744-A35A-2B9FEF87BC4A}" presName="hierRoot2" presStyleCnt="0">
        <dgm:presLayoutVars>
          <dgm:hierBranch val="init"/>
        </dgm:presLayoutVars>
      </dgm:prSet>
      <dgm:spPr/>
    </dgm:pt>
    <dgm:pt modelId="{29681E8B-EBB9-2F46-AB5E-55DD5FB09194}" type="pres">
      <dgm:prSet presAssocID="{737DA45E-8535-8744-A35A-2B9FEF87BC4A}" presName="rootComposite" presStyleCnt="0"/>
      <dgm:spPr/>
    </dgm:pt>
    <dgm:pt modelId="{DE8AAF5B-4373-844D-8EE9-D7512BF22563}" type="pres">
      <dgm:prSet presAssocID="{737DA45E-8535-8744-A35A-2B9FEF87BC4A}" presName="rootText" presStyleLbl="node2" presStyleIdx="3" presStyleCnt="4">
        <dgm:presLayoutVars>
          <dgm:chPref val="3"/>
        </dgm:presLayoutVars>
      </dgm:prSet>
      <dgm:spPr/>
      <dgm:t>
        <a:bodyPr/>
        <a:lstStyle/>
        <a:p>
          <a:endParaRPr lang="zh-CN" altLang="en-US"/>
        </a:p>
      </dgm:t>
    </dgm:pt>
    <dgm:pt modelId="{C1B84072-ED19-A34E-82EC-59D64F8370F7}" type="pres">
      <dgm:prSet presAssocID="{737DA45E-8535-8744-A35A-2B9FEF87BC4A}" presName="rootConnector" presStyleLbl="node2" presStyleIdx="3" presStyleCnt="4"/>
      <dgm:spPr/>
      <dgm:t>
        <a:bodyPr/>
        <a:lstStyle/>
        <a:p>
          <a:endParaRPr lang="zh-CN" altLang="en-US"/>
        </a:p>
      </dgm:t>
    </dgm:pt>
    <dgm:pt modelId="{18AB0C64-C7A9-9241-AC90-58BE7AB672A6}" type="pres">
      <dgm:prSet presAssocID="{737DA45E-8535-8744-A35A-2B9FEF87BC4A}" presName="hierChild4" presStyleCnt="0"/>
      <dgm:spPr/>
    </dgm:pt>
    <dgm:pt modelId="{E3E39268-6ED2-6842-9B88-0D4E38232447}" type="pres">
      <dgm:prSet presAssocID="{737DA45E-8535-8744-A35A-2B9FEF87BC4A}" presName="hierChild5" presStyleCnt="0"/>
      <dgm:spPr/>
    </dgm:pt>
    <dgm:pt modelId="{22B92831-AC39-9B41-BF30-C6AAB4FFAA46}" type="pres">
      <dgm:prSet presAssocID="{2B21AB4D-B584-8D4D-AA05-88AE4D236E62}" presName="hierChild3" presStyleCnt="0"/>
      <dgm:spPr/>
    </dgm:pt>
  </dgm:ptLst>
  <dgm:cxnLst>
    <dgm:cxn modelId="{B9ADDDC1-A88E-E24C-9341-C3093B914729}" type="presOf" srcId="{DCC03653-29C4-DD45-8464-8366A07672ED}" destId="{64DA93DF-D916-9848-B646-950490513EEB}" srcOrd="0" destOrd="0" presId="urn:microsoft.com/office/officeart/2009/3/layout/HorizontalOrganizationChart#21"/>
    <dgm:cxn modelId="{2D8D4878-902D-8341-89A0-1FCCC30CF11A}" type="presOf" srcId="{A764C5D3-EB14-5C4A-943B-8161CEDB67FC}" destId="{06EE977F-5278-884E-9BA7-8BA1102AF23F}" srcOrd="1" destOrd="0" presId="urn:microsoft.com/office/officeart/2009/3/layout/HorizontalOrganizationChart#21"/>
    <dgm:cxn modelId="{B2C284AF-5A00-F54D-8CE1-2438CF16EE86}" type="presOf" srcId="{2B21AB4D-B584-8D4D-AA05-88AE4D236E62}" destId="{B3C05305-0D9C-C949-8FD6-1669AF8968EC}" srcOrd="0" destOrd="0" presId="urn:microsoft.com/office/officeart/2009/3/layout/HorizontalOrganizationChart#21"/>
    <dgm:cxn modelId="{672E8449-4F31-0B49-8934-97BCFAB86901}" srcId="{0710B463-A3F1-F44E-80DD-A49507A37337}" destId="{2B21AB4D-B584-8D4D-AA05-88AE4D236E62}" srcOrd="0" destOrd="0" parTransId="{09E20C79-3C3D-7641-8E97-A123E65686EF}" sibTransId="{76F6E7C1-5766-9D4A-8965-915B504CA5AD}"/>
    <dgm:cxn modelId="{0CE2E42D-42A7-F54A-AB9F-007D4FEEBD24}" type="presOf" srcId="{9D82D8FE-A4EC-2445-B866-F719DCB84CE1}" destId="{1ECA35DD-E464-9A48-97B9-4A307A9FB2E6}" srcOrd="1" destOrd="0" presId="urn:microsoft.com/office/officeart/2009/3/layout/HorizontalOrganizationChart#21"/>
    <dgm:cxn modelId="{4F50C46A-063F-C04A-BEA6-B4E5397F07ED}" type="presOf" srcId="{737DA45E-8535-8744-A35A-2B9FEF87BC4A}" destId="{C1B84072-ED19-A34E-82EC-59D64F8370F7}" srcOrd="1" destOrd="0" presId="urn:microsoft.com/office/officeart/2009/3/layout/HorizontalOrganizationChart#21"/>
    <dgm:cxn modelId="{E45E7CD0-AAA3-5148-BD50-CCB7D19FB58E}" type="presOf" srcId="{BF201376-3A28-5846-AD7C-6CCA213066DE}" destId="{0D8F2A30-25A5-AF44-A7A8-4DBB34464193}" srcOrd="0" destOrd="0" presId="urn:microsoft.com/office/officeart/2009/3/layout/HorizontalOrganizationChart#21"/>
    <dgm:cxn modelId="{7633DD3E-48A3-9E43-97C5-202C3F5DAD44}" srcId="{2B21AB4D-B584-8D4D-AA05-88AE4D236E62}" destId="{9D82D8FE-A4EC-2445-B866-F719DCB84CE1}" srcOrd="1" destOrd="0" parTransId="{DCC03653-29C4-DD45-8464-8366A07672ED}" sibTransId="{72F356D0-7B79-FB46-9851-E9D7FAE9DB2E}"/>
    <dgm:cxn modelId="{27D9E7A8-8738-8548-9F08-322E0AAA48A2}" srcId="{2B21AB4D-B584-8D4D-AA05-88AE4D236E62}" destId="{A764C5D3-EB14-5C4A-943B-8161CEDB67FC}" srcOrd="0" destOrd="0" parTransId="{7876DE78-F6B4-7046-8544-69E8A7C4CFA9}" sibTransId="{DD116362-CD63-6E4C-8D07-952F9CE21E92}"/>
    <dgm:cxn modelId="{000A4125-FAC2-8540-A4E5-4C566C10535E}" type="presOf" srcId="{0710B463-A3F1-F44E-80DD-A49507A37337}" destId="{A0F02ECA-0455-7448-A2F5-E0061652A3F0}" srcOrd="0" destOrd="0" presId="urn:microsoft.com/office/officeart/2009/3/layout/HorizontalOrganizationChart#21"/>
    <dgm:cxn modelId="{48EFDC9C-F0AE-144E-8AA7-800BADD8FE12}" type="presOf" srcId="{249C36D2-8360-E947-B36F-258E1BDE4A91}" destId="{4839FEAD-9235-0240-A5C2-22E5F8A1044E}" srcOrd="1" destOrd="0" presId="urn:microsoft.com/office/officeart/2009/3/layout/HorizontalOrganizationChart#21"/>
    <dgm:cxn modelId="{F0DA70EB-B0A9-024D-9922-1EDD266D5C5F}" type="presOf" srcId="{7876DE78-F6B4-7046-8544-69E8A7C4CFA9}" destId="{856B0E0B-9A10-FC4E-B107-8EE03807ADD5}" srcOrd="0" destOrd="0" presId="urn:microsoft.com/office/officeart/2009/3/layout/HorizontalOrganizationChart#21"/>
    <dgm:cxn modelId="{58BE01D0-7393-FD4A-916F-C1D12FF4B679}" type="presOf" srcId="{9D82D8FE-A4EC-2445-B866-F719DCB84CE1}" destId="{9C132126-4194-5B41-BF20-10CAB46F18B5}" srcOrd="0" destOrd="0" presId="urn:microsoft.com/office/officeart/2009/3/layout/HorizontalOrganizationChart#21"/>
    <dgm:cxn modelId="{0C935550-40F2-F446-8D4C-D665948572E9}" type="presOf" srcId="{DE5F8177-66A6-8244-A628-3B65EDA3EFEB}" destId="{E9BF7201-745F-8D4B-9368-A89E9C319EB3}" srcOrd="0" destOrd="0" presId="urn:microsoft.com/office/officeart/2009/3/layout/HorizontalOrganizationChart#21"/>
    <dgm:cxn modelId="{13ED5C1B-F3A0-2346-BC36-37458C3D347D}" type="presOf" srcId="{A764C5D3-EB14-5C4A-943B-8161CEDB67FC}" destId="{C5070CE2-6C63-0B47-B1E3-368B9EB8B4BA}" srcOrd="0" destOrd="0" presId="urn:microsoft.com/office/officeart/2009/3/layout/HorizontalOrganizationChart#21"/>
    <dgm:cxn modelId="{C06A60E4-C0BF-9248-9258-8AAF0C53C953}" type="presOf" srcId="{2B21AB4D-B584-8D4D-AA05-88AE4D236E62}" destId="{BEAEEADF-0AC8-2245-BDB4-02AFCC1A3556}" srcOrd="1" destOrd="0" presId="urn:microsoft.com/office/officeart/2009/3/layout/HorizontalOrganizationChart#21"/>
    <dgm:cxn modelId="{3F3A4476-0CDA-964A-BB60-A361F7B9693D}" type="presOf" srcId="{737DA45E-8535-8744-A35A-2B9FEF87BC4A}" destId="{DE8AAF5B-4373-844D-8EE9-D7512BF22563}" srcOrd="0" destOrd="0" presId="urn:microsoft.com/office/officeart/2009/3/layout/HorizontalOrganizationChart#21"/>
    <dgm:cxn modelId="{F4D47267-D828-1E47-B1E0-6E3A30C00D51}" type="presOf" srcId="{249C36D2-8360-E947-B36F-258E1BDE4A91}" destId="{58EA4D46-CEAE-3944-8BB2-DC323BA132A4}" srcOrd="0" destOrd="0" presId="urn:microsoft.com/office/officeart/2009/3/layout/HorizontalOrganizationChart#21"/>
    <dgm:cxn modelId="{49C8446D-469C-D943-AEF7-3AAE2FA17F96}" srcId="{2B21AB4D-B584-8D4D-AA05-88AE4D236E62}" destId="{737DA45E-8535-8744-A35A-2B9FEF87BC4A}" srcOrd="3" destOrd="0" parTransId="{BF201376-3A28-5846-AD7C-6CCA213066DE}" sibTransId="{43FB21E2-84A0-604B-9FCB-89CD6606D105}"/>
    <dgm:cxn modelId="{C1E9BC2B-7386-EA4A-905F-52F8D4F9E451}" srcId="{2B21AB4D-B584-8D4D-AA05-88AE4D236E62}" destId="{249C36D2-8360-E947-B36F-258E1BDE4A91}" srcOrd="2" destOrd="0" parTransId="{DE5F8177-66A6-8244-A628-3B65EDA3EFEB}" sibTransId="{29B5957E-E376-514B-B88E-7F5FB40B993C}"/>
    <dgm:cxn modelId="{E6A987DB-C2CB-544A-B5CF-DBDCCB30DE64}" type="presParOf" srcId="{A0F02ECA-0455-7448-A2F5-E0061652A3F0}" destId="{8E32D03E-597E-9643-8E2A-DCA195BAF22D}" srcOrd="0" destOrd="0" presId="urn:microsoft.com/office/officeart/2009/3/layout/HorizontalOrganizationChart#21"/>
    <dgm:cxn modelId="{55037070-FB03-E542-80EB-5EE71EEF3CC0}" type="presParOf" srcId="{8E32D03E-597E-9643-8E2A-DCA195BAF22D}" destId="{DD60082C-67A9-7D41-A697-FA7CAA4B0A20}" srcOrd="0" destOrd="0" presId="urn:microsoft.com/office/officeart/2009/3/layout/HorizontalOrganizationChart#21"/>
    <dgm:cxn modelId="{FA904353-7C6E-404E-A35E-D82D28FDC733}" type="presParOf" srcId="{DD60082C-67A9-7D41-A697-FA7CAA4B0A20}" destId="{B3C05305-0D9C-C949-8FD6-1669AF8968EC}" srcOrd="0" destOrd="0" presId="urn:microsoft.com/office/officeart/2009/3/layout/HorizontalOrganizationChart#21"/>
    <dgm:cxn modelId="{E63A1937-B80B-454B-A75B-6AE0845E0264}" type="presParOf" srcId="{DD60082C-67A9-7D41-A697-FA7CAA4B0A20}" destId="{BEAEEADF-0AC8-2245-BDB4-02AFCC1A3556}" srcOrd="1" destOrd="0" presId="urn:microsoft.com/office/officeart/2009/3/layout/HorizontalOrganizationChart#21"/>
    <dgm:cxn modelId="{923FEF71-D283-E24B-9F28-BAE1B9C05317}" type="presParOf" srcId="{8E32D03E-597E-9643-8E2A-DCA195BAF22D}" destId="{56CD119A-12F0-A146-A6F6-EA5A833A88EF}" srcOrd="1" destOrd="0" presId="urn:microsoft.com/office/officeart/2009/3/layout/HorizontalOrganizationChart#21"/>
    <dgm:cxn modelId="{EFAA8C94-2885-464E-BC4E-6454BCC23C2A}" type="presParOf" srcId="{56CD119A-12F0-A146-A6F6-EA5A833A88EF}" destId="{856B0E0B-9A10-FC4E-B107-8EE03807ADD5}" srcOrd="0" destOrd="0" presId="urn:microsoft.com/office/officeart/2009/3/layout/HorizontalOrganizationChart#21"/>
    <dgm:cxn modelId="{2C767588-CEA9-A347-AD18-D58ACE58AB2F}" type="presParOf" srcId="{56CD119A-12F0-A146-A6F6-EA5A833A88EF}" destId="{2187B6BE-19DB-444D-BF9C-7982A3721F23}" srcOrd="1" destOrd="0" presId="urn:microsoft.com/office/officeart/2009/3/layout/HorizontalOrganizationChart#21"/>
    <dgm:cxn modelId="{4C258D6F-A2B8-C644-AA9F-ED81F9854714}" type="presParOf" srcId="{2187B6BE-19DB-444D-BF9C-7982A3721F23}" destId="{6BF21EAB-EE4A-8A4E-A87A-44A062B66F6D}" srcOrd="0" destOrd="0" presId="urn:microsoft.com/office/officeart/2009/3/layout/HorizontalOrganizationChart#21"/>
    <dgm:cxn modelId="{1EF57327-2C81-ED4C-A465-D26EEE438945}" type="presParOf" srcId="{6BF21EAB-EE4A-8A4E-A87A-44A062B66F6D}" destId="{C5070CE2-6C63-0B47-B1E3-368B9EB8B4BA}" srcOrd="0" destOrd="0" presId="urn:microsoft.com/office/officeart/2009/3/layout/HorizontalOrganizationChart#21"/>
    <dgm:cxn modelId="{88C60C56-48C2-144E-A358-C60D3047A80F}" type="presParOf" srcId="{6BF21EAB-EE4A-8A4E-A87A-44A062B66F6D}" destId="{06EE977F-5278-884E-9BA7-8BA1102AF23F}" srcOrd="1" destOrd="0" presId="urn:microsoft.com/office/officeart/2009/3/layout/HorizontalOrganizationChart#21"/>
    <dgm:cxn modelId="{59910B17-FD1B-F44A-AAFE-7CFBF639764C}" type="presParOf" srcId="{2187B6BE-19DB-444D-BF9C-7982A3721F23}" destId="{EE8DC2D8-73E2-784E-B960-0902EA622C5B}" srcOrd="1" destOrd="0" presId="urn:microsoft.com/office/officeart/2009/3/layout/HorizontalOrganizationChart#21"/>
    <dgm:cxn modelId="{3C67BBA6-11ED-054C-BD2B-AA228A983DAB}" type="presParOf" srcId="{2187B6BE-19DB-444D-BF9C-7982A3721F23}" destId="{4A44138C-1AAC-EF4E-902B-538523192DEE}" srcOrd="2" destOrd="0" presId="urn:microsoft.com/office/officeart/2009/3/layout/HorizontalOrganizationChart#21"/>
    <dgm:cxn modelId="{59E160B6-52F8-C54A-9389-DC176BB37545}" type="presParOf" srcId="{56CD119A-12F0-A146-A6F6-EA5A833A88EF}" destId="{64DA93DF-D916-9848-B646-950490513EEB}" srcOrd="2" destOrd="0" presId="urn:microsoft.com/office/officeart/2009/3/layout/HorizontalOrganizationChart#21"/>
    <dgm:cxn modelId="{BD27A303-3F18-C643-B575-4BAF03BCAFE7}" type="presParOf" srcId="{56CD119A-12F0-A146-A6F6-EA5A833A88EF}" destId="{DEFE26D0-0B6F-304D-8C16-D16E5A76AD37}" srcOrd="3" destOrd="0" presId="urn:microsoft.com/office/officeart/2009/3/layout/HorizontalOrganizationChart#21"/>
    <dgm:cxn modelId="{0166F499-E13A-194F-8806-E76EE27EEDAF}" type="presParOf" srcId="{DEFE26D0-0B6F-304D-8C16-D16E5A76AD37}" destId="{DA8AC52F-6588-0C46-A1C8-28171736A567}" srcOrd="0" destOrd="0" presId="urn:microsoft.com/office/officeart/2009/3/layout/HorizontalOrganizationChart#21"/>
    <dgm:cxn modelId="{3E7E3416-2A68-4045-883C-7B1974A64167}" type="presParOf" srcId="{DA8AC52F-6588-0C46-A1C8-28171736A567}" destId="{9C132126-4194-5B41-BF20-10CAB46F18B5}" srcOrd="0" destOrd="0" presId="urn:microsoft.com/office/officeart/2009/3/layout/HorizontalOrganizationChart#21"/>
    <dgm:cxn modelId="{BB4EFF5E-CF92-2549-A845-6EA2607CE627}" type="presParOf" srcId="{DA8AC52F-6588-0C46-A1C8-28171736A567}" destId="{1ECA35DD-E464-9A48-97B9-4A307A9FB2E6}" srcOrd="1" destOrd="0" presId="urn:microsoft.com/office/officeart/2009/3/layout/HorizontalOrganizationChart#21"/>
    <dgm:cxn modelId="{616CC536-CBBD-8B42-82DB-DE4CF07F03D0}" type="presParOf" srcId="{DEFE26D0-0B6F-304D-8C16-D16E5A76AD37}" destId="{BE253904-DDF6-2B43-B6E9-DA2D4FD50DBC}" srcOrd="1" destOrd="0" presId="urn:microsoft.com/office/officeart/2009/3/layout/HorizontalOrganizationChart#21"/>
    <dgm:cxn modelId="{C8EEEBF5-59A5-CB40-BA0B-6075C5D16E14}" type="presParOf" srcId="{DEFE26D0-0B6F-304D-8C16-D16E5A76AD37}" destId="{839FA5D9-C92B-8A47-8227-3832B8278617}" srcOrd="2" destOrd="0" presId="urn:microsoft.com/office/officeart/2009/3/layout/HorizontalOrganizationChart#21"/>
    <dgm:cxn modelId="{E8845245-E0A2-F645-B9FF-F4555DEB0C53}" type="presParOf" srcId="{56CD119A-12F0-A146-A6F6-EA5A833A88EF}" destId="{E9BF7201-745F-8D4B-9368-A89E9C319EB3}" srcOrd="4" destOrd="0" presId="urn:microsoft.com/office/officeart/2009/3/layout/HorizontalOrganizationChart#21"/>
    <dgm:cxn modelId="{CE6994FD-F947-B44C-A591-7687517910F4}" type="presParOf" srcId="{56CD119A-12F0-A146-A6F6-EA5A833A88EF}" destId="{784B6A47-1817-BE47-AFD8-11401949411C}" srcOrd="5" destOrd="0" presId="urn:microsoft.com/office/officeart/2009/3/layout/HorizontalOrganizationChart#21"/>
    <dgm:cxn modelId="{CAF24660-207A-414A-8C53-790BA5C17C41}" type="presParOf" srcId="{784B6A47-1817-BE47-AFD8-11401949411C}" destId="{A3ADDF09-2877-B54F-96FD-48D32A698021}" srcOrd="0" destOrd="0" presId="urn:microsoft.com/office/officeart/2009/3/layout/HorizontalOrganizationChart#21"/>
    <dgm:cxn modelId="{AC01A3E3-4C99-7840-A52C-DFEBEECAFE9E}" type="presParOf" srcId="{A3ADDF09-2877-B54F-96FD-48D32A698021}" destId="{58EA4D46-CEAE-3944-8BB2-DC323BA132A4}" srcOrd="0" destOrd="0" presId="urn:microsoft.com/office/officeart/2009/3/layout/HorizontalOrganizationChart#21"/>
    <dgm:cxn modelId="{BE299C7C-A624-3F42-9AD3-F942C378CC7E}" type="presParOf" srcId="{A3ADDF09-2877-B54F-96FD-48D32A698021}" destId="{4839FEAD-9235-0240-A5C2-22E5F8A1044E}" srcOrd="1" destOrd="0" presId="urn:microsoft.com/office/officeart/2009/3/layout/HorizontalOrganizationChart#21"/>
    <dgm:cxn modelId="{8863FE01-7CBA-5547-91AB-8FD2D9EE4431}" type="presParOf" srcId="{784B6A47-1817-BE47-AFD8-11401949411C}" destId="{0649002E-8211-A64B-B618-3CA3835D7884}" srcOrd="1" destOrd="0" presId="urn:microsoft.com/office/officeart/2009/3/layout/HorizontalOrganizationChart#21"/>
    <dgm:cxn modelId="{7656A8F0-6A1B-854A-BF4D-3089E038937E}" type="presParOf" srcId="{784B6A47-1817-BE47-AFD8-11401949411C}" destId="{10F612FE-C409-7746-A105-B4F15C7663D1}" srcOrd="2" destOrd="0" presId="urn:microsoft.com/office/officeart/2009/3/layout/HorizontalOrganizationChart#21"/>
    <dgm:cxn modelId="{B054E992-5E7A-DA47-A76B-7A0683DF2E71}" type="presParOf" srcId="{56CD119A-12F0-A146-A6F6-EA5A833A88EF}" destId="{0D8F2A30-25A5-AF44-A7A8-4DBB34464193}" srcOrd="6" destOrd="0" presId="urn:microsoft.com/office/officeart/2009/3/layout/HorizontalOrganizationChart#21"/>
    <dgm:cxn modelId="{2BABCBEB-FAFE-7D4D-8340-F80683EB5A91}" type="presParOf" srcId="{56CD119A-12F0-A146-A6F6-EA5A833A88EF}" destId="{FC27FD3B-0541-A843-ACF9-4BAF6B2B5969}" srcOrd="7" destOrd="0" presId="urn:microsoft.com/office/officeart/2009/3/layout/HorizontalOrganizationChart#21"/>
    <dgm:cxn modelId="{88E91F9F-B207-D34C-A629-3FBB00AF34F2}" type="presParOf" srcId="{FC27FD3B-0541-A843-ACF9-4BAF6B2B5969}" destId="{29681E8B-EBB9-2F46-AB5E-55DD5FB09194}" srcOrd="0" destOrd="0" presId="urn:microsoft.com/office/officeart/2009/3/layout/HorizontalOrganizationChart#21"/>
    <dgm:cxn modelId="{476B7BBC-B665-E445-9FB9-3A799C0471E4}" type="presParOf" srcId="{29681E8B-EBB9-2F46-AB5E-55DD5FB09194}" destId="{DE8AAF5B-4373-844D-8EE9-D7512BF22563}" srcOrd="0" destOrd="0" presId="urn:microsoft.com/office/officeart/2009/3/layout/HorizontalOrganizationChart#21"/>
    <dgm:cxn modelId="{E7B86BDB-402A-2142-8C75-822A12A78AC7}" type="presParOf" srcId="{29681E8B-EBB9-2F46-AB5E-55DD5FB09194}" destId="{C1B84072-ED19-A34E-82EC-59D64F8370F7}" srcOrd="1" destOrd="0" presId="urn:microsoft.com/office/officeart/2009/3/layout/HorizontalOrganizationChart#21"/>
    <dgm:cxn modelId="{95D5AFF2-BD8E-FC48-B033-7321DEF0C929}" type="presParOf" srcId="{FC27FD3B-0541-A843-ACF9-4BAF6B2B5969}" destId="{18AB0C64-C7A9-9241-AC90-58BE7AB672A6}" srcOrd="1" destOrd="0" presId="urn:microsoft.com/office/officeart/2009/3/layout/HorizontalOrganizationChart#21"/>
    <dgm:cxn modelId="{F80BE143-D2D5-9E43-858B-549C3D05ED50}" type="presParOf" srcId="{FC27FD3B-0541-A843-ACF9-4BAF6B2B5969}" destId="{E3E39268-6ED2-6842-9B88-0D4E38232447}" srcOrd="2" destOrd="0" presId="urn:microsoft.com/office/officeart/2009/3/layout/HorizontalOrganizationChart#21"/>
    <dgm:cxn modelId="{97595083-5317-4947-BED4-EB82D714A12D}" type="presParOf" srcId="{8E32D03E-597E-9643-8E2A-DCA195BAF22D}" destId="{22B92831-AC39-9B41-BF30-C6AAB4FFAA46}" srcOrd="2" destOrd="0" presId="urn:microsoft.com/office/officeart/2009/3/layout/HorizontalOrganizationChart#2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10B463-A3F1-F44E-80DD-A49507A37337}" type="doc">
      <dgm:prSet loTypeId="urn:microsoft.com/office/officeart/2009/3/layout/HorizontalOrganizationChart#22" loCatId="hierarchy" qsTypeId="urn:microsoft.com/office/officeart/2005/8/quickstyle/simple1#15" qsCatId="simple" csTypeId="urn:microsoft.com/office/officeart/2005/8/colors/accent0_1#22" csCatId="mainScheme" phldr="1"/>
      <dgm:spPr/>
      <dgm:t>
        <a:bodyPr/>
        <a:lstStyle/>
        <a:p>
          <a:endParaRPr lang="zh-CN" altLang="en-US"/>
        </a:p>
      </dgm:t>
    </dgm:pt>
    <dgm:pt modelId="{2B21AB4D-B584-8D4D-AA05-88AE4D236E62}">
      <dgm:prSet custT="1"/>
      <dgm:spPr/>
      <dgm:t>
        <a:bodyPr/>
        <a:lstStyle/>
        <a:p>
          <a:pPr rtl="0">
            <a:lnSpc>
              <a:spcPct val="100000"/>
            </a:lnSpc>
          </a:pPr>
          <a:r>
            <a:rPr lang="zh-CN" altLang="en-US" sz="2400" b="0" i="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9E20C79-3C3D-7641-8E97-A123E65686EF}" type="par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6F6E7C1-5766-9D4A-8965-915B504CA5AD}" type="sibTrans" cxnId="{672E8449-4F31-0B49-8934-97BCFAB8690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764C5D3-EB14-5C4A-943B-8161CEDB67FC}">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法国文学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7876DE78-F6B4-7046-8544-69E8A7C4CFA9}" type="par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DD116362-CD63-6E4C-8D07-952F9CE21E92}" type="sibTrans" cxnId="{27D9E7A8-8738-8548-9F08-322E0AAA48A2}">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9D82D8FE-A4EC-2445-B866-F719DCB84CE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英国文学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CC03653-29C4-DD45-8464-8366A07672ED}" type="par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2F356D0-7B79-FB46-9851-E9D7FAE9DB2E}" type="sibTrans" cxnId="{7633DD3E-48A3-9E43-97C5-202C3F5DAD44}">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49C36D2-8360-E947-B36F-258E1BDE4A91}">
      <dgm:prSet custT="1"/>
      <dgm:spPr/>
      <dgm:t>
        <a:bodyPr/>
        <a:lstStyle/>
        <a:p>
          <a:pPr rtl="0"/>
          <a:r>
            <a:rPr lang="zh-CN" altLang="en-US" sz="2400" b="0" i="0" smtClean="0">
              <a:latin typeface="微软雅黑" panose="020B0503020204020204" charset="-122"/>
              <a:ea typeface="微软雅黑" panose="020B0503020204020204" charset="-122"/>
              <a:cs typeface="微软雅黑" panose="020B0503020204020204" charset="-122"/>
            </a:rPr>
            <a:t>俄国文学 </a:t>
          </a:r>
          <a:endParaRPr lang="zh-CN" altLang="en-US" sz="2400">
            <a:latin typeface="微软雅黑" panose="020B0503020204020204" charset="-122"/>
            <a:ea typeface="微软雅黑" panose="020B0503020204020204" charset="-122"/>
            <a:cs typeface="微软雅黑" panose="020B0503020204020204" charset="-122"/>
          </a:endParaRPr>
        </a:p>
      </dgm:t>
    </dgm:pt>
    <dgm:pt modelId="{DE5F8177-66A6-8244-A628-3B65EDA3EFEB}" type="par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29B5957E-E376-514B-B88E-7F5FB40B993C}" type="sibTrans" cxnId="{C1E9BC2B-7386-EA4A-905F-52F8D4F9E451}">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737DA45E-8535-8744-A35A-2B9FEF87BC4A}">
      <dgm:prSet custT="1"/>
      <dgm:spPr>
        <a:solidFill>
          <a:srgbClr val="FF0000"/>
        </a:solidFill>
      </dgm:spPr>
      <dgm:t>
        <a:bodyPr/>
        <a:lstStyle/>
        <a:p>
          <a:pPr rtl="0"/>
          <a:r>
            <a:rPr lang="zh-CN" altLang="en-US" sz="2400" b="0" i="0" smtClean="0">
              <a:solidFill>
                <a:schemeClr val="bg1"/>
              </a:solidFill>
              <a:latin typeface="微软雅黑" panose="020B0503020204020204" charset="-122"/>
              <a:ea typeface="微软雅黑" panose="020B0503020204020204" charset="-122"/>
              <a:cs typeface="微软雅黑" panose="020B0503020204020204" charset="-122"/>
            </a:rPr>
            <a:t>其他国家文学 </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dgm:t>
    </dgm:pt>
    <dgm:pt modelId="{BF201376-3A28-5846-AD7C-6CCA213066DE}" type="par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43FB21E2-84A0-604B-9FCB-89CD6606D105}" type="sibTrans" cxnId="{49C8446D-469C-D943-AEF7-3AAE2FA17F96}">
      <dgm:prSet/>
      <dgm:spPr/>
      <dgm:t>
        <a:bodyPr/>
        <a:lstStyle/>
        <a:p>
          <a:endParaRPr lang="zh-CN" altLang="en-US" sz="2400">
            <a:latin typeface="微软雅黑" panose="020B0503020204020204" charset="-122"/>
            <a:ea typeface="微软雅黑" panose="020B0503020204020204" charset="-122"/>
            <a:cs typeface="微软雅黑" panose="020B0503020204020204" charset="-122"/>
          </a:endParaRPr>
        </a:p>
      </dgm:t>
    </dgm:pt>
    <dgm:pt modelId="{A0F02ECA-0455-7448-A2F5-E0061652A3F0}" type="pres">
      <dgm:prSet presAssocID="{0710B463-A3F1-F44E-80DD-A49507A37337}" presName="hierChild1" presStyleCnt="0">
        <dgm:presLayoutVars>
          <dgm:orgChart val="1"/>
          <dgm:chPref val="1"/>
          <dgm:dir/>
          <dgm:animOne val="branch"/>
          <dgm:animLvl val="lvl"/>
          <dgm:resizeHandles/>
        </dgm:presLayoutVars>
      </dgm:prSet>
      <dgm:spPr/>
      <dgm:t>
        <a:bodyPr/>
        <a:lstStyle/>
        <a:p>
          <a:endParaRPr lang="zh-CN" altLang="en-US"/>
        </a:p>
      </dgm:t>
    </dgm:pt>
    <dgm:pt modelId="{8E32D03E-597E-9643-8E2A-DCA195BAF22D}" type="pres">
      <dgm:prSet presAssocID="{2B21AB4D-B584-8D4D-AA05-88AE4D236E62}" presName="hierRoot1" presStyleCnt="0">
        <dgm:presLayoutVars>
          <dgm:hierBranch val="init"/>
        </dgm:presLayoutVars>
      </dgm:prSet>
      <dgm:spPr/>
    </dgm:pt>
    <dgm:pt modelId="{DD60082C-67A9-7D41-A697-FA7CAA4B0A20}" type="pres">
      <dgm:prSet presAssocID="{2B21AB4D-B584-8D4D-AA05-88AE4D236E62}" presName="rootComposite1" presStyleCnt="0"/>
      <dgm:spPr/>
    </dgm:pt>
    <dgm:pt modelId="{B3C05305-0D9C-C949-8FD6-1669AF8968EC}" type="pres">
      <dgm:prSet presAssocID="{2B21AB4D-B584-8D4D-AA05-88AE4D236E62}" presName="rootText1" presStyleLbl="node0" presStyleIdx="0" presStyleCnt="1" custScaleX="129607" custScaleY="124891">
        <dgm:presLayoutVars>
          <dgm:chPref val="3"/>
        </dgm:presLayoutVars>
      </dgm:prSet>
      <dgm:spPr/>
      <dgm:t>
        <a:bodyPr/>
        <a:lstStyle/>
        <a:p>
          <a:endParaRPr lang="zh-CN" altLang="en-US"/>
        </a:p>
      </dgm:t>
    </dgm:pt>
    <dgm:pt modelId="{BEAEEADF-0AC8-2245-BDB4-02AFCC1A3556}" type="pres">
      <dgm:prSet presAssocID="{2B21AB4D-B584-8D4D-AA05-88AE4D236E62}" presName="rootConnector1" presStyleLbl="node1" presStyleIdx="0" presStyleCnt="0"/>
      <dgm:spPr/>
      <dgm:t>
        <a:bodyPr/>
        <a:lstStyle/>
        <a:p>
          <a:endParaRPr lang="zh-CN" altLang="en-US"/>
        </a:p>
      </dgm:t>
    </dgm:pt>
    <dgm:pt modelId="{56CD119A-12F0-A146-A6F6-EA5A833A88EF}" type="pres">
      <dgm:prSet presAssocID="{2B21AB4D-B584-8D4D-AA05-88AE4D236E62}" presName="hierChild2" presStyleCnt="0"/>
      <dgm:spPr/>
    </dgm:pt>
    <dgm:pt modelId="{856B0E0B-9A10-FC4E-B107-8EE03807ADD5}" type="pres">
      <dgm:prSet presAssocID="{7876DE78-F6B4-7046-8544-69E8A7C4CFA9}" presName="Name64" presStyleLbl="parChTrans1D2" presStyleIdx="0" presStyleCnt="4"/>
      <dgm:spPr/>
      <dgm:t>
        <a:bodyPr/>
        <a:lstStyle/>
        <a:p>
          <a:endParaRPr lang="zh-CN" altLang="en-US"/>
        </a:p>
      </dgm:t>
    </dgm:pt>
    <dgm:pt modelId="{2187B6BE-19DB-444D-BF9C-7982A3721F23}" type="pres">
      <dgm:prSet presAssocID="{A764C5D3-EB14-5C4A-943B-8161CEDB67FC}" presName="hierRoot2" presStyleCnt="0">
        <dgm:presLayoutVars>
          <dgm:hierBranch val="init"/>
        </dgm:presLayoutVars>
      </dgm:prSet>
      <dgm:spPr/>
    </dgm:pt>
    <dgm:pt modelId="{6BF21EAB-EE4A-8A4E-A87A-44A062B66F6D}" type="pres">
      <dgm:prSet presAssocID="{A764C5D3-EB14-5C4A-943B-8161CEDB67FC}" presName="rootComposite" presStyleCnt="0"/>
      <dgm:spPr/>
    </dgm:pt>
    <dgm:pt modelId="{C5070CE2-6C63-0B47-B1E3-368B9EB8B4BA}" type="pres">
      <dgm:prSet presAssocID="{A764C5D3-EB14-5C4A-943B-8161CEDB67FC}" presName="rootText" presStyleLbl="node2" presStyleIdx="0" presStyleCnt="4">
        <dgm:presLayoutVars>
          <dgm:chPref val="3"/>
        </dgm:presLayoutVars>
      </dgm:prSet>
      <dgm:spPr/>
      <dgm:t>
        <a:bodyPr/>
        <a:lstStyle/>
        <a:p>
          <a:endParaRPr lang="zh-CN" altLang="en-US"/>
        </a:p>
      </dgm:t>
    </dgm:pt>
    <dgm:pt modelId="{06EE977F-5278-884E-9BA7-8BA1102AF23F}" type="pres">
      <dgm:prSet presAssocID="{A764C5D3-EB14-5C4A-943B-8161CEDB67FC}" presName="rootConnector" presStyleLbl="node2" presStyleIdx="0" presStyleCnt="4"/>
      <dgm:spPr/>
      <dgm:t>
        <a:bodyPr/>
        <a:lstStyle/>
        <a:p>
          <a:endParaRPr lang="zh-CN" altLang="en-US"/>
        </a:p>
      </dgm:t>
    </dgm:pt>
    <dgm:pt modelId="{EE8DC2D8-73E2-784E-B960-0902EA622C5B}" type="pres">
      <dgm:prSet presAssocID="{A764C5D3-EB14-5C4A-943B-8161CEDB67FC}" presName="hierChild4" presStyleCnt="0"/>
      <dgm:spPr/>
    </dgm:pt>
    <dgm:pt modelId="{4A44138C-1AAC-EF4E-902B-538523192DEE}" type="pres">
      <dgm:prSet presAssocID="{A764C5D3-EB14-5C4A-943B-8161CEDB67FC}" presName="hierChild5" presStyleCnt="0"/>
      <dgm:spPr/>
    </dgm:pt>
    <dgm:pt modelId="{64DA93DF-D916-9848-B646-950490513EEB}" type="pres">
      <dgm:prSet presAssocID="{DCC03653-29C4-DD45-8464-8366A07672ED}" presName="Name64" presStyleLbl="parChTrans1D2" presStyleIdx="1" presStyleCnt="4"/>
      <dgm:spPr/>
      <dgm:t>
        <a:bodyPr/>
        <a:lstStyle/>
        <a:p>
          <a:endParaRPr lang="zh-CN" altLang="en-US"/>
        </a:p>
      </dgm:t>
    </dgm:pt>
    <dgm:pt modelId="{DEFE26D0-0B6F-304D-8C16-D16E5A76AD37}" type="pres">
      <dgm:prSet presAssocID="{9D82D8FE-A4EC-2445-B866-F719DCB84CE1}" presName="hierRoot2" presStyleCnt="0">
        <dgm:presLayoutVars>
          <dgm:hierBranch val="init"/>
        </dgm:presLayoutVars>
      </dgm:prSet>
      <dgm:spPr/>
    </dgm:pt>
    <dgm:pt modelId="{DA8AC52F-6588-0C46-A1C8-28171736A567}" type="pres">
      <dgm:prSet presAssocID="{9D82D8FE-A4EC-2445-B866-F719DCB84CE1}" presName="rootComposite" presStyleCnt="0"/>
      <dgm:spPr/>
    </dgm:pt>
    <dgm:pt modelId="{9C132126-4194-5B41-BF20-10CAB46F18B5}" type="pres">
      <dgm:prSet presAssocID="{9D82D8FE-A4EC-2445-B866-F719DCB84CE1}" presName="rootText" presStyleLbl="node2" presStyleIdx="1" presStyleCnt="4">
        <dgm:presLayoutVars>
          <dgm:chPref val="3"/>
        </dgm:presLayoutVars>
      </dgm:prSet>
      <dgm:spPr/>
      <dgm:t>
        <a:bodyPr/>
        <a:lstStyle/>
        <a:p>
          <a:endParaRPr lang="zh-CN" altLang="en-US"/>
        </a:p>
      </dgm:t>
    </dgm:pt>
    <dgm:pt modelId="{1ECA35DD-E464-9A48-97B9-4A307A9FB2E6}" type="pres">
      <dgm:prSet presAssocID="{9D82D8FE-A4EC-2445-B866-F719DCB84CE1}" presName="rootConnector" presStyleLbl="node2" presStyleIdx="1" presStyleCnt="4"/>
      <dgm:spPr/>
      <dgm:t>
        <a:bodyPr/>
        <a:lstStyle/>
        <a:p>
          <a:endParaRPr lang="zh-CN" altLang="en-US"/>
        </a:p>
      </dgm:t>
    </dgm:pt>
    <dgm:pt modelId="{BE253904-DDF6-2B43-B6E9-DA2D4FD50DBC}" type="pres">
      <dgm:prSet presAssocID="{9D82D8FE-A4EC-2445-B866-F719DCB84CE1}" presName="hierChild4" presStyleCnt="0"/>
      <dgm:spPr/>
    </dgm:pt>
    <dgm:pt modelId="{839FA5D9-C92B-8A47-8227-3832B8278617}" type="pres">
      <dgm:prSet presAssocID="{9D82D8FE-A4EC-2445-B866-F719DCB84CE1}" presName="hierChild5" presStyleCnt="0"/>
      <dgm:spPr/>
    </dgm:pt>
    <dgm:pt modelId="{E9BF7201-745F-8D4B-9368-A89E9C319EB3}" type="pres">
      <dgm:prSet presAssocID="{DE5F8177-66A6-8244-A628-3B65EDA3EFEB}" presName="Name64" presStyleLbl="parChTrans1D2" presStyleIdx="2" presStyleCnt="4"/>
      <dgm:spPr/>
      <dgm:t>
        <a:bodyPr/>
        <a:lstStyle/>
        <a:p>
          <a:endParaRPr lang="zh-CN" altLang="en-US"/>
        </a:p>
      </dgm:t>
    </dgm:pt>
    <dgm:pt modelId="{784B6A47-1817-BE47-AFD8-11401949411C}" type="pres">
      <dgm:prSet presAssocID="{249C36D2-8360-E947-B36F-258E1BDE4A91}" presName="hierRoot2" presStyleCnt="0">
        <dgm:presLayoutVars>
          <dgm:hierBranch val="init"/>
        </dgm:presLayoutVars>
      </dgm:prSet>
      <dgm:spPr/>
    </dgm:pt>
    <dgm:pt modelId="{A3ADDF09-2877-B54F-96FD-48D32A698021}" type="pres">
      <dgm:prSet presAssocID="{249C36D2-8360-E947-B36F-258E1BDE4A91}" presName="rootComposite" presStyleCnt="0"/>
      <dgm:spPr/>
    </dgm:pt>
    <dgm:pt modelId="{58EA4D46-CEAE-3944-8BB2-DC323BA132A4}" type="pres">
      <dgm:prSet presAssocID="{249C36D2-8360-E947-B36F-258E1BDE4A91}" presName="rootText" presStyleLbl="node2" presStyleIdx="2" presStyleCnt="4">
        <dgm:presLayoutVars>
          <dgm:chPref val="3"/>
        </dgm:presLayoutVars>
      </dgm:prSet>
      <dgm:spPr/>
      <dgm:t>
        <a:bodyPr/>
        <a:lstStyle/>
        <a:p>
          <a:endParaRPr lang="zh-CN" altLang="en-US"/>
        </a:p>
      </dgm:t>
    </dgm:pt>
    <dgm:pt modelId="{4839FEAD-9235-0240-A5C2-22E5F8A1044E}" type="pres">
      <dgm:prSet presAssocID="{249C36D2-8360-E947-B36F-258E1BDE4A91}" presName="rootConnector" presStyleLbl="node2" presStyleIdx="2" presStyleCnt="4"/>
      <dgm:spPr/>
      <dgm:t>
        <a:bodyPr/>
        <a:lstStyle/>
        <a:p>
          <a:endParaRPr lang="zh-CN" altLang="en-US"/>
        </a:p>
      </dgm:t>
    </dgm:pt>
    <dgm:pt modelId="{0649002E-8211-A64B-B618-3CA3835D7884}" type="pres">
      <dgm:prSet presAssocID="{249C36D2-8360-E947-B36F-258E1BDE4A91}" presName="hierChild4" presStyleCnt="0"/>
      <dgm:spPr/>
    </dgm:pt>
    <dgm:pt modelId="{10F612FE-C409-7746-A105-B4F15C7663D1}" type="pres">
      <dgm:prSet presAssocID="{249C36D2-8360-E947-B36F-258E1BDE4A91}" presName="hierChild5" presStyleCnt="0"/>
      <dgm:spPr/>
    </dgm:pt>
    <dgm:pt modelId="{0D8F2A30-25A5-AF44-A7A8-4DBB34464193}" type="pres">
      <dgm:prSet presAssocID="{BF201376-3A28-5846-AD7C-6CCA213066DE}" presName="Name64" presStyleLbl="parChTrans1D2" presStyleIdx="3" presStyleCnt="4"/>
      <dgm:spPr/>
      <dgm:t>
        <a:bodyPr/>
        <a:lstStyle/>
        <a:p>
          <a:endParaRPr lang="zh-CN" altLang="en-US"/>
        </a:p>
      </dgm:t>
    </dgm:pt>
    <dgm:pt modelId="{FC27FD3B-0541-A843-ACF9-4BAF6B2B5969}" type="pres">
      <dgm:prSet presAssocID="{737DA45E-8535-8744-A35A-2B9FEF87BC4A}" presName="hierRoot2" presStyleCnt="0">
        <dgm:presLayoutVars>
          <dgm:hierBranch val="init"/>
        </dgm:presLayoutVars>
      </dgm:prSet>
      <dgm:spPr/>
    </dgm:pt>
    <dgm:pt modelId="{29681E8B-EBB9-2F46-AB5E-55DD5FB09194}" type="pres">
      <dgm:prSet presAssocID="{737DA45E-8535-8744-A35A-2B9FEF87BC4A}" presName="rootComposite" presStyleCnt="0"/>
      <dgm:spPr/>
    </dgm:pt>
    <dgm:pt modelId="{DE8AAF5B-4373-844D-8EE9-D7512BF22563}" type="pres">
      <dgm:prSet presAssocID="{737DA45E-8535-8744-A35A-2B9FEF87BC4A}" presName="rootText" presStyleLbl="node2" presStyleIdx="3" presStyleCnt="4">
        <dgm:presLayoutVars>
          <dgm:chPref val="3"/>
        </dgm:presLayoutVars>
      </dgm:prSet>
      <dgm:spPr/>
      <dgm:t>
        <a:bodyPr/>
        <a:lstStyle/>
        <a:p>
          <a:endParaRPr lang="zh-CN" altLang="en-US"/>
        </a:p>
      </dgm:t>
    </dgm:pt>
    <dgm:pt modelId="{C1B84072-ED19-A34E-82EC-59D64F8370F7}" type="pres">
      <dgm:prSet presAssocID="{737DA45E-8535-8744-A35A-2B9FEF87BC4A}" presName="rootConnector" presStyleLbl="node2" presStyleIdx="3" presStyleCnt="4"/>
      <dgm:spPr/>
      <dgm:t>
        <a:bodyPr/>
        <a:lstStyle/>
        <a:p>
          <a:endParaRPr lang="zh-CN" altLang="en-US"/>
        </a:p>
      </dgm:t>
    </dgm:pt>
    <dgm:pt modelId="{18AB0C64-C7A9-9241-AC90-58BE7AB672A6}" type="pres">
      <dgm:prSet presAssocID="{737DA45E-8535-8744-A35A-2B9FEF87BC4A}" presName="hierChild4" presStyleCnt="0"/>
      <dgm:spPr/>
    </dgm:pt>
    <dgm:pt modelId="{E3E39268-6ED2-6842-9B88-0D4E38232447}" type="pres">
      <dgm:prSet presAssocID="{737DA45E-8535-8744-A35A-2B9FEF87BC4A}" presName="hierChild5" presStyleCnt="0"/>
      <dgm:spPr/>
    </dgm:pt>
    <dgm:pt modelId="{22B92831-AC39-9B41-BF30-C6AAB4FFAA46}" type="pres">
      <dgm:prSet presAssocID="{2B21AB4D-B584-8D4D-AA05-88AE4D236E62}" presName="hierChild3" presStyleCnt="0"/>
      <dgm:spPr/>
    </dgm:pt>
  </dgm:ptLst>
  <dgm:cxnLst>
    <dgm:cxn modelId="{9BBE3A57-98B3-9043-BBA1-382DD027D551}" type="presOf" srcId="{DE5F8177-66A6-8244-A628-3B65EDA3EFEB}" destId="{E9BF7201-745F-8D4B-9368-A89E9C319EB3}" srcOrd="0" destOrd="0" presId="urn:microsoft.com/office/officeart/2009/3/layout/HorizontalOrganizationChart#22"/>
    <dgm:cxn modelId="{672E8449-4F31-0B49-8934-97BCFAB86901}" srcId="{0710B463-A3F1-F44E-80DD-A49507A37337}" destId="{2B21AB4D-B584-8D4D-AA05-88AE4D236E62}" srcOrd="0" destOrd="0" parTransId="{09E20C79-3C3D-7641-8E97-A123E65686EF}" sibTransId="{76F6E7C1-5766-9D4A-8965-915B504CA5AD}"/>
    <dgm:cxn modelId="{EBEA30A3-F53B-1947-878D-20694369DDA4}" type="presOf" srcId="{249C36D2-8360-E947-B36F-258E1BDE4A91}" destId="{58EA4D46-CEAE-3944-8BB2-DC323BA132A4}" srcOrd="0" destOrd="0" presId="urn:microsoft.com/office/officeart/2009/3/layout/HorizontalOrganizationChart#22"/>
    <dgm:cxn modelId="{E66D2FA1-9E19-4240-9FD5-C03E958162E0}" type="presOf" srcId="{BF201376-3A28-5846-AD7C-6CCA213066DE}" destId="{0D8F2A30-25A5-AF44-A7A8-4DBB34464193}" srcOrd="0" destOrd="0" presId="urn:microsoft.com/office/officeart/2009/3/layout/HorizontalOrganizationChart#22"/>
    <dgm:cxn modelId="{B4F04631-297A-7F4E-8928-AD276BF395E6}" type="presOf" srcId="{A764C5D3-EB14-5C4A-943B-8161CEDB67FC}" destId="{C5070CE2-6C63-0B47-B1E3-368B9EB8B4BA}" srcOrd="0" destOrd="0" presId="urn:microsoft.com/office/officeart/2009/3/layout/HorizontalOrganizationChart#22"/>
    <dgm:cxn modelId="{7633DD3E-48A3-9E43-97C5-202C3F5DAD44}" srcId="{2B21AB4D-B584-8D4D-AA05-88AE4D236E62}" destId="{9D82D8FE-A4EC-2445-B866-F719DCB84CE1}" srcOrd="1" destOrd="0" parTransId="{DCC03653-29C4-DD45-8464-8366A07672ED}" sibTransId="{72F356D0-7B79-FB46-9851-E9D7FAE9DB2E}"/>
    <dgm:cxn modelId="{27D9E7A8-8738-8548-9F08-322E0AAA48A2}" srcId="{2B21AB4D-B584-8D4D-AA05-88AE4D236E62}" destId="{A764C5D3-EB14-5C4A-943B-8161CEDB67FC}" srcOrd="0" destOrd="0" parTransId="{7876DE78-F6B4-7046-8544-69E8A7C4CFA9}" sibTransId="{DD116362-CD63-6E4C-8D07-952F9CE21E92}"/>
    <dgm:cxn modelId="{7E764EA4-732A-F644-8948-686E1BF9BE7B}" type="presOf" srcId="{9D82D8FE-A4EC-2445-B866-F719DCB84CE1}" destId="{9C132126-4194-5B41-BF20-10CAB46F18B5}" srcOrd="0" destOrd="0" presId="urn:microsoft.com/office/officeart/2009/3/layout/HorizontalOrganizationChart#22"/>
    <dgm:cxn modelId="{40E99936-E69F-5446-8037-BD97EBC4FF1F}" type="presOf" srcId="{7876DE78-F6B4-7046-8544-69E8A7C4CFA9}" destId="{856B0E0B-9A10-FC4E-B107-8EE03807ADD5}" srcOrd="0" destOrd="0" presId="urn:microsoft.com/office/officeart/2009/3/layout/HorizontalOrganizationChart#22"/>
    <dgm:cxn modelId="{3840F38A-E2B0-8546-845E-2BB01D1C63F4}" type="presOf" srcId="{2B21AB4D-B584-8D4D-AA05-88AE4D236E62}" destId="{BEAEEADF-0AC8-2245-BDB4-02AFCC1A3556}" srcOrd="1" destOrd="0" presId="urn:microsoft.com/office/officeart/2009/3/layout/HorizontalOrganizationChart#22"/>
    <dgm:cxn modelId="{5C070098-DCC5-E243-98DD-A352A441889F}" type="presOf" srcId="{737DA45E-8535-8744-A35A-2B9FEF87BC4A}" destId="{DE8AAF5B-4373-844D-8EE9-D7512BF22563}" srcOrd="0" destOrd="0" presId="urn:microsoft.com/office/officeart/2009/3/layout/HorizontalOrganizationChart#22"/>
    <dgm:cxn modelId="{A8BD511C-D02B-6A4D-8CE9-8B84BD7F2955}" type="presOf" srcId="{DCC03653-29C4-DD45-8464-8366A07672ED}" destId="{64DA93DF-D916-9848-B646-950490513EEB}" srcOrd="0" destOrd="0" presId="urn:microsoft.com/office/officeart/2009/3/layout/HorizontalOrganizationChart#22"/>
    <dgm:cxn modelId="{FF0BDD98-C61A-5A48-ADFD-967287DD8B42}" type="presOf" srcId="{249C36D2-8360-E947-B36F-258E1BDE4A91}" destId="{4839FEAD-9235-0240-A5C2-22E5F8A1044E}" srcOrd="1" destOrd="0" presId="urn:microsoft.com/office/officeart/2009/3/layout/HorizontalOrganizationChart#22"/>
    <dgm:cxn modelId="{49C8446D-469C-D943-AEF7-3AAE2FA17F96}" srcId="{2B21AB4D-B584-8D4D-AA05-88AE4D236E62}" destId="{737DA45E-8535-8744-A35A-2B9FEF87BC4A}" srcOrd="3" destOrd="0" parTransId="{BF201376-3A28-5846-AD7C-6CCA213066DE}" sibTransId="{43FB21E2-84A0-604B-9FCB-89CD6606D105}"/>
    <dgm:cxn modelId="{E5DED01D-736B-184B-9797-9523B0BA61D1}" type="presOf" srcId="{2B21AB4D-B584-8D4D-AA05-88AE4D236E62}" destId="{B3C05305-0D9C-C949-8FD6-1669AF8968EC}" srcOrd="0" destOrd="0" presId="urn:microsoft.com/office/officeart/2009/3/layout/HorizontalOrganizationChart#22"/>
    <dgm:cxn modelId="{DB3955DA-7488-9045-8B4D-A46DB97C4268}" type="presOf" srcId="{0710B463-A3F1-F44E-80DD-A49507A37337}" destId="{A0F02ECA-0455-7448-A2F5-E0061652A3F0}" srcOrd="0" destOrd="0" presId="urn:microsoft.com/office/officeart/2009/3/layout/HorizontalOrganizationChart#22"/>
    <dgm:cxn modelId="{E722CFF1-2AAE-EE4A-8302-9B13D1277CE3}" type="presOf" srcId="{A764C5D3-EB14-5C4A-943B-8161CEDB67FC}" destId="{06EE977F-5278-884E-9BA7-8BA1102AF23F}" srcOrd="1" destOrd="0" presId="urn:microsoft.com/office/officeart/2009/3/layout/HorizontalOrganizationChart#22"/>
    <dgm:cxn modelId="{163908BE-0189-074A-9A37-B8D6AF31CC8E}" type="presOf" srcId="{9D82D8FE-A4EC-2445-B866-F719DCB84CE1}" destId="{1ECA35DD-E464-9A48-97B9-4A307A9FB2E6}" srcOrd="1" destOrd="0" presId="urn:microsoft.com/office/officeart/2009/3/layout/HorizontalOrganizationChart#22"/>
    <dgm:cxn modelId="{36AC53A3-7C85-B44D-9674-DF6098A5AB59}" type="presOf" srcId="{737DA45E-8535-8744-A35A-2B9FEF87BC4A}" destId="{C1B84072-ED19-A34E-82EC-59D64F8370F7}" srcOrd="1" destOrd="0" presId="urn:microsoft.com/office/officeart/2009/3/layout/HorizontalOrganizationChart#22"/>
    <dgm:cxn modelId="{C1E9BC2B-7386-EA4A-905F-52F8D4F9E451}" srcId="{2B21AB4D-B584-8D4D-AA05-88AE4D236E62}" destId="{249C36D2-8360-E947-B36F-258E1BDE4A91}" srcOrd="2" destOrd="0" parTransId="{DE5F8177-66A6-8244-A628-3B65EDA3EFEB}" sibTransId="{29B5957E-E376-514B-B88E-7F5FB40B993C}"/>
    <dgm:cxn modelId="{9F338624-53FD-6B41-9ED2-DAAEE4F32291}" type="presParOf" srcId="{A0F02ECA-0455-7448-A2F5-E0061652A3F0}" destId="{8E32D03E-597E-9643-8E2A-DCA195BAF22D}" srcOrd="0" destOrd="0" presId="urn:microsoft.com/office/officeart/2009/3/layout/HorizontalOrganizationChart#22"/>
    <dgm:cxn modelId="{77A0C9BA-B37E-E344-849D-461B1DEE101C}" type="presParOf" srcId="{8E32D03E-597E-9643-8E2A-DCA195BAF22D}" destId="{DD60082C-67A9-7D41-A697-FA7CAA4B0A20}" srcOrd="0" destOrd="0" presId="urn:microsoft.com/office/officeart/2009/3/layout/HorizontalOrganizationChart#22"/>
    <dgm:cxn modelId="{0B2668B4-1B56-EC4E-B3AB-035E59CC5F66}" type="presParOf" srcId="{DD60082C-67A9-7D41-A697-FA7CAA4B0A20}" destId="{B3C05305-0D9C-C949-8FD6-1669AF8968EC}" srcOrd="0" destOrd="0" presId="urn:microsoft.com/office/officeart/2009/3/layout/HorizontalOrganizationChart#22"/>
    <dgm:cxn modelId="{89A9CD6C-3697-B749-8F92-ED88EE6EA818}" type="presParOf" srcId="{DD60082C-67A9-7D41-A697-FA7CAA4B0A20}" destId="{BEAEEADF-0AC8-2245-BDB4-02AFCC1A3556}" srcOrd="1" destOrd="0" presId="urn:microsoft.com/office/officeart/2009/3/layout/HorizontalOrganizationChart#22"/>
    <dgm:cxn modelId="{333503E5-FFB1-0D4D-885C-AFB0464D1ACF}" type="presParOf" srcId="{8E32D03E-597E-9643-8E2A-DCA195BAF22D}" destId="{56CD119A-12F0-A146-A6F6-EA5A833A88EF}" srcOrd="1" destOrd="0" presId="urn:microsoft.com/office/officeart/2009/3/layout/HorizontalOrganizationChart#22"/>
    <dgm:cxn modelId="{1E7EAAE4-6338-4A42-AFD2-8F3E183EA6F1}" type="presParOf" srcId="{56CD119A-12F0-A146-A6F6-EA5A833A88EF}" destId="{856B0E0B-9A10-FC4E-B107-8EE03807ADD5}" srcOrd="0" destOrd="0" presId="urn:microsoft.com/office/officeart/2009/3/layout/HorizontalOrganizationChart#22"/>
    <dgm:cxn modelId="{15A2818C-8EB9-BD4B-AEC5-1C550F72CDF7}" type="presParOf" srcId="{56CD119A-12F0-A146-A6F6-EA5A833A88EF}" destId="{2187B6BE-19DB-444D-BF9C-7982A3721F23}" srcOrd="1" destOrd="0" presId="urn:microsoft.com/office/officeart/2009/3/layout/HorizontalOrganizationChart#22"/>
    <dgm:cxn modelId="{76CF8811-1B2E-3A45-9940-B1C8F1CE87FC}" type="presParOf" srcId="{2187B6BE-19DB-444D-BF9C-7982A3721F23}" destId="{6BF21EAB-EE4A-8A4E-A87A-44A062B66F6D}" srcOrd="0" destOrd="0" presId="urn:microsoft.com/office/officeart/2009/3/layout/HorizontalOrganizationChart#22"/>
    <dgm:cxn modelId="{176E308B-7C17-B24E-A23E-37B1196EF656}" type="presParOf" srcId="{6BF21EAB-EE4A-8A4E-A87A-44A062B66F6D}" destId="{C5070CE2-6C63-0B47-B1E3-368B9EB8B4BA}" srcOrd="0" destOrd="0" presId="urn:microsoft.com/office/officeart/2009/3/layout/HorizontalOrganizationChart#22"/>
    <dgm:cxn modelId="{F18114BF-D904-F24A-832B-D171E40A84DA}" type="presParOf" srcId="{6BF21EAB-EE4A-8A4E-A87A-44A062B66F6D}" destId="{06EE977F-5278-884E-9BA7-8BA1102AF23F}" srcOrd="1" destOrd="0" presId="urn:microsoft.com/office/officeart/2009/3/layout/HorizontalOrganizationChart#22"/>
    <dgm:cxn modelId="{FCBABCB8-8C56-784C-AC95-2F39C37AA57A}" type="presParOf" srcId="{2187B6BE-19DB-444D-BF9C-7982A3721F23}" destId="{EE8DC2D8-73E2-784E-B960-0902EA622C5B}" srcOrd="1" destOrd="0" presId="urn:microsoft.com/office/officeart/2009/3/layout/HorizontalOrganizationChart#22"/>
    <dgm:cxn modelId="{3C3993A7-905D-234B-87F2-2A7D6108391E}" type="presParOf" srcId="{2187B6BE-19DB-444D-BF9C-7982A3721F23}" destId="{4A44138C-1AAC-EF4E-902B-538523192DEE}" srcOrd="2" destOrd="0" presId="urn:microsoft.com/office/officeart/2009/3/layout/HorizontalOrganizationChart#22"/>
    <dgm:cxn modelId="{FD99E9CA-3993-1347-B3E2-4D0133D1B348}" type="presParOf" srcId="{56CD119A-12F0-A146-A6F6-EA5A833A88EF}" destId="{64DA93DF-D916-9848-B646-950490513EEB}" srcOrd="2" destOrd="0" presId="urn:microsoft.com/office/officeart/2009/3/layout/HorizontalOrganizationChart#22"/>
    <dgm:cxn modelId="{2EB1B5FE-C82A-BB4D-B85E-278DA72CED7B}" type="presParOf" srcId="{56CD119A-12F0-A146-A6F6-EA5A833A88EF}" destId="{DEFE26D0-0B6F-304D-8C16-D16E5A76AD37}" srcOrd="3" destOrd="0" presId="urn:microsoft.com/office/officeart/2009/3/layout/HorizontalOrganizationChart#22"/>
    <dgm:cxn modelId="{5CC516F9-69C7-874A-ADCC-5C269B432A1C}" type="presParOf" srcId="{DEFE26D0-0B6F-304D-8C16-D16E5A76AD37}" destId="{DA8AC52F-6588-0C46-A1C8-28171736A567}" srcOrd="0" destOrd="0" presId="urn:microsoft.com/office/officeart/2009/3/layout/HorizontalOrganizationChart#22"/>
    <dgm:cxn modelId="{4ECA0EE7-DE03-D441-9FD9-DD5ED5BD2610}" type="presParOf" srcId="{DA8AC52F-6588-0C46-A1C8-28171736A567}" destId="{9C132126-4194-5B41-BF20-10CAB46F18B5}" srcOrd="0" destOrd="0" presId="urn:microsoft.com/office/officeart/2009/3/layout/HorizontalOrganizationChart#22"/>
    <dgm:cxn modelId="{11AA6DAC-85F4-AE4F-985D-E5BE2ACFD39B}" type="presParOf" srcId="{DA8AC52F-6588-0C46-A1C8-28171736A567}" destId="{1ECA35DD-E464-9A48-97B9-4A307A9FB2E6}" srcOrd="1" destOrd="0" presId="urn:microsoft.com/office/officeart/2009/3/layout/HorizontalOrganizationChart#22"/>
    <dgm:cxn modelId="{17C06349-4CBC-DF43-B33F-2928F7DE0004}" type="presParOf" srcId="{DEFE26D0-0B6F-304D-8C16-D16E5A76AD37}" destId="{BE253904-DDF6-2B43-B6E9-DA2D4FD50DBC}" srcOrd="1" destOrd="0" presId="urn:microsoft.com/office/officeart/2009/3/layout/HorizontalOrganizationChart#22"/>
    <dgm:cxn modelId="{37D6ADB4-F132-5740-849D-277BCDA0E886}" type="presParOf" srcId="{DEFE26D0-0B6F-304D-8C16-D16E5A76AD37}" destId="{839FA5D9-C92B-8A47-8227-3832B8278617}" srcOrd="2" destOrd="0" presId="urn:microsoft.com/office/officeart/2009/3/layout/HorizontalOrganizationChart#22"/>
    <dgm:cxn modelId="{938CE16B-8D90-2F41-9BCF-05FC180455D7}" type="presParOf" srcId="{56CD119A-12F0-A146-A6F6-EA5A833A88EF}" destId="{E9BF7201-745F-8D4B-9368-A89E9C319EB3}" srcOrd="4" destOrd="0" presId="urn:microsoft.com/office/officeart/2009/3/layout/HorizontalOrganizationChart#22"/>
    <dgm:cxn modelId="{7DD97A65-AFC9-0C4F-B5A5-2756AB131064}" type="presParOf" srcId="{56CD119A-12F0-A146-A6F6-EA5A833A88EF}" destId="{784B6A47-1817-BE47-AFD8-11401949411C}" srcOrd="5" destOrd="0" presId="urn:microsoft.com/office/officeart/2009/3/layout/HorizontalOrganizationChart#22"/>
    <dgm:cxn modelId="{0CD22EDA-72ED-5046-B2FF-88D1A7E8ED51}" type="presParOf" srcId="{784B6A47-1817-BE47-AFD8-11401949411C}" destId="{A3ADDF09-2877-B54F-96FD-48D32A698021}" srcOrd="0" destOrd="0" presId="urn:microsoft.com/office/officeart/2009/3/layout/HorizontalOrganizationChart#22"/>
    <dgm:cxn modelId="{FAD33984-006C-D145-94F2-01F37F7A1F73}" type="presParOf" srcId="{A3ADDF09-2877-B54F-96FD-48D32A698021}" destId="{58EA4D46-CEAE-3944-8BB2-DC323BA132A4}" srcOrd="0" destOrd="0" presId="urn:microsoft.com/office/officeart/2009/3/layout/HorizontalOrganizationChart#22"/>
    <dgm:cxn modelId="{766C3F03-C6BF-B840-867B-78B23D482F74}" type="presParOf" srcId="{A3ADDF09-2877-B54F-96FD-48D32A698021}" destId="{4839FEAD-9235-0240-A5C2-22E5F8A1044E}" srcOrd="1" destOrd="0" presId="urn:microsoft.com/office/officeart/2009/3/layout/HorizontalOrganizationChart#22"/>
    <dgm:cxn modelId="{D7B02F00-3743-CC42-B97B-EC0311B31133}" type="presParOf" srcId="{784B6A47-1817-BE47-AFD8-11401949411C}" destId="{0649002E-8211-A64B-B618-3CA3835D7884}" srcOrd="1" destOrd="0" presId="urn:microsoft.com/office/officeart/2009/3/layout/HorizontalOrganizationChart#22"/>
    <dgm:cxn modelId="{32A9BFBC-B376-9642-9AA2-86C6A1467AAA}" type="presParOf" srcId="{784B6A47-1817-BE47-AFD8-11401949411C}" destId="{10F612FE-C409-7746-A105-B4F15C7663D1}" srcOrd="2" destOrd="0" presId="urn:microsoft.com/office/officeart/2009/3/layout/HorizontalOrganizationChart#22"/>
    <dgm:cxn modelId="{BBAC3A03-B4BF-3342-AA57-4A64F04D5088}" type="presParOf" srcId="{56CD119A-12F0-A146-A6F6-EA5A833A88EF}" destId="{0D8F2A30-25A5-AF44-A7A8-4DBB34464193}" srcOrd="6" destOrd="0" presId="urn:microsoft.com/office/officeart/2009/3/layout/HorizontalOrganizationChart#22"/>
    <dgm:cxn modelId="{832CCD8F-FFB3-E34B-B707-958E20B704E4}" type="presParOf" srcId="{56CD119A-12F0-A146-A6F6-EA5A833A88EF}" destId="{FC27FD3B-0541-A843-ACF9-4BAF6B2B5969}" srcOrd="7" destOrd="0" presId="urn:microsoft.com/office/officeart/2009/3/layout/HorizontalOrganizationChart#22"/>
    <dgm:cxn modelId="{AC9C778D-18E7-314F-831F-393296F82FC7}" type="presParOf" srcId="{FC27FD3B-0541-A843-ACF9-4BAF6B2B5969}" destId="{29681E8B-EBB9-2F46-AB5E-55DD5FB09194}" srcOrd="0" destOrd="0" presId="urn:microsoft.com/office/officeart/2009/3/layout/HorizontalOrganizationChart#22"/>
    <dgm:cxn modelId="{AEC8FB63-6B01-9549-A27A-5E732278A566}" type="presParOf" srcId="{29681E8B-EBB9-2F46-AB5E-55DD5FB09194}" destId="{DE8AAF5B-4373-844D-8EE9-D7512BF22563}" srcOrd="0" destOrd="0" presId="urn:microsoft.com/office/officeart/2009/3/layout/HorizontalOrganizationChart#22"/>
    <dgm:cxn modelId="{46FF67F3-BD25-2F4A-BAFD-4BA5E16B220B}" type="presParOf" srcId="{29681E8B-EBB9-2F46-AB5E-55DD5FB09194}" destId="{C1B84072-ED19-A34E-82EC-59D64F8370F7}" srcOrd="1" destOrd="0" presId="urn:microsoft.com/office/officeart/2009/3/layout/HorizontalOrganizationChart#22"/>
    <dgm:cxn modelId="{636887CF-A71B-5149-90C6-B0810A876BE5}" type="presParOf" srcId="{FC27FD3B-0541-A843-ACF9-4BAF6B2B5969}" destId="{18AB0C64-C7A9-9241-AC90-58BE7AB672A6}" srcOrd="1" destOrd="0" presId="urn:microsoft.com/office/officeart/2009/3/layout/HorizontalOrganizationChart#22"/>
    <dgm:cxn modelId="{23BDDFAA-51EB-AB46-B7D1-E0064B1F9398}" type="presParOf" srcId="{FC27FD3B-0541-A843-ACF9-4BAF6B2B5969}" destId="{E3E39268-6ED2-6842-9B88-0D4E38232447}" srcOrd="2" destOrd="0" presId="urn:microsoft.com/office/officeart/2009/3/layout/HorizontalOrganizationChart#22"/>
    <dgm:cxn modelId="{50D99B94-DD0D-7749-AEE1-BB3513FA6E9A}" type="presParOf" srcId="{8E32D03E-597E-9643-8E2A-DCA195BAF22D}" destId="{22B92831-AC39-9B41-BF30-C6AAB4FFAA46}" srcOrd="2" destOrd="0" presId="urn:microsoft.com/office/officeart/2009/3/layout/HorizontalOrganizationChart#2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2E1A05-9533-E549-A3DF-8652A79C8DAF}"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6FBA3528-8D07-1540-A249-A144207DCD74}">
      <dgm:prSet custT="1"/>
      <dgm:spPr/>
      <dgm:t>
        <a:bodyPr/>
        <a:lstStyle/>
        <a:p>
          <a:pPr rtl="0"/>
          <a:r>
            <a:rPr lang="en-US" altLang="zh-CN" sz="2800" dirty="0" smtClean="0">
              <a:latin typeface="Microsoft YaHei" charset="-122"/>
              <a:ea typeface="Microsoft YaHei" charset="-122"/>
              <a:cs typeface="Microsoft YaHei" charset="-122"/>
            </a:rPr>
            <a:t>19</a:t>
          </a:r>
          <a:r>
            <a:rPr lang="zh-CN" altLang="en-US" sz="2800" dirty="0" smtClean="0">
              <a:latin typeface="Microsoft YaHei" charset="-122"/>
              <a:ea typeface="Microsoft YaHei" charset="-122"/>
              <a:cs typeface="Microsoft YaHei" charset="-122"/>
            </a:rPr>
            <a:t>世纪现实主义文学</a:t>
          </a:r>
          <a:endParaRPr lang="zh-CN" altLang="en-US" sz="2800" dirty="0">
            <a:latin typeface="Microsoft YaHei" charset="-122"/>
            <a:ea typeface="Microsoft YaHei" charset="-122"/>
            <a:cs typeface="Microsoft YaHei" charset="-122"/>
          </a:endParaRPr>
        </a:p>
      </dgm:t>
    </dgm:pt>
    <dgm:pt modelId="{B2A6E605-0F29-ED4D-9483-F820508E5149}" type="par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1C3CE91F-AE5C-794B-8AAC-4FF895A117C6}" type="sib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A93BE7A0-4DC9-F240-A74C-67847FD286CC}">
      <dgm:prSet custT="1"/>
      <dgm:spPr/>
      <dgm:t>
        <a:bodyPr/>
        <a:lstStyle/>
        <a:p>
          <a:pPr rtl="0"/>
          <a:r>
            <a:rPr lang="zh-CN" altLang="en-US" sz="2400" dirty="0" smtClean="0">
              <a:latin typeface="Microsoft YaHei" charset="-122"/>
              <a:ea typeface="Microsoft YaHei" charset="-122"/>
              <a:cs typeface="Microsoft YaHei" charset="-122"/>
            </a:rPr>
            <a:t>概述</a:t>
          </a:r>
          <a:endParaRPr lang="zh-CN" altLang="en-US" sz="2400" dirty="0">
            <a:latin typeface="Microsoft YaHei" charset="-122"/>
            <a:ea typeface="Microsoft YaHei" charset="-122"/>
            <a:cs typeface="Microsoft YaHei" charset="-122"/>
          </a:endParaRPr>
        </a:p>
      </dgm:t>
    </dgm:pt>
    <dgm:pt modelId="{0B9F8813-5121-6646-8FE4-FCA12E4F917F}" type="par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10E38395-8786-7E42-9BF4-DF2D9FAD4C8A}" type="sib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01399533-5582-4E44-B910-D1F9993CC28B}">
      <dgm:prSet custT="1"/>
      <dgm:spPr>
        <a:solidFill>
          <a:srgbClr val="FF0000"/>
        </a:solidFill>
      </dgm:spPr>
      <dgm:t>
        <a:bodyPr/>
        <a:lstStyle/>
        <a:p>
          <a:pPr rtl="0"/>
          <a:r>
            <a:rPr lang="zh-CN" altLang="en-US" sz="2400" dirty="0" smtClean="0">
              <a:solidFill>
                <a:schemeClr val="bg1"/>
              </a:solidFill>
              <a:latin typeface="Microsoft YaHei" charset="-122"/>
              <a:ea typeface="Microsoft YaHei" charset="-122"/>
              <a:cs typeface="Microsoft YaHei" charset="-122"/>
            </a:rPr>
            <a:t>斯丹达尔 </a:t>
          </a:r>
          <a:endParaRPr lang="zh-CN" altLang="en-US" sz="2400" dirty="0">
            <a:solidFill>
              <a:schemeClr val="bg1"/>
            </a:solidFill>
            <a:latin typeface="Microsoft YaHei" charset="-122"/>
            <a:ea typeface="Microsoft YaHei" charset="-122"/>
            <a:cs typeface="Microsoft YaHei" charset="-122"/>
          </a:endParaRPr>
        </a:p>
      </dgm:t>
    </dgm:pt>
    <dgm:pt modelId="{0A0A57BF-1B45-6041-BA8D-A65934C1D9CB}" type="par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D2A909C7-B7AD-6946-8A0A-70A30FA011D7}" type="sib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1F2BECB7-CA72-5741-9E56-89EBB401A728}">
      <dgm:prSet custT="1"/>
      <dgm:spPr/>
      <dgm:t>
        <a:bodyPr/>
        <a:lstStyle/>
        <a:p>
          <a:pPr rtl="0"/>
          <a:r>
            <a:rPr lang="zh-CN" altLang="en-US" sz="2400" dirty="0" smtClean="0">
              <a:latin typeface="Microsoft YaHei" charset="-122"/>
              <a:ea typeface="Microsoft YaHei" charset="-122"/>
              <a:cs typeface="Microsoft YaHei" charset="-122"/>
            </a:rPr>
            <a:t>巴尔扎克 </a:t>
          </a:r>
          <a:endParaRPr lang="zh-CN" altLang="en-US" sz="2400" dirty="0">
            <a:latin typeface="Microsoft YaHei" charset="-122"/>
            <a:ea typeface="Microsoft YaHei" charset="-122"/>
            <a:cs typeface="Microsoft YaHei" charset="-122"/>
          </a:endParaRPr>
        </a:p>
      </dgm:t>
    </dgm:pt>
    <dgm:pt modelId="{6E5B54F4-3E28-274E-9A6D-3ED59B7EF2D0}" type="par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91A7C534-345D-7641-91CF-102751DE2F22}" type="sib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37C88B9F-770E-5E4F-B64C-75F02B3CF5CA}">
      <dgm:prSet custT="1"/>
      <dgm:spPr/>
      <dgm:t>
        <a:bodyPr/>
        <a:lstStyle/>
        <a:p>
          <a:pPr rtl="0"/>
          <a:r>
            <a:rPr lang="zh-CN" altLang="en-US" sz="2400" dirty="0" smtClean="0">
              <a:latin typeface="Microsoft YaHei" charset="-122"/>
              <a:ea typeface="Microsoft YaHei" charset="-122"/>
              <a:cs typeface="Microsoft YaHei" charset="-122"/>
            </a:rPr>
            <a:t>狄更斯 </a:t>
          </a:r>
          <a:endParaRPr lang="zh-CN" altLang="en-US" sz="2400" dirty="0">
            <a:latin typeface="Microsoft YaHei" charset="-122"/>
            <a:ea typeface="Microsoft YaHei" charset="-122"/>
            <a:cs typeface="Microsoft YaHei" charset="-122"/>
          </a:endParaRPr>
        </a:p>
      </dgm:t>
    </dgm:pt>
    <dgm:pt modelId="{9AA679BD-690A-E442-8F6D-F2E29CEF5E49}" type="par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B74AC40A-A4A8-A24C-A78B-418D1DB0557F}" type="sib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948083F7-7B6F-6B4C-ADE1-C5051E08F67C}">
      <dgm:prSet custT="1"/>
      <dgm:spPr/>
      <dgm:t>
        <a:bodyPr/>
        <a:lstStyle/>
        <a:p>
          <a:pPr rtl="0"/>
          <a:r>
            <a:rPr lang="zh-CN" altLang="en-US" sz="2400" dirty="0" smtClean="0">
              <a:latin typeface="Microsoft YaHei" charset="-122"/>
              <a:ea typeface="Microsoft YaHei" charset="-122"/>
              <a:cs typeface="Microsoft YaHei" charset="-122"/>
            </a:rPr>
            <a:t>果戈理 </a:t>
          </a:r>
          <a:endParaRPr lang="zh-CN" altLang="en-US" sz="2400" dirty="0">
            <a:latin typeface="Microsoft YaHei" charset="-122"/>
            <a:ea typeface="Microsoft YaHei" charset="-122"/>
            <a:cs typeface="Microsoft YaHei" charset="-122"/>
          </a:endParaRPr>
        </a:p>
      </dgm:t>
    </dgm:pt>
    <dgm:pt modelId="{C12DF49D-4285-254C-BC5D-0980943C18E9}" type="par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D16D9F58-8A70-5E47-AFED-A66AF1941A93}" type="sib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226DA86E-12E9-9948-B128-CFCF8290B0E7}">
      <dgm:prSet custT="1"/>
      <dgm:spPr/>
      <dgm:t>
        <a:bodyPr/>
        <a:lstStyle/>
        <a:p>
          <a:pPr rtl="0"/>
          <a:r>
            <a:rPr lang="zh-CN" altLang="en-US" sz="2400" dirty="0" smtClean="0">
              <a:latin typeface="Microsoft YaHei" charset="-122"/>
              <a:ea typeface="Microsoft YaHei" charset="-122"/>
              <a:cs typeface="Microsoft YaHei" charset="-122"/>
            </a:rPr>
            <a:t>陀思妥耶夫斯基 </a:t>
          </a:r>
          <a:endParaRPr lang="zh-CN" altLang="en-US" sz="2400" dirty="0">
            <a:latin typeface="Microsoft YaHei" charset="-122"/>
            <a:ea typeface="Microsoft YaHei" charset="-122"/>
            <a:cs typeface="Microsoft YaHei" charset="-122"/>
          </a:endParaRPr>
        </a:p>
      </dgm:t>
    </dgm:pt>
    <dgm:pt modelId="{0902FFFD-F9B3-DA48-B359-8EC4B8A3A7E9}" type="par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2740BC86-F933-EE47-A755-570D533F090A}" type="sib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449B4CD3-AE96-C244-A0D6-EC5754F97725}" type="pres">
      <dgm:prSet presAssocID="{572E1A05-9533-E549-A3DF-8652A79C8DAF}" presName="hierChild1" presStyleCnt="0">
        <dgm:presLayoutVars>
          <dgm:orgChart val="1"/>
          <dgm:chPref val="1"/>
          <dgm:dir/>
          <dgm:animOne val="branch"/>
          <dgm:animLvl val="lvl"/>
          <dgm:resizeHandles/>
        </dgm:presLayoutVars>
      </dgm:prSet>
      <dgm:spPr/>
      <dgm:t>
        <a:bodyPr/>
        <a:lstStyle/>
        <a:p>
          <a:endParaRPr lang="zh-CN" altLang="en-US"/>
        </a:p>
      </dgm:t>
    </dgm:pt>
    <dgm:pt modelId="{73ABB092-20F3-CC48-B744-812BC1A420AA}" type="pres">
      <dgm:prSet presAssocID="{6FBA3528-8D07-1540-A249-A144207DCD74}" presName="hierRoot1" presStyleCnt="0">
        <dgm:presLayoutVars>
          <dgm:hierBranch val="init"/>
        </dgm:presLayoutVars>
      </dgm:prSet>
      <dgm:spPr/>
    </dgm:pt>
    <dgm:pt modelId="{DE116200-DAD5-9E45-AAC3-BD6273B25D2A}" type="pres">
      <dgm:prSet presAssocID="{6FBA3528-8D07-1540-A249-A144207DCD74}" presName="rootComposite1" presStyleCnt="0"/>
      <dgm:spPr/>
    </dgm:pt>
    <dgm:pt modelId="{B8C89A2A-9AE3-6846-92F6-3AB8B0983828}" type="pres">
      <dgm:prSet presAssocID="{6FBA3528-8D07-1540-A249-A144207DCD74}" presName="rootText1" presStyleLbl="node0" presStyleIdx="0" presStyleCnt="1" custScaleX="159528" custScaleY="117380">
        <dgm:presLayoutVars>
          <dgm:chPref val="3"/>
        </dgm:presLayoutVars>
      </dgm:prSet>
      <dgm:spPr/>
      <dgm:t>
        <a:bodyPr/>
        <a:lstStyle/>
        <a:p>
          <a:endParaRPr lang="zh-CN" altLang="en-US"/>
        </a:p>
      </dgm:t>
    </dgm:pt>
    <dgm:pt modelId="{593D4DD4-EDF3-DA4C-8BAE-38C4BDA9BA7F}" type="pres">
      <dgm:prSet presAssocID="{6FBA3528-8D07-1540-A249-A144207DCD74}" presName="rootConnector1" presStyleLbl="node1" presStyleIdx="0" presStyleCnt="0"/>
      <dgm:spPr/>
      <dgm:t>
        <a:bodyPr/>
        <a:lstStyle/>
        <a:p>
          <a:endParaRPr lang="zh-CN" altLang="en-US"/>
        </a:p>
      </dgm:t>
    </dgm:pt>
    <dgm:pt modelId="{236061E9-826E-F744-8D03-2D0B1B5CFFE7}" type="pres">
      <dgm:prSet presAssocID="{6FBA3528-8D07-1540-A249-A144207DCD74}" presName="hierChild2" presStyleCnt="0"/>
      <dgm:spPr/>
    </dgm:pt>
    <dgm:pt modelId="{DE227A30-C2D6-5C40-B383-5432F4198CA4}" type="pres">
      <dgm:prSet presAssocID="{0B9F8813-5121-6646-8FE4-FCA12E4F917F}" presName="Name64" presStyleLbl="parChTrans1D2" presStyleIdx="0" presStyleCnt="6"/>
      <dgm:spPr/>
      <dgm:t>
        <a:bodyPr/>
        <a:lstStyle/>
        <a:p>
          <a:endParaRPr lang="zh-CN" altLang="en-US"/>
        </a:p>
      </dgm:t>
    </dgm:pt>
    <dgm:pt modelId="{BF80672C-8407-D842-84D2-260B993B0C96}" type="pres">
      <dgm:prSet presAssocID="{A93BE7A0-4DC9-F240-A74C-67847FD286CC}" presName="hierRoot2" presStyleCnt="0">
        <dgm:presLayoutVars>
          <dgm:hierBranch val="init"/>
        </dgm:presLayoutVars>
      </dgm:prSet>
      <dgm:spPr/>
    </dgm:pt>
    <dgm:pt modelId="{8310624D-924D-6846-AE4E-B67E56A96081}" type="pres">
      <dgm:prSet presAssocID="{A93BE7A0-4DC9-F240-A74C-67847FD286CC}" presName="rootComposite" presStyleCnt="0"/>
      <dgm:spPr/>
    </dgm:pt>
    <dgm:pt modelId="{81209158-1B4E-4A44-93FD-C42567DD45BE}" type="pres">
      <dgm:prSet presAssocID="{A93BE7A0-4DC9-F240-A74C-67847FD286CC}" presName="rootText" presStyleLbl="node2" presStyleIdx="0" presStyleCnt="6">
        <dgm:presLayoutVars>
          <dgm:chPref val="3"/>
        </dgm:presLayoutVars>
      </dgm:prSet>
      <dgm:spPr/>
      <dgm:t>
        <a:bodyPr/>
        <a:lstStyle/>
        <a:p>
          <a:endParaRPr lang="zh-CN" altLang="en-US"/>
        </a:p>
      </dgm:t>
    </dgm:pt>
    <dgm:pt modelId="{587900D3-FFD5-9948-AA97-0CAB38543A86}" type="pres">
      <dgm:prSet presAssocID="{A93BE7A0-4DC9-F240-A74C-67847FD286CC}" presName="rootConnector" presStyleLbl="node2" presStyleIdx="0" presStyleCnt="6"/>
      <dgm:spPr/>
      <dgm:t>
        <a:bodyPr/>
        <a:lstStyle/>
        <a:p>
          <a:endParaRPr lang="zh-CN" altLang="en-US"/>
        </a:p>
      </dgm:t>
    </dgm:pt>
    <dgm:pt modelId="{018AA445-DA92-2F4F-A058-CA25BE5FA404}" type="pres">
      <dgm:prSet presAssocID="{A93BE7A0-4DC9-F240-A74C-67847FD286CC}" presName="hierChild4" presStyleCnt="0"/>
      <dgm:spPr/>
    </dgm:pt>
    <dgm:pt modelId="{B1ECED20-B5E3-4D4F-9E2D-42490900D630}" type="pres">
      <dgm:prSet presAssocID="{A93BE7A0-4DC9-F240-A74C-67847FD286CC}" presName="hierChild5" presStyleCnt="0"/>
      <dgm:spPr/>
    </dgm:pt>
    <dgm:pt modelId="{EACBB83F-8C6A-CA46-A8D6-BE92C813D946}" type="pres">
      <dgm:prSet presAssocID="{0A0A57BF-1B45-6041-BA8D-A65934C1D9CB}" presName="Name64" presStyleLbl="parChTrans1D2" presStyleIdx="1" presStyleCnt="6"/>
      <dgm:spPr/>
      <dgm:t>
        <a:bodyPr/>
        <a:lstStyle/>
        <a:p>
          <a:endParaRPr lang="zh-CN" altLang="en-US"/>
        </a:p>
      </dgm:t>
    </dgm:pt>
    <dgm:pt modelId="{4C417776-D2CE-814B-9D74-BD7D78CEAA16}" type="pres">
      <dgm:prSet presAssocID="{01399533-5582-4E44-B910-D1F9993CC28B}" presName="hierRoot2" presStyleCnt="0">
        <dgm:presLayoutVars>
          <dgm:hierBranch val="init"/>
        </dgm:presLayoutVars>
      </dgm:prSet>
      <dgm:spPr/>
    </dgm:pt>
    <dgm:pt modelId="{B9CE5369-41BF-3A4E-9EC9-C24097929C22}" type="pres">
      <dgm:prSet presAssocID="{01399533-5582-4E44-B910-D1F9993CC28B}" presName="rootComposite" presStyleCnt="0"/>
      <dgm:spPr/>
    </dgm:pt>
    <dgm:pt modelId="{3DA06560-FEB5-1442-B656-0CFB6E2144C8}" type="pres">
      <dgm:prSet presAssocID="{01399533-5582-4E44-B910-D1F9993CC28B}" presName="rootText" presStyleLbl="node2" presStyleIdx="1" presStyleCnt="6">
        <dgm:presLayoutVars>
          <dgm:chPref val="3"/>
        </dgm:presLayoutVars>
      </dgm:prSet>
      <dgm:spPr/>
      <dgm:t>
        <a:bodyPr/>
        <a:lstStyle/>
        <a:p>
          <a:endParaRPr lang="zh-CN" altLang="en-US"/>
        </a:p>
      </dgm:t>
    </dgm:pt>
    <dgm:pt modelId="{67620B62-9092-F449-AB9C-D73107C18AD5}" type="pres">
      <dgm:prSet presAssocID="{01399533-5582-4E44-B910-D1F9993CC28B}" presName="rootConnector" presStyleLbl="node2" presStyleIdx="1" presStyleCnt="6"/>
      <dgm:spPr/>
      <dgm:t>
        <a:bodyPr/>
        <a:lstStyle/>
        <a:p>
          <a:endParaRPr lang="zh-CN" altLang="en-US"/>
        </a:p>
      </dgm:t>
    </dgm:pt>
    <dgm:pt modelId="{2CF7FE9E-737D-2C42-B7E9-59C063CB45C1}" type="pres">
      <dgm:prSet presAssocID="{01399533-5582-4E44-B910-D1F9993CC28B}" presName="hierChild4" presStyleCnt="0"/>
      <dgm:spPr/>
    </dgm:pt>
    <dgm:pt modelId="{FC8CC96E-760C-9C42-95A2-F834DCC78913}" type="pres">
      <dgm:prSet presAssocID="{01399533-5582-4E44-B910-D1F9993CC28B}" presName="hierChild5" presStyleCnt="0"/>
      <dgm:spPr/>
    </dgm:pt>
    <dgm:pt modelId="{4668F44A-A1E2-1A46-91E2-98878E55797C}" type="pres">
      <dgm:prSet presAssocID="{6E5B54F4-3E28-274E-9A6D-3ED59B7EF2D0}" presName="Name64" presStyleLbl="parChTrans1D2" presStyleIdx="2" presStyleCnt="6"/>
      <dgm:spPr/>
      <dgm:t>
        <a:bodyPr/>
        <a:lstStyle/>
        <a:p>
          <a:endParaRPr lang="zh-CN" altLang="en-US"/>
        </a:p>
      </dgm:t>
    </dgm:pt>
    <dgm:pt modelId="{064DB007-3407-2440-9F78-0F7EA327BBE4}" type="pres">
      <dgm:prSet presAssocID="{1F2BECB7-CA72-5741-9E56-89EBB401A728}" presName="hierRoot2" presStyleCnt="0">
        <dgm:presLayoutVars>
          <dgm:hierBranch val="init"/>
        </dgm:presLayoutVars>
      </dgm:prSet>
      <dgm:spPr/>
    </dgm:pt>
    <dgm:pt modelId="{A5C26532-AB6F-3C4C-88D0-15489A8C7FFF}" type="pres">
      <dgm:prSet presAssocID="{1F2BECB7-CA72-5741-9E56-89EBB401A728}" presName="rootComposite" presStyleCnt="0"/>
      <dgm:spPr/>
    </dgm:pt>
    <dgm:pt modelId="{664DC329-55D4-DD45-A537-DB0180D1F3A8}" type="pres">
      <dgm:prSet presAssocID="{1F2BECB7-CA72-5741-9E56-89EBB401A728}" presName="rootText" presStyleLbl="node2" presStyleIdx="2" presStyleCnt="6">
        <dgm:presLayoutVars>
          <dgm:chPref val="3"/>
        </dgm:presLayoutVars>
      </dgm:prSet>
      <dgm:spPr/>
      <dgm:t>
        <a:bodyPr/>
        <a:lstStyle/>
        <a:p>
          <a:endParaRPr lang="zh-CN" altLang="en-US"/>
        </a:p>
      </dgm:t>
    </dgm:pt>
    <dgm:pt modelId="{A6B0E82C-2B17-974C-BF9B-A35C2A9CD686}" type="pres">
      <dgm:prSet presAssocID="{1F2BECB7-CA72-5741-9E56-89EBB401A728}" presName="rootConnector" presStyleLbl="node2" presStyleIdx="2" presStyleCnt="6"/>
      <dgm:spPr/>
      <dgm:t>
        <a:bodyPr/>
        <a:lstStyle/>
        <a:p>
          <a:endParaRPr lang="zh-CN" altLang="en-US"/>
        </a:p>
      </dgm:t>
    </dgm:pt>
    <dgm:pt modelId="{EA55DCDC-ACFA-FD44-AFFD-32197252CD92}" type="pres">
      <dgm:prSet presAssocID="{1F2BECB7-CA72-5741-9E56-89EBB401A728}" presName="hierChild4" presStyleCnt="0"/>
      <dgm:spPr/>
    </dgm:pt>
    <dgm:pt modelId="{21916B6E-FFAB-5A48-A802-A80765C180F2}" type="pres">
      <dgm:prSet presAssocID="{1F2BECB7-CA72-5741-9E56-89EBB401A728}" presName="hierChild5" presStyleCnt="0"/>
      <dgm:spPr/>
    </dgm:pt>
    <dgm:pt modelId="{7E49E262-B716-4C44-B69A-118220C6764A}" type="pres">
      <dgm:prSet presAssocID="{9AA679BD-690A-E442-8F6D-F2E29CEF5E49}" presName="Name64" presStyleLbl="parChTrans1D2" presStyleIdx="3" presStyleCnt="6"/>
      <dgm:spPr/>
      <dgm:t>
        <a:bodyPr/>
        <a:lstStyle/>
        <a:p>
          <a:endParaRPr lang="zh-CN" altLang="en-US"/>
        </a:p>
      </dgm:t>
    </dgm:pt>
    <dgm:pt modelId="{3C37FE59-E3F7-354A-BD39-C37240A54C36}" type="pres">
      <dgm:prSet presAssocID="{37C88B9F-770E-5E4F-B64C-75F02B3CF5CA}" presName="hierRoot2" presStyleCnt="0">
        <dgm:presLayoutVars>
          <dgm:hierBranch val="init"/>
        </dgm:presLayoutVars>
      </dgm:prSet>
      <dgm:spPr/>
    </dgm:pt>
    <dgm:pt modelId="{9670BDAF-C00C-C743-AABF-597A24F5641E}" type="pres">
      <dgm:prSet presAssocID="{37C88B9F-770E-5E4F-B64C-75F02B3CF5CA}" presName="rootComposite" presStyleCnt="0"/>
      <dgm:spPr/>
    </dgm:pt>
    <dgm:pt modelId="{0582F9D6-792A-BA4B-81BE-DD68B1D494A5}" type="pres">
      <dgm:prSet presAssocID="{37C88B9F-770E-5E4F-B64C-75F02B3CF5CA}" presName="rootText" presStyleLbl="node2" presStyleIdx="3" presStyleCnt="6">
        <dgm:presLayoutVars>
          <dgm:chPref val="3"/>
        </dgm:presLayoutVars>
      </dgm:prSet>
      <dgm:spPr/>
      <dgm:t>
        <a:bodyPr/>
        <a:lstStyle/>
        <a:p>
          <a:endParaRPr lang="zh-CN" altLang="en-US"/>
        </a:p>
      </dgm:t>
    </dgm:pt>
    <dgm:pt modelId="{0AF98B20-A463-FC4A-9BD5-1013E2FF4E13}" type="pres">
      <dgm:prSet presAssocID="{37C88B9F-770E-5E4F-B64C-75F02B3CF5CA}" presName="rootConnector" presStyleLbl="node2" presStyleIdx="3" presStyleCnt="6"/>
      <dgm:spPr/>
      <dgm:t>
        <a:bodyPr/>
        <a:lstStyle/>
        <a:p>
          <a:endParaRPr lang="zh-CN" altLang="en-US"/>
        </a:p>
      </dgm:t>
    </dgm:pt>
    <dgm:pt modelId="{C7086BD8-261D-8844-AE3D-0F7A66F42162}" type="pres">
      <dgm:prSet presAssocID="{37C88B9F-770E-5E4F-B64C-75F02B3CF5CA}" presName="hierChild4" presStyleCnt="0"/>
      <dgm:spPr/>
    </dgm:pt>
    <dgm:pt modelId="{8CB3044D-8EE9-884F-B1AE-0D955002DD72}" type="pres">
      <dgm:prSet presAssocID="{37C88B9F-770E-5E4F-B64C-75F02B3CF5CA}" presName="hierChild5" presStyleCnt="0"/>
      <dgm:spPr/>
    </dgm:pt>
    <dgm:pt modelId="{63FB2507-510A-994E-B5A9-56F82F2720D2}" type="pres">
      <dgm:prSet presAssocID="{C12DF49D-4285-254C-BC5D-0980943C18E9}" presName="Name64" presStyleLbl="parChTrans1D2" presStyleIdx="4" presStyleCnt="6"/>
      <dgm:spPr/>
      <dgm:t>
        <a:bodyPr/>
        <a:lstStyle/>
        <a:p>
          <a:endParaRPr lang="zh-CN" altLang="en-US"/>
        </a:p>
      </dgm:t>
    </dgm:pt>
    <dgm:pt modelId="{223D858A-14E6-564A-98A6-F76DC91BA80B}" type="pres">
      <dgm:prSet presAssocID="{948083F7-7B6F-6B4C-ADE1-C5051E08F67C}" presName="hierRoot2" presStyleCnt="0">
        <dgm:presLayoutVars>
          <dgm:hierBranch val="init"/>
        </dgm:presLayoutVars>
      </dgm:prSet>
      <dgm:spPr/>
    </dgm:pt>
    <dgm:pt modelId="{A261542C-8926-5B42-9C54-8CBA5E34F906}" type="pres">
      <dgm:prSet presAssocID="{948083F7-7B6F-6B4C-ADE1-C5051E08F67C}" presName="rootComposite" presStyleCnt="0"/>
      <dgm:spPr/>
    </dgm:pt>
    <dgm:pt modelId="{8A735479-AA12-1542-AC3B-763894E14DE6}" type="pres">
      <dgm:prSet presAssocID="{948083F7-7B6F-6B4C-ADE1-C5051E08F67C}" presName="rootText" presStyleLbl="node2" presStyleIdx="4" presStyleCnt="6">
        <dgm:presLayoutVars>
          <dgm:chPref val="3"/>
        </dgm:presLayoutVars>
      </dgm:prSet>
      <dgm:spPr/>
      <dgm:t>
        <a:bodyPr/>
        <a:lstStyle/>
        <a:p>
          <a:endParaRPr lang="zh-CN" altLang="en-US"/>
        </a:p>
      </dgm:t>
    </dgm:pt>
    <dgm:pt modelId="{9F03371F-BA1E-EC4A-80F1-485CD877C81F}" type="pres">
      <dgm:prSet presAssocID="{948083F7-7B6F-6B4C-ADE1-C5051E08F67C}" presName="rootConnector" presStyleLbl="node2" presStyleIdx="4" presStyleCnt="6"/>
      <dgm:spPr/>
      <dgm:t>
        <a:bodyPr/>
        <a:lstStyle/>
        <a:p>
          <a:endParaRPr lang="zh-CN" altLang="en-US"/>
        </a:p>
      </dgm:t>
    </dgm:pt>
    <dgm:pt modelId="{1EF0A43B-92AA-6A49-9A59-6151C5CED5E7}" type="pres">
      <dgm:prSet presAssocID="{948083F7-7B6F-6B4C-ADE1-C5051E08F67C}" presName="hierChild4" presStyleCnt="0"/>
      <dgm:spPr/>
    </dgm:pt>
    <dgm:pt modelId="{82E96BED-46A3-DB48-BF29-560F9EB56324}" type="pres">
      <dgm:prSet presAssocID="{948083F7-7B6F-6B4C-ADE1-C5051E08F67C}" presName="hierChild5" presStyleCnt="0"/>
      <dgm:spPr/>
    </dgm:pt>
    <dgm:pt modelId="{A6E7ADFA-E143-D849-8A2E-FEFB9CB9DE5A}" type="pres">
      <dgm:prSet presAssocID="{0902FFFD-F9B3-DA48-B359-8EC4B8A3A7E9}" presName="Name64" presStyleLbl="parChTrans1D2" presStyleIdx="5" presStyleCnt="6"/>
      <dgm:spPr/>
      <dgm:t>
        <a:bodyPr/>
        <a:lstStyle/>
        <a:p>
          <a:endParaRPr lang="zh-CN" altLang="en-US"/>
        </a:p>
      </dgm:t>
    </dgm:pt>
    <dgm:pt modelId="{81077AB4-DE55-3F45-A3E9-06FD8112212B}" type="pres">
      <dgm:prSet presAssocID="{226DA86E-12E9-9948-B128-CFCF8290B0E7}" presName="hierRoot2" presStyleCnt="0">
        <dgm:presLayoutVars>
          <dgm:hierBranch val="init"/>
        </dgm:presLayoutVars>
      </dgm:prSet>
      <dgm:spPr/>
    </dgm:pt>
    <dgm:pt modelId="{8A4F8F0B-5088-114F-85F5-DE03F9D9FFF8}" type="pres">
      <dgm:prSet presAssocID="{226DA86E-12E9-9948-B128-CFCF8290B0E7}" presName="rootComposite" presStyleCnt="0"/>
      <dgm:spPr/>
    </dgm:pt>
    <dgm:pt modelId="{02992F25-DBA3-A140-A36E-C954BCD51F55}" type="pres">
      <dgm:prSet presAssocID="{226DA86E-12E9-9948-B128-CFCF8290B0E7}" presName="rootText" presStyleLbl="node2" presStyleIdx="5" presStyleCnt="6">
        <dgm:presLayoutVars>
          <dgm:chPref val="3"/>
        </dgm:presLayoutVars>
      </dgm:prSet>
      <dgm:spPr/>
      <dgm:t>
        <a:bodyPr/>
        <a:lstStyle/>
        <a:p>
          <a:endParaRPr lang="zh-CN" altLang="en-US"/>
        </a:p>
      </dgm:t>
    </dgm:pt>
    <dgm:pt modelId="{D4792A63-D062-DD43-8C45-BB92DFB85DB3}" type="pres">
      <dgm:prSet presAssocID="{226DA86E-12E9-9948-B128-CFCF8290B0E7}" presName="rootConnector" presStyleLbl="node2" presStyleIdx="5" presStyleCnt="6"/>
      <dgm:spPr/>
      <dgm:t>
        <a:bodyPr/>
        <a:lstStyle/>
        <a:p>
          <a:endParaRPr lang="zh-CN" altLang="en-US"/>
        </a:p>
      </dgm:t>
    </dgm:pt>
    <dgm:pt modelId="{7593F9DD-9350-F947-9279-9E7438C26B0C}" type="pres">
      <dgm:prSet presAssocID="{226DA86E-12E9-9948-B128-CFCF8290B0E7}" presName="hierChild4" presStyleCnt="0"/>
      <dgm:spPr/>
    </dgm:pt>
    <dgm:pt modelId="{E0B2256F-F4F0-EF4F-AB9F-6C388B231D90}" type="pres">
      <dgm:prSet presAssocID="{226DA86E-12E9-9948-B128-CFCF8290B0E7}" presName="hierChild5" presStyleCnt="0"/>
      <dgm:spPr/>
    </dgm:pt>
    <dgm:pt modelId="{34D35493-9221-6C43-A7F6-447F905DD92E}" type="pres">
      <dgm:prSet presAssocID="{6FBA3528-8D07-1540-A249-A144207DCD74}" presName="hierChild3" presStyleCnt="0"/>
      <dgm:spPr/>
    </dgm:pt>
  </dgm:ptLst>
  <dgm:cxnLst>
    <dgm:cxn modelId="{D50FC375-FC0D-9549-AED4-F51D09C9CA3D}" type="presOf" srcId="{01399533-5582-4E44-B910-D1F9993CC28B}" destId="{67620B62-9092-F449-AB9C-D73107C18AD5}" srcOrd="1" destOrd="0" presId="urn:microsoft.com/office/officeart/2009/3/layout/HorizontalOrganizationChart"/>
    <dgm:cxn modelId="{03EEF864-69B2-1245-A85A-B007D19FC7AC}" type="presOf" srcId="{948083F7-7B6F-6B4C-ADE1-C5051E08F67C}" destId="{8A735479-AA12-1542-AC3B-763894E14DE6}" srcOrd="0" destOrd="0" presId="urn:microsoft.com/office/officeart/2009/3/layout/HorizontalOrganizationChart"/>
    <dgm:cxn modelId="{A114D51D-0622-6E43-83B0-105733054C77}" type="presOf" srcId="{37C88B9F-770E-5E4F-B64C-75F02B3CF5CA}" destId="{0AF98B20-A463-FC4A-9BD5-1013E2FF4E13}" srcOrd="1" destOrd="0" presId="urn:microsoft.com/office/officeart/2009/3/layout/HorizontalOrganizationChart"/>
    <dgm:cxn modelId="{9355DB7C-B294-2941-9142-4F108838A5E0}" type="presOf" srcId="{A93BE7A0-4DC9-F240-A74C-67847FD286CC}" destId="{81209158-1B4E-4A44-93FD-C42567DD45BE}" srcOrd="0" destOrd="0" presId="urn:microsoft.com/office/officeart/2009/3/layout/HorizontalOrganizationChart"/>
    <dgm:cxn modelId="{5626468B-ADB1-B94C-82C6-693DFDEF4E96}" srcId="{6FBA3528-8D07-1540-A249-A144207DCD74}" destId="{1F2BECB7-CA72-5741-9E56-89EBB401A728}" srcOrd="2" destOrd="0" parTransId="{6E5B54F4-3E28-274E-9A6D-3ED59B7EF2D0}" sibTransId="{91A7C534-345D-7641-91CF-102751DE2F22}"/>
    <dgm:cxn modelId="{C1E1FBA5-0B52-F84A-A6D8-19D80D0939C2}" type="presOf" srcId="{C12DF49D-4285-254C-BC5D-0980943C18E9}" destId="{63FB2507-510A-994E-B5A9-56F82F2720D2}" srcOrd="0" destOrd="0" presId="urn:microsoft.com/office/officeart/2009/3/layout/HorizontalOrganizationChart"/>
    <dgm:cxn modelId="{0A06C23B-FA81-DC4C-8222-C41E135E0997}" srcId="{6FBA3528-8D07-1540-A249-A144207DCD74}" destId="{226DA86E-12E9-9948-B128-CFCF8290B0E7}" srcOrd="5" destOrd="0" parTransId="{0902FFFD-F9B3-DA48-B359-8EC4B8A3A7E9}" sibTransId="{2740BC86-F933-EE47-A755-570D533F090A}"/>
    <dgm:cxn modelId="{83EDFBEA-451E-9E4C-9E97-310D906F7BE7}" srcId="{6FBA3528-8D07-1540-A249-A144207DCD74}" destId="{948083F7-7B6F-6B4C-ADE1-C5051E08F67C}" srcOrd="4" destOrd="0" parTransId="{C12DF49D-4285-254C-BC5D-0980943C18E9}" sibTransId="{D16D9F58-8A70-5E47-AFED-A66AF1941A93}"/>
    <dgm:cxn modelId="{061A7614-1035-5E4B-AEAD-32C245C93557}" srcId="{6FBA3528-8D07-1540-A249-A144207DCD74}" destId="{A93BE7A0-4DC9-F240-A74C-67847FD286CC}" srcOrd="0" destOrd="0" parTransId="{0B9F8813-5121-6646-8FE4-FCA12E4F917F}" sibTransId="{10E38395-8786-7E42-9BF4-DF2D9FAD4C8A}"/>
    <dgm:cxn modelId="{398CA72A-1FCC-BA47-A8BE-84527B011ACD}" srcId="{572E1A05-9533-E549-A3DF-8652A79C8DAF}" destId="{6FBA3528-8D07-1540-A249-A144207DCD74}" srcOrd="0" destOrd="0" parTransId="{B2A6E605-0F29-ED4D-9483-F820508E5149}" sibTransId="{1C3CE91F-AE5C-794B-8AAC-4FF895A117C6}"/>
    <dgm:cxn modelId="{563377CB-A42D-8E47-B61E-13B3B339EC8B}" type="presOf" srcId="{6FBA3528-8D07-1540-A249-A144207DCD74}" destId="{593D4DD4-EDF3-DA4C-8BAE-38C4BDA9BA7F}" srcOrd="1" destOrd="0" presId="urn:microsoft.com/office/officeart/2009/3/layout/HorizontalOrganizationChart"/>
    <dgm:cxn modelId="{84B266BD-1ABB-9241-9D29-DA881EE6400F}" type="presOf" srcId="{01399533-5582-4E44-B910-D1F9993CC28B}" destId="{3DA06560-FEB5-1442-B656-0CFB6E2144C8}" srcOrd="0" destOrd="0" presId="urn:microsoft.com/office/officeart/2009/3/layout/HorizontalOrganizationChart"/>
    <dgm:cxn modelId="{02BCA0BC-BB4E-6843-9940-D4AF97CF1027}" type="presOf" srcId="{6E5B54F4-3E28-274E-9A6D-3ED59B7EF2D0}" destId="{4668F44A-A1E2-1A46-91E2-98878E55797C}" srcOrd="0" destOrd="0" presId="urn:microsoft.com/office/officeart/2009/3/layout/HorizontalOrganizationChart"/>
    <dgm:cxn modelId="{62AC761A-E8AA-EE42-858B-94E2F0E36DED}" srcId="{6FBA3528-8D07-1540-A249-A144207DCD74}" destId="{01399533-5582-4E44-B910-D1F9993CC28B}" srcOrd="1" destOrd="0" parTransId="{0A0A57BF-1B45-6041-BA8D-A65934C1D9CB}" sibTransId="{D2A909C7-B7AD-6946-8A0A-70A30FA011D7}"/>
    <dgm:cxn modelId="{1A3DD9BD-D6EF-D145-BE3E-1EA1838CE3D1}" type="presOf" srcId="{0A0A57BF-1B45-6041-BA8D-A65934C1D9CB}" destId="{EACBB83F-8C6A-CA46-A8D6-BE92C813D946}" srcOrd="0" destOrd="0" presId="urn:microsoft.com/office/officeart/2009/3/layout/HorizontalOrganizationChart"/>
    <dgm:cxn modelId="{A6B12276-63F2-CC45-B668-811CBD07C2B5}" type="presOf" srcId="{6FBA3528-8D07-1540-A249-A144207DCD74}" destId="{B8C89A2A-9AE3-6846-92F6-3AB8B0983828}" srcOrd="0" destOrd="0" presId="urn:microsoft.com/office/officeart/2009/3/layout/HorizontalOrganizationChart"/>
    <dgm:cxn modelId="{8B8DC329-21EA-E346-8EC7-A8D52F20FBA0}" type="presOf" srcId="{572E1A05-9533-E549-A3DF-8652A79C8DAF}" destId="{449B4CD3-AE96-C244-A0D6-EC5754F97725}" srcOrd="0" destOrd="0" presId="urn:microsoft.com/office/officeart/2009/3/layout/HorizontalOrganizationChart"/>
    <dgm:cxn modelId="{10A4B679-D319-9E4C-82C3-5D45BCC38602}" type="presOf" srcId="{226DA86E-12E9-9948-B128-CFCF8290B0E7}" destId="{02992F25-DBA3-A140-A36E-C954BCD51F55}" srcOrd="0" destOrd="0" presId="urn:microsoft.com/office/officeart/2009/3/layout/HorizontalOrganizationChart"/>
    <dgm:cxn modelId="{04F0CBA7-A459-8F45-A6A4-7D6529DE4A39}" type="presOf" srcId="{0902FFFD-F9B3-DA48-B359-8EC4B8A3A7E9}" destId="{A6E7ADFA-E143-D849-8A2E-FEFB9CB9DE5A}" srcOrd="0" destOrd="0" presId="urn:microsoft.com/office/officeart/2009/3/layout/HorizontalOrganizationChart"/>
    <dgm:cxn modelId="{8D15E444-F9E3-BD4C-8501-4F7BB7065324}" type="presOf" srcId="{226DA86E-12E9-9948-B128-CFCF8290B0E7}" destId="{D4792A63-D062-DD43-8C45-BB92DFB85DB3}" srcOrd="1" destOrd="0" presId="urn:microsoft.com/office/officeart/2009/3/layout/HorizontalOrganizationChart"/>
    <dgm:cxn modelId="{0696F4BB-E3EA-A54C-809E-E6144FF9681F}" type="presOf" srcId="{37C88B9F-770E-5E4F-B64C-75F02B3CF5CA}" destId="{0582F9D6-792A-BA4B-81BE-DD68B1D494A5}" srcOrd="0" destOrd="0" presId="urn:microsoft.com/office/officeart/2009/3/layout/HorizontalOrganizationChart"/>
    <dgm:cxn modelId="{09069094-B5FE-9A4E-A049-6981E8F7860D}" type="presOf" srcId="{9AA679BD-690A-E442-8F6D-F2E29CEF5E49}" destId="{7E49E262-B716-4C44-B69A-118220C6764A}" srcOrd="0" destOrd="0" presId="urn:microsoft.com/office/officeart/2009/3/layout/HorizontalOrganizationChart"/>
    <dgm:cxn modelId="{83833688-6638-1547-AB1B-B3EC54D3C850}" type="presOf" srcId="{1F2BECB7-CA72-5741-9E56-89EBB401A728}" destId="{664DC329-55D4-DD45-A537-DB0180D1F3A8}" srcOrd="0" destOrd="0" presId="urn:microsoft.com/office/officeart/2009/3/layout/HorizontalOrganizationChart"/>
    <dgm:cxn modelId="{C79381EC-AE5C-5547-B802-06D036D6C5FF}" type="presOf" srcId="{0B9F8813-5121-6646-8FE4-FCA12E4F917F}" destId="{DE227A30-C2D6-5C40-B383-5432F4198CA4}" srcOrd="0" destOrd="0" presId="urn:microsoft.com/office/officeart/2009/3/layout/HorizontalOrganizationChart"/>
    <dgm:cxn modelId="{9F9535D3-41BB-A648-B52E-0E677FC050BB}" type="presOf" srcId="{948083F7-7B6F-6B4C-ADE1-C5051E08F67C}" destId="{9F03371F-BA1E-EC4A-80F1-485CD877C81F}" srcOrd="1" destOrd="0" presId="urn:microsoft.com/office/officeart/2009/3/layout/HorizontalOrganizationChart"/>
    <dgm:cxn modelId="{13D0E0DB-ABA7-1F4B-9E5B-CFDB48910EBD}" type="presOf" srcId="{A93BE7A0-4DC9-F240-A74C-67847FD286CC}" destId="{587900D3-FFD5-9948-AA97-0CAB38543A86}" srcOrd="1" destOrd="0" presId="urn:microsoft.com/office/officeart/2009/3/layout/HorizontalOrganizationChart"/>
    <dgm:cxn modelId="{B2E3AB3D-60F5-1F42-A669-E76BD3AEEBCF}" srcId="{6FBA3528-8D07-1540-A249-A144207DCD74}" destId="{37C88B9F-770E-5E4F-B64C-75F02B3CF5CA}" srcOrd="3" destOrd="0" parTransId="{9AA679BD-690A-E442-8F6D-F2E29CEF5E49}" sibTransId="{B74AC40A-A4A8-A24C-A78B-418D1DB0557F}"/>
    <dgm:cxn modelId="{362FC940-AA7D-DE4B-B059-7DFBEB2B6697}" type="presOf" srcId="{1F2BECB7-CA72-5741-9E56-89EBB401A728}" destId="{A6B0E82C-2B17-974C-BF9B-A35C2A9CD686}" srcOrd="1" destOrd="0" presId="urn:microsoft.com/office/officeart/2009/3/layout/HorizontalOrganizationChart"/>
    <dgm:cxn modelId="{9E6EF708-D8CB-5C4B-B628-2C6842B9AD1B}" type="presParOf" srcId="{449B4CD3-AE96-C244-A0D6-EC5754F97725}" destId="{73ABB092-20F3-CC48-B744-812BC1A420AA}" srcOrd="0" destOrd="0" presId="urn:microsoft.com/office/officeart/2009/3/layout/HorizontalOrganizationChart"/>
    <dgm:cxn modelId="{2FCF0F5C-741B-8E49-96A9-05EE0E796232}" type="presParOf" srcId="{73ABB092-20F3-CC48-B744-812BC1A420AA}" destId="{DE116200-DAD5-9E45-AAC3-BD6273B25D2A}" srcOrd="0" destOrd="0" presId="urn:microsoft.com/office/officeart/2009/3/layout/HorizontalOrganizationChart"/>
    <dgm:cxn modelId="{486D9D91-42BA-9749-B26A-5CC289185E13}" type="presParOf" srcId="{DE116200-DAD5-9E45-AAC3-BD6273B25D2A}" destId="{B8C89A2A-9AE3-6846-92F6-3AB8B0983828}" srcOrd="0" destOrd="0" presId="urn:microsoft.com/office/officeart/2009/3/layout/HorizontalOrganizationChart"/>
    <dgm:cxn modelId="{039F6D05-C14D-394A-A686-C6E7A2D1D2AA}" type="presParOf" srcId="{DE116200-DAD5-9E45-AAC3-BD6273B25D2A}" destId="{593D4DD4-EDF3-DA4C-8BAE-38C4BDA9BA7F}" srcOrd="1" destOrd="0" presId="urn:microsoft.com/office/officeart/2009/3/layout/HorizontalOrganizationChart"/>
    <dgm:cxn modelId="{2680E1B5-A13F-B249-A7EC-C33929A320D5}" type="presParOf" srcId="{73ABB092-20F3-CC48-B744-812BC1A420AA}" destId="{236061E9-826E-F744-8D03-2D0B1B5CFFE7}" srcOrd="1" destOrd="0" presId="urn:microsoft.com/office/officeart/2009/3/layout/HorizontalOrganizationChart"/>
    <dgm:cxn modelId="{0B7AA325-9AA0-9E4D-B1EC-37504533D3E6}" type="presParOf" srcId="{236061E9-826E-F744-8D03-2D0B1B5CFFE7}" destId="{DE227A30-C2D6-5C40-B383-5432F4198CA4}" srcOrd="0" destOrd="0" presId="urn:microsoft.com/office/officeart/2009/3/layout/HorizontalOrganizationChart"/>
    <dgm:cxn modelId="{132351FB-4815-3347-8CF5-D8F424E6A44E}" type="presParOf" srcId="{236061E9-826E-F744-8D03-2D0B1B5CFFE7}" destId="{BF80672C-8407-D842-84D2-260B993B0C96}" srcOrd="1" destOrd="0" presId="urn:microsoft.com/office/officeart/2009/3/layout/HorizontalOrganizationChart"/>
    <dgm:cxn modelId="{75C5E25D-C7BA-2944-B543-1743F7B81794}" type="presParOf" srcId="{BF80672C-8407-D842-84D2-260B993B0C96}" destId="{8310624D-924D-6846-AE4E-B67E56A96081}" srcOrd="0" destOrd="0" presId="urn:microsoft.com/office/officeart/2009/3/layout/HorizontalOrganizationChart"/>
    <dgm:cxn modelId="{77EC17FC-0AD8-0D46-93AE-7C1CF9BD4F0C}" type="presParOf" srcId="{8310624D-924D-6846-AE4E-B67E56A96081}" destId="{81209158-1B4E-4A44-93FD-C42567DD45BE}" srcOrd="0" destOrd="0" presId="urn:microsoft.com/office/officeart/2009/3/layout/HorizontalOrganizationChart"/>
    <dgm:cxn modelId="{6FBE4DA7-7E8E-D441-A9DF-24C0F4053862}" type="presParOf" srcId="{8310624D-924D-6846-AE4E-B67E56A96081}" destId="{587900D3-FFD5-9948-AA97-0CAB38543A86}" srcOrd="1" destOrd="0" presId="urn:microsoft.com/office/officeart/2009/3/layout/HorizontalOrganizationChart"/>
    <dgm:cxn modelId="{A29F1E2B-0F63-AA48-8CA6-CC9682538538}" type="presParOf" srcId="{BF80672C-8407-D842-84D2-260B993B0C96}" destId="{018AA445-DA92-2F4F-A058-CA25BE5FA404}" srcOrd="1" destOrd="0" presId="urn:microsoft.com/office/officeart/2009/3/layout/HorizontalOrganizationChart"/>
    <dgm:cxn modelId="{B03C7CF1-3AB7-0743-8832-43662E304B4E}" type="presParOf" srcId="{BF80672C-8407-D842-84D2-260B993B0C96}" destId="{B1ECED20-B5E3-4D4F-9E2D-42490900D630}" srcOrd="2" destOrd="0" presId="urn:microsoft.com/office/officeart/2009/3/layout/HorizontalOrganizationChart"/>
    <dgm:cxn modelId="{067FC160-9E16-7148-95D4-FC4A2C8176EE}" type="presParOf" srcId="{236061E9-826E-F744-8D03-2D0B1B5CFFE7}" destId="{EACBB83F-8C6A-CA46-A8D6-BE92C813D946}" srcOrd="2" destOrd="0" presId="urn:microsoft.com/office/officeart/2009/3/layout/HorizontalOrganizationChart"/>
    <dgm:cxn modelId="{E3CAFE82-AE3A-8541-A15D-DA6FBE38D4BF}" type="presParOf" srcId="{236061E9-826E-F744-8D03-2D0B1B5CFFE7}" destId="{4C417776-D2CE-814B-9D74-BD7D78CEAA16}" srcOrd="3" destOrd="0" presId="urn:microsoft.com/office/officeart/2009/3/layout/HorizontalOrganizationChart"/>
    <dgm:cxn modelId="{F1B1FFE3-64CA-2644-B9D4-EBDA0C289B53}" type="presParOf" srcId="{4C417776-D2CE-814B-9D74-BD7D78CEAA16}" destId="{B9CE5369-41BF-3A4E-9EC9-C24097929C22}" srcOrd="0" destOrd="0" presId="urn:microsoft.com/office/officeart/2009/3/layout/HorizontalOrganizationChart"/>
    <dgm:cxn modelId="{E6722C31-7166-BB4B-BC5A-0EE2C400B2BF}" type="presParOf" srcId="{B9CE5369-41BF-3A4E-9EC9-C24097929C22}" destId="{3DA06560-FEB5-1442-B656-0CFB6E2144C8}" srcOrd="0" destOrd="0" presId="urn:microsoft.com/office/officeart/2009/3/layout/HorizontalOrganizationChart"/>
    <dgm:cxn modelId="{44A9B169-8C6E-C047-92B6-6C54D1891235}" type="presParOf" srcId="{B9CE5369-41BF-3A4E-9EC9-C24097929C22}" destId="{67620B62-9092-F449-AB9C-D73107C18AD5}" srcOrd="1" destOrd="0" presId="urn:microsoft.com/office/officeart/2009/3/layout/HorizontalOrganizationChart"/>
    <dgm:cxn modelId="{21F39C92-BB16-714C-9E31-D622720D91D7}" type="presParOf" srcId="{4C417776-D2CE-814B-9D74-BD7D78CEAA16}" destId="{2CF7FE9E-737D-2C42-B7E9-59C063CB45C1}" srcOrd="1" destOrd="0" presId="urn:microsoft.com/office/officeart/2009/3/layout/HorizontalOrganizationChart"/>
    <dgm:cxn modelId="{0B05CE9E-B3EC-864A-99E2-51FB36037AFB}" type="presParOf" srcId="{4C417776-D2CE-814B-9D74-BD7D78CEAA16}" destId="{FC8CC96E-760C-9C42-95A2-F834DCC78913}" srcOrd="2" destOrd="0" presId="urn:microsoft.com/office/officeart/2009/3/layout/HorizontalOrganizationChart"/>
    <dgm:cxn modelId="{34780C12-CB1D-BA4B-9B72-E7A8D06C9A76}" type="presParOf" srcId="{236061E9-826E-F744-8D03-2D0B1B5CFFE7}" destId="{4668F44A-A1E2-1A46-91E2-98878E55797C}" srcOrd="4" destOrd="0" presId="urn:microsoft.com/office/officeart/2009/3/layout/HorizontalOrganizationChart"/>
    <dgm:cxn modelId="{44B2DC0D-54FC-FD44-9FF5-06439E40A76E}" type="presParOf" srcId="{236061E9-826E-F744-8D03-2D0B1B5CFFE7}" destId="{064DB007-3407-2440-9F78-0F7EA327BBE4}" srcOrd="5" destOrd="0" presId="urn:microsoft.com/office/officeart/2009/3/layout/HorizontalOrganizationChart"/>
    <dgm:cxn modelId="{A2166DC4-6AF3-D341-AAA2-3756598A954B}" type="presParOf" srcId="{064DB007-3407-2440-9F78-0F7EA327BBE4}" destId="{A5C26532-AB6F-3C4C-88D0-15489A8C7FFF}" srcOrd="0" destOrd="0" presId="urn:microsoft.com/office/officeart/2009/3/layout/HorizontalOrganizationChart"/>
    <dgm:cxn modelId="{6A4B52AE-3C4D-564C-9E5A-466FBFB322EF}" type="presParOf" srcId="{A5C26532-AB6F-3C4C-88D0-15489A8C7FFF}" destId="{664DC329-55D4-DD45-A537-DB0180D1F3A8}" srcOrd="0" destOrd="0" presId="urn:microsoft.com/office/officeart/2009/3/layout/HorizontalOrganizationChart"/>
    <dgm:cxn modelId="{993BE735-5DAA-AE46-838C-2517C6F1B897}" type="presParOf" srcId="{A5C26532-AB6F-3C4C-88D0-15489A8C7FFF}" destId="{A6B0E82C-2B17-974C-BF9B-A35C2A9CD686}" srcOrd="1" destOrd="0" presId="urn:microsoft.com/office/officeart/2009/3/layout/HorizontalOrganizationChart"/>
    <dgm:cxn modelId="{823F49EC-0D8B-6244-B411-8508AFA6FD3B}" type="presParOf" srcId="{064DB007-3407-2440-9F78-0F7EA327BBE4}" destId="{EA55DCDC-ACFA-FD44-AFFD-32197252CD92}" srcOrd="1" destOrd="0" presId="urn:microsoft.com/office/officeart/2009/3/layout/HorizontalOrganizationChart"/>
    <dgm:cxn modelId="{803A3FC2-6264-7E47-99A5-0B19D824FB8B}" type="presParOf" srcId="{064DB007-3407-2440-9F78-0F7EA327BBE4}" destId="{21916B6E-FFAB-5A48-A802-A80765C180F2}" srcOrd="2" destOrd="0" presId="urn:microsoft.com/office/officeart/2009/3/layout/HorizontalOrganizationChart"/>
    <dgm:cxn modelId="{AA129E91-B4E5-8041-ADF8-415770A4F83C}" type="presParOf" srcId="{236061E9-826E-F744-8D03-2D0B1B5CFFE7}" destId="{7E49E262-B716-4C44-B69A-118220C6764A}" srcOrd="6" destOrd="0" presId="urn:microsoft.com/office/officeart/2009/3/layout/HorizontalOrganizationChart"/>
    <dgm:cxn modelId="{BD4DA242-B7F9-154D-A548-615D822FA90E}" type="presParOf" srcId="{236061E9-826E-F744-8D03-2D0B1B5CFFE7}" destId="{3C37FE59-E3F7-354A-BD39-C37240A54C36}" srcOrd="7" destOrd="0" presId="urn:microsoft.com/office/officeart/2009/3/layout/HorizontalOrganizationChart"/>
    <dgm:cxn modelId="{BCEC872D-1054-FB4B-883A-AC8420233F5F}" type="presParOf" srcId="{3C37FE59-E3F7-354A-BD39-C37240A54C36}" destId="{9670BDAF-C00C-C743-AABF-597A24F5641E}" srcOrd="0" destOrd="0" presId="urn:microsoft.com/office/officeart/2009/3/layout/HorizontalOrganizationChart"/>
    <dgm:cxn modelId="{F189E19A-1278-6D4D-B448-8AF08BB7B3F7}" type="presParOf" srcId="{9670BDAF-C00C-C743-AABF-597A24F5641E}" destId="{0582F9D6-792A-BA4B-81BE-DD68B1D494A5}" srcOrd="0" destOrd="0" presId="urn:microsoft.com/office/officeart/2009/3/layout/HorizontalOrganizationChart"/>
    <dgm:cxn modelId="{B3283DDB-320C-5F4F-A51A-4E131A54DD4A}" type="presParOf" srcId="{9670BDAF-C00C-C743-AABF-597A24F5641E}" destId="{0AF98B20-A463-FC4A-9BD5-1013E2FF4E13}" srcOrd="1" destOrd="0" presId="urn:microsoft.com/office/officeart/2009/3/layout/HorizontalOrganizationChart"/>
    <dgm:cxn modelId="{1FCF3977-3005-D341-AA42-61645B0AD26E}" type="presParOf" srcId="{3C37FE59-E3F7-354A-BD39-C37240A54C36}" destId="{C7086BD8-261D-8844-AE3D-0F7A66F42162}" srcOrd="1" destOrd="0" presId="urn:microsoft.com/office/officeart/2009/3/layout/HorizontalOrganizationChart"/>
    <dgm:cxn modelId="{714F5A83-110D-CE49-AEFB-54F748785025}" type="presParOf" srcId="{3C37FE59-E3F7-354A-BD39-C37240A54C36}" destId="{8CB3044D-8EE9-884F-B1AE-0D955002DD72}" srcOrd="2" destOrd="0" presId="urn:microsoft.com/office/officeart/2009/3/layout/HorizontalOrganizationChart"/>
    <dgm:cxn modelId="{FB0D0142-92FF-DB4B-8164-2D58CC22236C}" type="presParOf" srcId="{236061E9-826E-F744-8D03-2D0B1B5CFFE7}" destId="{63FB2507-510A-994E-B5A9-56F82F2720D2}" srcOrd="8" destOrd="0" presId="urn:microsoft.com/office/officeart/2009/3/layout/HorizontalOrganizationChart"/>
    <dgm:cxn modelId="{88B13934-F42C-E940-8678-677E53807AC2}" type="presParOf" srcId="{236061E9-826E-F744-8D03-2D0B1B5CFFE7}" destId="{223D858A-14E6-564A-98A6-F76DC91BA80B}" srcOrd="9" destOrd="0" presId="urn:microsoft.com/office/officeart/2009/3/layout/HorizontalOrganizationChart"/>
    <dgm:cxn modelId="{B493B76B-A9D3-D04A-86E7-3687C21DE7BE}" type="presParOf" srcId="{223D858A-14E6-564A-98A6-F76DC91BA80B}" destId="{A261542C-8926-5B42-9C54-8CBA5E34F906}" srcOrd="0" destOrd="0" presId="urn:microsoft.com/office/officeart/2009/3/layout/HorizontalOrganizationChart"/>
    <dgm:cxn modelId="{A5D3165A-4941-4341-A327-D7DD61BDE597}" type="presParOf" srcId="{A261542C-8926-5B42-9C54-8CBA5E34F906}" destId="{8A735479-AA12-1542-AC3B-763894E14DE6}" srcOrd="0" destOrd="0" presId="urn:microsoft.com/office/officeart/2009/3/layout/HorizontalOrganizationChart"/>
    <dgm:cxn modelId="{9E17F6AE-B3C3-D447-86CA-03C1E26C4C04}" type="presParOf" srcId="{A261542C-8926-5B42-9C54-8CBA5E34F906}" destId="{9F03371F-BA1E-EC4A-80F1-485CD877C81F}" srcOrd="1" destOrd="0" presId="urn:microsoft.com/office/officeart/2009/3/layout/HorizontalOrganizationChart"/>
    <dgm:cxn modelId="{78A6C4A5-9088-3446-BF00-BF34DB2123D2}" type="presParOf" srcId="{223D858A-14E6-564A-98A6-F76DC91BA80B}" destId="{1EF0A43B-92AA-6A49-9A59-6151C5CED5E7}" srcOrd="1" destOrd="0" presId="urn:microsoft.com/office/officeart/2009/3/layout/HorizontalOrganizationChart"/>
    <dgm:cxn modelId="{B37575C1-47BA-1E44-B4ED-02F2F7D8811C}" type="presParOf" srcId="{223D858A-14E6-564A-98A6-F76DC91BA80B}" destId="{82E96BED-46A3-DB48-BF29-560F9EB56324}" srcOrd="2" destOrd="0" presId="urn:microsoft.com/office/officeart/2009/3/layout/HorizontalOrganizationChart"/>
    <dgm:cxn modelId="{1C46A1B9-0C25-464E-9E66-4697589FA93E}" type="presParOf" srcId="{236061E9-826E-F744-8D03-2D0B1B5CFFE7}" destId="{A6E7ADFA-E143-D849-8A2E-FEFB9CB9DE5A}" srcOrd="10" destOrd="0" presId="urn:microsoft.com/office/officeart/2009/3/layout/HorizontalOrganizationChart"/>
    <dgm:cxn modelId="{4F9A70BD-1488-3042-81DF-07077ABD9A3F}" type="presParOf" srcId="{236061E9-826E-F744-8D03-2D0B1B5CFFE7}" destId="{81077AB4-DE55-3F45-A3E9-06FD8112212B}" srcOrd="11" destOrd="0" presId="urn:microsoft.com/office/officeart/2009/3/layout/HorizontalOrganizationChart"/>
    <dgm:cxn modelId="{2943B0FC-7DE8-1240-B2AB-240FFA581E87}" type="presParOf" srcId="{81077AB4-DE55-3F45-A3E9-06FD8112212B}" destId="{8A4F8F0B-5088-114F-85F5-DE03F9D9FFF8}" srcOrd="0" destOrd="0" presId="urn:microsoft.com/office/officeart/2009/3/layout/HorizontalOrganizationChart"/>
    <dgm:cxn modelId="{76E62ED8-FDD2-7B44-B032-A58FEB0A7A07}" type="presParOf" srcId="{8A4F8F0B-5088-114F-85F5-DE03F9D9FFF8}" destId="{02992F25-DBA3-A140-A36E-C954BCD51F55}" srcOrd="0" destOrd="0" presId="urn:microsoft.com/office/officeart/2009/3/layout/HorizontalOrganizationChart"/>
    <dgm:cxn modelId="{3AA31561-5EFF-EE40-ACBC-A9098235C69F}" type="presParOf" srcId="{8A4F8F0B-5088-114F-85F5-DE03F9D9FFF8}" destId="{D4792A63-D062-DD43-8C45-BB92DFB85DB3}" srcOrd="1" destOrd="0" presId="urn:microsoft.com/office/officeart/2009/3/layout/HorizontalOrganizationChart"/>
    <dgm:cxn modelId="{4978D16C-BB56-E14C-8680-EC3BC7BAD4AE}" type="presParOf" srcId="{81077AB4-DE55-3F45-A3E9-06FD8112212B}" destId="{7593F9DD-9350-F947-9279-9E7438C26B0C}" srcOrd="1" destOrd="0" presId="urn:microsoft.com/office/officeart/2009/3/layout/HorizontalOrganizationChart"/>
    <dgm:cxn modelId="{B6B9496D-7F45-744E-8608-D8793E6E4A1D}" type="presParOf" srcId="{81077AB4-DE55-3F45-A3E9-06FD8112212B}" destId="{E0B2256F-F4F0-EF4F-AB9F-6C388B231D90}" srcOrd="2" destOrd="0" presId="urn:microsoft.com/office/officeart/2009/3/layout/HorizontalOrganizationChart"/>
    <dgm:cxn modelId="{758A7D47-4A9E-0C4B-86C0-F883F97E0553}" type="presParOf" srcId="{73ABB092-20F3-CC48-B744-812BC1A420AA}" destId="{34D35493-9221-6C43-A7F6-447F905DD92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2E1A05-9533-E549-A3DF-8652A79C8DAF}"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6FBA3528-8D07-1540-A249-A144207DCD74}">
      <dgm:prSet custT="1"/>
      <dgm:spPr/>
      <dgm:t>
        <a:bodyPr/>
        <a:lstStyle/>
        <a:p>
          <a:pPr rtl="0"/>
          <a:r>
            <a:rPr lang="en-US" altLang="zh-CN" sz="2800" dirty="0" smtClean="0">
              <a:latin typeface="Microsoft YaHei" charset="-122"/>
              <a:ea typeface="Microsoft YaHei" charset="-122"/>
              <a:cs typeface="Microsoft YaHei" charset="-122"/>
            </a:rPr>
            <a:t>19</a:t>
          </a:r>
          <a:r>
            <a:rPr lang="zh-CN" altLang="en-US" sz="2800" dirty="0" smtClean="0">
              <a:latin typeface="Microsoft YaHei" charset="-122"/>
              <a:ea typeface="Microsoft YaHei" charset="-122"/>
              <a:cs typeface="Microsoft YaHei" charset="-122"/>
            </a:rPr>
            <a:t>世纪现实主义文学</a:t>
          </a:r>
          <a:endParaRPr lang="zh-CN" altLang="en-US" sz="2800" dirty="0">
            <a:latin typeface="Microsoft YaHei" charset="-122"/>
            <a:ea typeface="Microsoft YaHei" charset="-122"/>
            <a:cs typeface="Microsoft YaHei" charset="-122"/>
          </a:endParaRPr>
        </a:p>
      </dgm:t>
    </dgm:pt>
    <dgm:pt modelId="{B2A6E605-0F29-ED4D-9483-F820508E5149}" type="par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1C3CE91F-AE5C-794B-8AAC-4FF895A117C6}" type="sib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A93BE7A0-4DC9-F240-A74C-67847FD286CC}">
      <dgm:prSet custT="1"/>
      <dgm:spPr/>
      <dgm:t>
        <a:bodyPr/>
        <a:lstStyle/>
        <a:p>
          <a:pPr rtl="0"/>
          <a:r>
            <a:rPr lang="zh-CN" altLang="en-US" sz="2400" dirty="0" smtClean="0">
              <a:latin typeface="Microsoft YaHei" charset="-122"/>
              <a:ea typeface="Microsoft YaHei" charset="-122"/>
              <a:cs typeface="Microsoft YaHei" charset="-122"/>
            </a:rPr>
            <a:t>概述</a:t>
          </a:r>
          <a:endParaRPr lang="zh-CN" altLang="en-US" sz="2400" dirty="0">
            <a:latin typeface="Microsoft YaHei" charset="-122"/>
            <a:ea typeface="Microsoft YaHei" charset="-122"/>
            <a:cs typeface="Microsoft YaHei" charset="-122"/>
          </a:endParaRPr>
        </a:p>
      </dgm:t>
    </dgm:pt>
    <dgm:pt modelId="{0B9F8813-5121-6646-8FE4-FCA12E4F917F}" type="par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10E38395-8786-7E42-9BF4-DF2D9FAD4C8A}" type="sib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01399533-5582-4E44-B910-D1F9993CC28B}">
      <dgm:prSet custT="1"/>
      <dgm:spPr/>
      <dgm:t>
        <a:bodyPr/>
        <a:lstStyle/>
        <a:p>
          <a:pPr rtl="0"/>
          <a:r>
            <a:rPr lang="zh-CN" altLang="en-US" sz="2400" dirty="0" smtClean="0">
              <a:latin typeface="Microsoft YaHei" charset="-122"/>
              <a:ea typeface="Microsoft YaHei" charset="-122"/>
              <a:cs typeface="Microsoft YaHei" charset="-122"/>
            </a:rPr>
            <a:t>斯丹达尔 </a:t>
          </a:r>
          <a:endParaRPr lang="zh-CN" altLang="en-US" sz="2400" dirty="0">
            <a:latin typeface="Microsoft YaHei" charset="-122"/>
            <a:ea typeface="Microsoft YaHei" charset="-122"/>
            <a:cs typeface="Microsoft YaHei" charset="-122"/>
          </a:endParaRPr>
        </a:p>
      </dgm:t>
    </dgm:pt>
    <dgm:pt modelId="{0A0A57BF-1B45-6041-BA8D-A65934C1D9CB}" type="par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D2A909C7-B7AD-6946-8A0A-70A30FA011D7}" type="sib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1F2BECB7-CA72-5741-9E56-89EBB401A728}">
      <dgm:prSet custT="1"/>
      <dgm:spPr>
        <a:solidFill>
          <a:srgbClr val="FF0000"/>
        </a:solidFill>
      </dgm:spPr>
      <dgm:t>
        <a:bodyPr/>
        <a:lstStyle/>
        <a:p>
          <a:pPr rtl="0"/>
          <a:r>
            <a:rPr lang="zh-CN" altLang="en-US" sz="2400" dirty="0" smtClean="0">
              <a:solidFill>
                <a:schemeClr val="bg1"/>
              </a:solidFill>
              <a:latin typeface="Microsoft YaHei" charset="-122"/>
              <a:ea typeface="Microsoft YaHei" charset="-122"/>
              <a:cs typeface="Microsoft YaHei" charset="-122"/>
            </a:rPr>
            <a:t>巴尔扎克 </a:t>
          </a:r>
          <a:endParaRPr lang="zh-CN" altLang="en-US" sz="2400" dirty="0">
            <a:solidFill>
              <a:schemeClr val="bg1"/>
            </a:solidFill>
            <a:latin typeface="Microsoft YaHei" charset="-122"/>
            <a:ea typeface="Microsoft YaHei" charset="-122"/>
            <a:cs typeface="Microsoft YaHei" charset="-122"/>
          </a:endParaRPr>
        </a:p>
      </dgm:t>
    </dgm:pt>
    <dgm:pt modelId="{6E5B54F4-3E28-274E-9A6D-3ED59B7EF2D0}" type="par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91A7C534-345D-7641-91CF-102751DE2F22}" type="sib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37C88B9F-770E-5E4F-B64C-75F02B3CF5CA}">
      <dgm:prSet custT="1"/>
      <dgm:spPr/>
      <dgm:t>
        <a:bodyPr/>
        <a:lstStyle/>
        <a:p>
          <a:pPr rtl="0"/>
          <a:r>
            <a:rPr lang="zh-CN" altLang="en-US" sz="2400" dirty="0" smtClean="0">
              <a:latin typeface="Microsoft YaHei" charset="-122"/>
              <a:ea typeface="Microsoft YaHei" charset="-122"/>
              <a:cs typeface="Microsoft YaHei" charset="-122"/>
            </a:rPr>
            <a:t>狄更斯 </a:t>
          </a:r>
          <a:endParaRPr lang="zh-CN" altLang="en-US" sz="2400" dirty="0">
            <a:latin typeface="Microsoft YaHei" charset="-122"/>
            <a:ea typeface="Microsoft YaHei" charset="-122"/>
            <a:cs typeface="Microsoft YaHei" charset="-122"/>
          </a:endParaRPr>
        </a:p>
      </dgm:t>
    </dgm:pt>
    <dgm:pt modelId="{9AA679BD-690A-E442-8F6D-F2E29CEF5E49}" type="par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B74AC40A-A4A8-A24C-A78B-418D1DB0557F}" type="sib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948083F7-7B6F-6B4C-ADE1-C5051E08F67C}">
      <dgm:prSet custT="1"/>
      <dgm:spPr/>
      <dgm:t>
        <a:bodyPr/>
        <a:lstStyle/>
        <a:p>
          <a:pPr rtl="0"/>
          <a:r>
            <a:rPr lang="zh-CN" altLang="en-US" sz="2400" dirty="0" smtClean="0">
              <a:latin typeface="Microsoft YaHei" charset="-122"/>
              <a:ea typeface="Microsoft YaHei" charset="-122"/>
              <a:cs typeface="Microsoft YaHei" charset="-122"/>
            </a:rPr>
            <a:t>果戈理 </a:t>
          </a:r>
          <a:endParaRPr lang="zh-CN" altLang="en-US" sz="2400" dirty="0">
            <a:latin typeface="Microsoft YaHei" charset="-122"/>
            <a:ea typeface="Microsoft YaHei" charset="-122"/>
            <a:cs typeface="Microsoft YaHei" charset="-122"/>
          </a:endParaRPr>
        </a:p>
      </dgm:t>
    </dgm:pt>
    <dgm:pt modelId="{C12DF49D-4285-254C-BC5D-0980943C18E9}" type="par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D16D9F58-8A70-5E47-AFED-A66AF1941A93}" type="sib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226DA86E-12E9-9948-B128-CFCF8290B0E7}">
      <dgm:prSet custT="1"/>
      <dgm:spPr/>
      <dgm:t>
        <a:bodyPr/>
        <a:lstStyle/>
        <a:p>
          <a:pPr rtl="0"/>
          <a:r>
            <a:rPr lang="zh-CN" altLang="en-US" sz="2400" dirty="0" smtClean="0">
              <a:latin typeface="Microsoft YaHei" charset="-122"/>
              <a:ea typeface="Microsoft YaHei" charset="-122"/>
              <a:cs typeface="Microsoft YaHei" charset="-122"/>
            </a:rPr>
            <a:t>陀思妥耶夫斯基 </a:t>
          </a:r>
          <a:endParaRPr lang="zh-CN" altLang="en-US" sz="2400" dirty="0">
            <a:latin typeface="Microsoft YaHei" charset="-122"/>
            <a:ea typeface="Microsoft YaHei" charset="-122"/>
            <a:cs typeface="Microsoft YaHei" charset="-122"/>
          </a:endParaRPr>
        </a:p>
      </dgm:t>
    </dgm:pt>
    <dgm:pt modelId="{0902FFFD-F9B3-DA48-B359-8EC4B8A3A7E9}" type="par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2740BC86-F933-EE47-A755-570D533F090A}" type="sib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449B4CD3-AE96-C244-A0D6-EC5754F97725}" type="pres">
      <dgm:prSet presAssocID="{572E1A05-9533-E549-A3DF-8652A79C8DAF}" presName="hierChild1" presStyleCnt="0">
        <dgm:presLayoutVars>
          <dgm:orgChart val="1"/>
          <dgm:chPref val="1"/>
          <dgm:dir/>
          <dgm:animOne val="branch"/>
          <dgm:animLvl val="lvl"/>
          <dgm:resizeHandles/>
        </dgm:presLayoutVars>
      </dgm:prSet>
      <dgm:spPr/>
      <dgm:t>
        <a:bodyPr/>
        <a:lstStyle/>
        <a:p>
          <a:endParaRPr lang="zh-CN" altLang="en-US"/>
        </a:p>
      </dgm:t>
    </dgm:pt>
    <dgm:pt modelId="{73ABB092-20F3-CC48-B744-812BC1A420AA}" type="pres">
      <dgm:prSet presAssocID="{6FBA3528-8D07-1540-A249-A144207DCD74}" presName="hierRoot1" presStyleCnt="0">
        <dgm:presLayoutVars>
          <dgm:hierBranch val="init"/>
        </dgm:presLayoutVars>
      </dgm:prSet>
      <dgm:spPr/>
    </dgm:pt>
    <dgm:pt modelId="{DE116200-DAD5-9E45-AAC3-BD6273B25D2A}" type="pres">
      <dgm:prSet presAssocID="{6FBA3528-8D07-1540-A249-A144207DCD74}" presName="rootComposite1" presStyleCnt="0"/>
      <dgm:spPr/>
    </dgm:pt>
    <dgm:pt modelId="{B8C89A2A-9AE3-6846-92F6-3AB8B0983828}" type="pres">
      <dgm:prSet presAssocID="{6FBA3528-8D07-1540-A249-A144207DCD74}" presName="rootText1" presStyleLbl="node0" presStyleIdx="0" presStyleCnt="1" custScaleX="159528" custScaleY="117380">
        <dgm:presLayoutVars>
          <dgm:chPref val="3"/>
        </dgm:presLayoutVars>
      </dgm:prSet>
      <dgm:spPr/>
      <dgm:t>
        <a:bodyPr/>
        <a:lstStyle/>
        <a:p>
          <a:endParaRPr lang="zh-CN" altLang="en-US"/>
        </a:p>
      </dgm:t>
    </dgm:pt>
    <dgm:pt modelId="{593D4DD4-EDF3-DA4C-8BAE-38C4BDA9BA7F}" type="pres">
      <dgm:prSet presAssocID="{6FBA3528-8D07-1540-A249-A144207DCD74}" presName="rootConnector1" presStyleLbl="node1" presStyleIdx="0" presStyleCnt="0"/>
      <dgm:spPr/>
      <dgm:t>
        <a:bodyPr/>
        <a:lstStyle/>
        <a:p>
          <a:endParaRPr lang="zh-CN" altLang="en-US"/>
        </a:p>
      </dgm:t>
    </dgm:pt>
    <dgm:pt modelId="{236061E9-826E-F744-8D03-2D0B1B5CFFE7}" type="pres">
      <dgm:prSet presAssocID="{6FBA3528-8D07-1540-A249-A144207DCD74}" presName="hierChild2" presStyleCnt="0"/>
      <dgm:spPr/>
    </dgm:pt>
    <dgm:pt modelId="{DE227A30-C2D6-5C40-B383-5432F4198CA4}" type="pres">
      <dgm:prSet presAssocID="{0B9F8813-5121-6646-8FE4-FCA12E4F917F}" presName="Name64" presStyleLbl="parChTrans1D2" presStyleIdx="0" presStyleCnt="6"/>
      <dgm:spPr/>
      <dgm:t>
        <a:bodyPr/>
        <a:lstStyle/>
        <a:p>
          <a:endParaRPr lang="zh-CN" altLang="en-US"/>
        </a:p>
      </dgm:t>
    </dgm:pt>
    <dgm:pt modelId="{BF80672C-8407-D842-84D2-260B993B0C96}" type="pres">
      <dgm:prSet presAssocID="{A93BE7A0-4DC9-F240-A74C-67847FD286CC}" presName="hierRoot2" presStyleCnt="0">
        <dgm:presLayoutVars>
          <dgm:hierBranch val="init"/>
        </dgm:presLayoutVars>
      </dgm:prSet>
      <dgm:spPr/>
    </dgm:pt>
    <dgm:pt modelId="{8310624D-924D-6846-AE4E-B67E56A96081}" type="pres">
      <dgm:prSet presAssocID="{A93BE7A0-4DC9-F240-A74C-67847FD286CC}" presName="rootComposite" presStyleCnt="0"/>
      <dgm:spPr/>
    </dgm:pt>
    <dgm:pt modelId="{81209158-1B4E-4A44-93FD-C42567DD45BE}" type="pres">
      <dgm:prSet presAssocID="{A93BE7A0-4DC9-F240-A74C-67847FD286CC}" presName="rootText" presStyleLbl="node2" presStyleIdx="0" presStyleCnt="6">
        <dgm:presLayoutVars>
          <dgm:chPref val="3"/>
        </dgm:presLayoutVars>
      </dgm:prSet>
      <dgm:spPr/>
      <dgm:t>
        <a:bodyPr/>
        <a:lstStyle/>
        <a:p>
          <a:endParaRPr lang="zh-CN" altLang="en-US"/>
        </a:p>
      </dgm:t>
    </dgm:pt>
    <dgm:pt modelId="{587900D3-FFD5-9948-AA97-0CAB38543A86}" type="pres">
      <dgm:prSet presAssocID="{A93BE7A0-4DC9-F240-A74C-67847FD286CC}" presName="rootConnector" presStyleLbl="node2" presStyleIdx="0" presStyleCnt="6"/>
      <dgm:spPr/>
      <dgm:t>
        <a:bodyPr/>
        <a:lstStyle/>
        <a:p>
          <a:endParaRPr lang="zh-CN" altLang="en-US"/>
        </a:p>
      </dgm:t>
    </dgm:pt>
    <dgm:pt modelId="{018AA445-DA92-2F4F-A058-CA25BE5FA404}" type="pres">
      <dgm:prSet presAssocID="{A93BE7A0-4DC9-F240-A74C-67847FD286CC}" presName="hierChild4" presStyleCnt="0"/>
      <dgm:spPr/>
    </dgm:pt>
    <dgm:pt modelId="{B1ECED20-B5E3-4D4F-9E2D-42490900D630}" type="pres">
      <dgm:prSet presAssocID="{A93BE7A0-4DC9-F240-A74C-67847FD286CC}" presName="hierChild5" presStyleCnt="0"/>
      <dgm:spPr/>
    </dgm:pt>
    <dgm:pt modelId="{EACBB83F-8C6A-CA46-A8D6-BE92C813D946}" type="pres">
      <dgm:prSet presAssocID="{0A0A57BF-1B45-6041-BA8D-A65934C1D9CB}" presName="Name64" presStyleLbl="parChTrans1D2" presStyleIdx="1" presStyleCnt="6"/>
      <dgm:spPr/>
      <dgm:t>
        <a:bodyPr/>
        <a:lstStyle/>
        <a:p>
          <a:endParaRPr lang="zh-CN" altLang="en-US"/>
        </a:p>
      </dgm:t>
    </dgm:pt>
    <dgm:pt modelId="{4C417776-D2CE-814B-9D74-BD7D78CEAA16}" type="pres">
      <dgm:prSet presAssocID="{01399533-5582-4E44-B910-D1F9993CC28B}" presName="hierRoot2" presStyleCnt="0">
        <dgm:presLayoutVars>
          <dgm:hierBranch val="init"/>
        </dgm:presLayoutVars>
      </dgm:prSet>
      <dgm:spPr/>
    </dgm:pt>
    <dgm:pt modelId="{B9CE5369-41BF-3A4E-9EC9-C24097929C22}" type="pres">
      <dgm:prSet presAssocID="{01399533-5582-4E44-B910-D1F9993CC28B}" presName="rootComposite" presStyleCnt="0"/>
      <dgm:spPr/>
    </dgm:pt>
    <dgm:pt modelId="{3DA06560-FEB5-1442-B656-0CFB6E2144C8}" type="pres">
      <dgm:prSet presAssocID="{01399533-5582-4E44-B910-D1F9993CC28B}" presName="rootText" presStyleLbl="node2" presStyleIdx="1" presStyleCnt="6">
        <dgm:presLayoutVars>
          <dgm:chPref val="3"/>
        </dgm:presLayoutVars>
      </dgm:prSet>
      <dgm:spPr/>
      <dgm:t>
        <a:bodyPr/>
        <a:lstStyle/>
        <a:p>
          <a:endParaRPr lang="zh-CN" altLang="en-US"/>
        </a:p>
      </dgm:t>
    </dgm:pt>
    <dgm:pt modelId="{67620B62-9092-F449-AB9C-D73107C18AD5}" type="pres">
      <dgm:prSet presAssocID="{01399533-5582-4E44-B910-D1F9993CC28B}" presName="rootConnector" presStyleLbl="node2" presStyleIdx="1" presStyleCnt="6"/>
      <dgm:spPr/>
      <dgm:t>
        <a:bodyPr/>
        <a:lstStyle/>
        <a:p>
          <a:endParaRPr lang="zh-CN" altLang="en-US"/>
        </a:p>
      </dgm:t>
    </dgm:pt>
    <dgm:pt modelId="{2CF7FE9E-737D-2C42-B7E9-59C063CB45C1}" type="pres">
      <dgm:prSet presAssocID="{01399533-5582-4E44-B910-D1F9993CC28B}" presName="hierChild4" presStyleCnt="0"/>
      <dgm:spPr/>
    </dgm:pt>
    <dgm:pt modelId="{FC8CC96E-760C-9C42-95A2-F834DCC78913}" type="pres">
      <dgm:prSet presAssocID="{01399533-5582-4E44-B910-D1F9993CC28B}" presName="hierChild5" presStyleCnt="0"/>
      <dgm:spPr/>
    </dgm:pt>
    <dgm:pt modelId="{4668F44A-A1E2-1A46-91E2-98878E55797C}" type="pres">
      <dgm:prSet presAssocID="{6E5B54F4-3E28-274E-9A6D-3ED59B7EF2D0}" presName="Name64" presStyleLbl="parChTrans1D2" presStyleIdx="2" presStyleCnt="6"/>
      <dgm:spPr/>
      <dgm:t>
        <a:bodyPr/>
        <a:lstStyle/>
        <a:p>
          <a:endParaRPr lang="zh-CN" altLang="en-US"/>
        </a:p>
      </dgm:t>
    </dgm:pt>
    <dgm:pt modelId="{064DB007-3407-2440-9F78-0F7EA327BBE4}" type="pres">
      <dgm:prSet presAssocID="{1F2BECB7-CA72-5741-9E56-89EBB401A728}" presName="hierRoot2" presStyleCnt="0">
        <dgm:presLayoutVars>
          <dgm:hierBranch val="init"/>
        </dgm:presLayoutVars>
      </dgm:prSet>
      <dgm:spPr/>
    </dgm:pt>
    <dgm:pt modelId="{A5C26532-AB6F-3C4C-88D0-15489A8C7FFF}" type="pres">
      <dgm:prSet presAssocID="{1F2BECB7-CA72-5741-9E56-89EBB401A728}" presName="rootComposite" presStyleCnt="0"/>
      <dgm:spPr/>
    </dgm:pt>
    <dgm:pt modelId="{664DC329-55D4-DD45-A537-DB0180D1F3A8}" type="pres">
      <dgm:prSet presAssocID="{1F2BECB7-CA72-5741-9E56-89EBB401A728}" presName="rootText" presStyleLbl="node2" presStyleIdx="2" presStyleCnt="6">
        <dgm:presLayoutVars>
          <dgm:chPref val="3"/>
        </dgm:presLayoutVars>
      </dgm:prSet>
      <dgm:spPr/>
      <dgm:t>
        <a:bodyPr/>
        <a:lstStyle/>
        <a:p>
          <a:endParaRPr lang="zh-CN" altLang="en-US"/>
        </a:p>
      </dgm:t>
    </dgm:pt>
    <dgm:pt modelId="{A6B0E82C-2B17-974C-BF9B-A35C2A9CD686}" type="pres">
      <dgm:prSet presAssocID="{1F2BECB7-CA72-5741-9E56-89EBB401A728}" presName="rootConnector" presStyleLbl="node2" presStyleIdx="2" presStyleCnt="6"/>
      <dgm:spPr/>
      <dgm:t>
        <a:bodyPr/>
        <a:lstStyle/>
        <a:p>
          <a:endParaRPr lang="zh-CN" altLang="en-US"/>
        </a:p>
      </dgm:t>
    </dgm:pt>
    <dgm:pt modelId="{EA55DCDC-ACFA-FD44-AFFD-32197252CD92}" type="pres">
      <dgm:prSet presAssocID="{1F2BECB7-CA72-5741-9E56-89EBB401A728}" presName="hierChild4" presStyleCnt="0"/>
      <dgm:spPr/>
    </dgm:pt>
    <dgm:pt modelId="{21916B6E-FFAB-5A48-A802-A80765C180F2}" type="pres">
      <dgm:prSet presAssocID="{1F2BECB7-CA72-5741-9E56-89EBB401A728}" presName="hierChild5" presStyleCnt="0"/>
      <dgm:spPr/>
    </dgm:pt>
    <dgm:pt modelId="{7E49E262-B716-4C44-B69A-118220C6764A}" type="pres">
      <dgm:prSet presAssocID="{9AA679BD-690A-E442-8F6D-F2E29CEF5E49}" presName="Name64" presStyleLbl="parChTrans1D2" presStyleIdx="3" presStyleCnt="6"/>
      <dgm:spPr/>
      <dgm:t>
        <a:bodyPr/>
        <a:lstStyle/>
        <a:p>
          <a:endParaRPr lang="zh-CN" altLang="en-US"/>
        </a:p>
      </dgm:t>
    </dgm:pt>
    <dgm:pt modelId="{3C37FE59-E3F7-354A-BD39-C37240A54C36}" type="pres">
      <dgm:prSet presAssocID="{37C88B9F-770E-5E4F-B64C-75F02B3CF5CA}" presName="hierRoot2" presStyleCnt="0">
        <dgm:presLayoutVars>
          <dgm:hierBranch val="init"/>
        </dgm:presLayoutVars>
      </dgm:prSet>
      <dgm:spPr/>
    </dgm:pt>
    <dgm:pt modelId="{9670BDAF-C00C-C743-AABF-597A24F5641E}" type="pres">
      <dgm:prSet presAssocID="{37C88B9F-770E-5E4F-B64C-75F02B3CF5CA}" presName="rootComposite" presStyleCnt="0"/>
      <dgm:spPr/>
    </dgm:pt>
    <dgm:pt modelId="{0582F9D6-792A-BA4B-81BE-DD68B1D494A5}" type="pres">
      <dgm:prSet presAssocID="{37C88B9F-770E-5E4F-B64C-75F02B3CF5CA}" presName="rootText" presStyleLbl="node2" presStyleIdx="3" presStyleCnt="6">
        <dgm:presLayoutVars>
          <dgm:chPref val="3"/>
        </dgm:presLayoutVars>
      </dgm:prSet>
      <dgm:spPr/>
      <dgm:t>
        <a:bodyPr/>
        <a:lstStyle/>
        <a:p>
          <a:endParaRPr lang="zh-CN" altLang="en-US"/>
        </a:p>
      </dgm:t>
    </dgm:pt>
    <dgm:pt modelId="{0AF98B20-A463-FC4A-9BD5-1013E2FF4E13}" type="pres">
      <dgm:prSet presAssocID="{37C88B9F-770E-5E4F-B64C-75F02B3CF5CA}" presName="rootConnector" presStyleLbl="node2" presStyleIdx="3" presStyleCnt="6"/>
      <dgm:spPr/>
      <dgm:t>
        <a:bodyPr/>
        <a:lstStyle/>
        <a:p>
          <a:endParaRPr lang="zh-CN" altLang="en-US"/>
        </a:p>
      </dgm:t>
    </dgm:pt>
    <dgm:pt modelId="{C7086BD8-261D-8844-AE3D-0F7A66F42162}" type="pres">
      <dgm:prSet presAssocID="{37C88B9F-770E-5E4F-B64C-75F02B3CF5CA}" presName="hierChild4" presStyleCnt="0"/>
      <dgm:spPr/>
    </dgm:pt>
    <dgm:pt modelId="{8CB3044D-8EE9-884F-B1AE-0D955002DD72}" type="pres">
      <dgm:prSet presAssocID="{37C88B9F-770E-5E4F-B64C-75F02B3CF5CA}" presName="hierChild5" presStyleCnt="0"/>
      <dgm:spPr/>
    </dgm:pt>
    <dgm:pt modelId="{63FB2507-510A-994E-B5A9-56F82F2720D2}" type="pres">
      <dgm:prSet presAssocID="{C12DF49D-4285-254C-BC5D-0980943C18E9}" presName="Name64" presStyleLbl="parChTrans1D2" presStyleIdx="4" presStyleCnt="6"/>
      <dgm:spPr/>
      <dgm:t>
        <a:bodyPr/>
        <a:lstStyle/>
        <a:p>
          <a:endParaRPr lang="zh-CN" altLang="en-US"/>
        </a:p>
      </dgm:t>
    </dgm:pt>
    <dgm:pt modelId="{223D858A-14E6-564A-98A6-F76DC91BA80B}" type="pres">
      <dgm:prSet presAssocID="{948083F7-7B6F-6B4C-ADE1-C5051E08F67C}" presName="hierRoot2" presStyleCnt="0">
        <dgm:presLayoutVars>
          <dgm:hierBranch val="init"/>
        </dgm:presLayoutVars>
      </dgm:prSet>
      <dgm:spPr/>
    </dgm:pt>
    <dgm:pt modelId="{A261542C-8926-5B42-9C54-8CBA5E34F906}" type="pres">
      <dgm:prSet presAssocID="{948083F7-7B6F-6B4C-ADE1-C5051E08F67C}" presName="rootComposite" presStyleCnt="0"/>
      <dgm:spPr/>
    </dgm:pt>
    <dgm:pt modelId="{8A735479-AA12-1542-AC3B-763894E14DE6}" type="pres">
      <dgm:prSet presAssocID="{948083F7-7B6F-6B4C-ADE1-C5051E08F67C}" presName="rootText" presStyleLbl="node2" presStyleIdx="4" presStyleCnt="6">
        <dgm:presLayoutVars>
          <dgm:chPref val="3"/>
        </dgm:presLayoutVars>
      </dgm:prSet>
      <dgm:spPr/>
      <dgm:t>
        <a:bodyPr/>
        <a:lstStyle/>
        <a:p>
          <a:endParaRPr lang="zh-CN" altLang="en-US"/>
        </a:p>
      </dgm:t>
    </dgm:pt>
    <dgm:pt modelId="{9F03371F-BA1E-EC4A-80F1-485CD877C81F}" type="pres">
      <dgm:prSet presAssocID="{948083F7-7B6F-6B4C-ADE1-C5051E08F67C}" presName="rootConnector" presStyleLbl="node2" presStyleIdx="4" presStyleCnt="6"/>
      <dgm:spPr/>
      <dgm:t>
        <a:bodyPr/>
        <a:lstStyle/>
        <a:p>
          <a:endParaRPr lang="zh-CN" altLang="en-US"/>
        </a:p>
      </dgm:t>
    </dgm:pt>
    <dgm:pt modelId="{1EF0A43B-92AA-6A49-9A59-6151C5CED5E7}" type="pres">
      <dgm:prSet presAssocID="{948083F7-7B6F-6B4C-ADE1-C5051E08F67C}" presName="hierChild4" presStyleCnt="0"/>
      <dgm:spPr/>
    </dgm:pt>
    <dgm:pt modelId="{82E96BED-46A3-DB48-BF29-560F9EB56324}" type="pres">
      <dgm:prSet presAssocID="{948083F7-7B6F-6B4C-ADE1-C5051E08F67C}" presName="hierChild5" presStyleCnt="0"/>
      <dgm:spPr/>
    </dgm:pt>
    <dgm:pt modelId="{A6E7ADFA-E143-D849-8A2E-FEFB9CB9DE5A}" type="pres">
      <dgm:prSet presAssocID="{0902FFFD-F9B3-DA48-B359-8EC4B8A3A7E9}" presName="Name64" presStyleLbl="parChTrans1D2" presStyleIdx="5" presStyleCnt="6"/>
      <dgm:spPr/>
      <dgm:t>
        <a:bodyPr/>
        <a:lstStyle/>
        <a:p>
          <a:endParaRPr lang="zh-CN" altLang="en-US"/>
        </a:p>
      </dgm:t>
    </dgm:pt>
    <dgm:pt modelId="{81077AB4-DE55-3F45-A3E9-06FD8112212B}" type="pres">
      <dgm:prSet presAssocID="{226DA86E-12E9-9948-B128-CFCF8290B0E7}" presName="hierRoot2" presStyleCnt="0">
        <dgm:presLayoutVars>
          <dgm:hierBranch val="init"/>
        </dgm:presLayoutVars>
      </dgm:prSet>
      <dgm:spPr/>
    </dgm:pt>
    <dgm:pt modelId="{8A4F8F0B-5088-114F-85F5-DE03F9D9FFF8}" type="pres">
      <dgm:prSet presAssocID="{226DA86E-12E9-9948-B128-CFCF8290B0E7}" presName="rootComposite" presStyleCnt="0"/>
      <dgm:spPr/>
    </dgm:pt>
    <dgm:pt modelId="{02992F25-DBA3-A140-A36E-C954BCD51F55}" type="pres">
      <dgm:prSet presAssocID="{226DA86E-12E9-9948-B128-CFCF8290B0E7}" presName="rootText" presStyleLbl="node2" presStyleIdx="5" presStyleCnt="6">
        <dgm:presLayoutVars>
          <dgm:chPref val="3"/>
        </dgm:presLayoutVars>
      </dgm:prSet>
      <dgm:spPr/>
      <dgm:t>
        <a:bodyPr/>
        <a:lstStyle/>
        <a:p>
          <a:endParaRPr lang="zh-CN" altLang="en-US"/>
        </a:p>
      </dgm:t>
    </dgm:pt>
    <dgm:pt modelId="{D4792A63-D062-DD43-8C45-BB92DFB85DB3}" type="pres">
      <dgm:prSet presAssocID="{226DA86E-12E9-9948-B128-CFCF8290B0E7}" presName="rootConnector" presStyleLbl="node2" presStyleIdx="5" presStyleCnt="6"/>
      <dgm:spPr/>
      <dgm:t>
        <a:bodyPr/>
        <a:lstStyle/>
        <a:p>
          <a:endParaRPr lang="zh-CN" altLang="en-US"/>
        </a:p>
      </dgm:t>
    </dgm:pt>
    <dgm:pt modelId="{7593F9DD-9350-F947-9279-9E7438C26B0C}" type="pres">
      <dgm:prSet presAssocID="{226DA86E-12E9-9948-B128-CFCF8290B0E7}" presName="hierChild4" presStyleCnt="0"/>
      <dgm:spPr/>
    </dgm:pt>
    <dgm:pt modelId="{E0B2256F-F4F0-EF4F-AB9F-6C388B231D90}" type="pres">
      <dgm:prSet presAssocID="{226DA86E-12E9-9948-B128-CFCF8290B0E7}" presName="hierChild5" presStyleCnt="0"/>
      <dgm:spPr/>
    </dgm:pt>
    <dgm:pt modelId="{34D35493-9221-6C43-A7F6-447F905DD92E}" type="pres">
      <dgm:prSet presAssocID="{6FBA3528-8D07-1540-A249-A144207DCD74}" presName="hierChild3" presStyleCnt="0"/>
      <dgm:spPr/>
    </dgm:pt>
  </dgm:ptLst>
  <dgm:cxnLst>
    <dgm:cxn modelId="{6708FBF5-D2DD-B04D-A950-D768BBEFFDB5}" type="presOf" srcId="{226DA86E-12E9-9948-B128-CFCF8290B0E7}" destId="{02992F25-DBA3-A140-A36E-C954BCD51F55}" srcOrd="0" destOrd="0" presId="urn:microsoft.com/office/officeart/2009/3/layout/HorizontalOrganizationChart"/>
    <dgm:cxn modelId="{409BCD03-09F9-A245-9E26-73DE27A08111}" type="presOf" srcId="{A93BE7A0-4DC9-F240-A74C-67847FD286CC}" destId="{81209158-1B4E-4A44-93FD-C42567DD45BE}" srcOrd="0" destOrd="0" presId="urn:microsoft.com/office/officeart/2009/3/layout/HorizontalOrganizationChart"/>
    <dgm:cxn modelId="{B2E3AB3D-60F5-1F42-A669-E76BD3AEEBCF}" srcId="{6FBA3528-8D07-1540-A249-A144207DCD74}" destId="{37C88B9F-770E-5E4F-B64C-75F02B3CF5CA}" srcOrd="3" destOrd="0" parTransId="{9AA679BD-690A-E442-8F6D-F2E29CEF5E49}" sibTransId="{B74AC40A-A4A8-A24C-A78B-418D1DB0557F}"/>
    <dgm:cxn modelId="{240C3BA1-5245-3B4A-8FBB-92F9C74793C6}" type="presOf" srcId="{0A0A57BF-1B45-6041-BA8D-A65934C1D9CB}" destId="{EACBB83F-8C6A-CA46-A8D6-BE92C813D946}" srcOrd="0" destOrd="0" presId="urn:microsoft.com/office/officeart/2009/3/layout/HorizontalOrganizationChart"/>
    <dgm:cxn modelId="{DC9C4279-F934-874A-B698-7CAAEDCF6B23}" type="presOf" srcId="{37C88B9F-770E-5E4F-B64C-75F02B3CF5CA}" destId="{0582F9D6-792A-BA4B-81BE-DD68B1D494A5}" srcOrd="0" destOrd="0" presId="urn:microsoft.com/office/officeart/2009/3/layout/HorizontalOrganizationChart"/>
    <dgm:cxn modelId="{7363792E-24EC-0144-B2AD-4C57110EF788}" type="presOf" srcId="{0902FFFD-F9B3-DA48-B359-8EC4B8A3A7E9}" destId="{A6E7ADFA-E143-D849-8A2E-FEFB9CB9DE5A}" srcOrd="0" destOrd="0" presId="urn:microsoft.com/office/officeart/2009/3/layout/HorizontalOrganizationChart"/>
    <dgm:cxn modelId="{493E3DF4-0659-004C-9E7A-D9A28B7B8F3F}" type="presOf" srcId="{0B9F8813-5121-6646-8FE4-FCA12E4F917F}" destId="{DE227A30-C2D6-5C40-B383-5432F4198CA4}" srcOrd="0" destOrd="0" presId="urn:microsoft.com/office/officeart/2009/3/layout/HorizontalOrganizationChart"/>
    <dgm:cxn modelId="{EF053132-6D31-3040-A4D6-2A5A32BE8D62}" type="presOf" srcId="{948083F7-7B6F-6B4C-ADE1-C5051E08F67C}" destId="{9F03371F-BA1E-EC4A-80F1-485CD877C81F}" srcOrd="1" destOrd="0" presId="urn:microsoft.com/office/officeart/2009/3/layout/HorizontalOrganizationChart"/>
    <dgm:cxn modelId="{398CA72A-1FCC-BA47-A8BE-84527B011ACD}" srcId="{572E1A05-9533-E549-A3DF-8652A79C8DAF}" destId="{6FBA3528-8D07-1540-A249-A144207DCD74}" srcOrd="0" destOrd="0" parTransId="{B2A6E605-0F29-ED4D-9483-F820508E5149}" sibTransId="{1C3CE91F-AE5C-794B-8AAC-4FF895A117C6}"/>
    <dgm:cxn modelId="{62AC761A-E8AA-EE42-858B-94E2F0E36DED}" srcId="{6FBA3528-8D07-1540-A249-A144207DCD74}" destId="{01399533-5582-4E44-B910-D1F9993CC28B}" srcOrd="1" destOrd="0" parTransId="{0A0A57BF-1B45-6041-BA8D-A65934C1D9CB}" sibTransId="{D2A909C7-B7AD-6946-8A0A-70A30FA011D7}"/>
    <dgm:cxn modelId="{6C40C32F-9E4B-E64D-9411-AFB2DB9513AD}" type="presOf" srcId="{6E5B54F4-3E28-274E-9A6D-3ED59B7EF2D0}" destId="{4668F44A-A1E2-1A46-91E2-98878E55797C}" srcOrd="0" destOrd="0" presId="urn:microsoft.com/office/officeart/2009/3/layout/HorizontalOrganizationChart"/>
    <dgm:cxn modelId="{A4A9419E-7F76-2440-9E46-9864A014E9F5}" type="presOf" srcId="{948083F7-7B6F-6B4C-ADE1-C5051E08F67C}" destId="{8A735479-AA12-1542-AC3B-763894E14DE6}" srcOrd="0" destOrd="0" presId="urn:microsoft.com/office/officeart/2009/3/layout/HorizontalOrganizationChart"/>
    <dgm:cxn modelId="{5626468B-ADB1-B94C-82C6-693DFDEF4E96}" srcId="{6FBA3528-8D07-1540-A249-A144207DCD74}" destId="{1F2BECB7-CA72-5741-9E56-89EBB401A728}" srcOrd="2" destOrd="0" parTransId="{6E5B54F4-3E28-274E-9A6D-3ED59B7EF2D0}" sibTransId="{91A7C534-345D-7641-91CF-102751DE2F22}"/>
    <dgm:cxn modelId="{061A7614-1035-5E4B-AEAD-32C245C93557}" srcId="{6FBA3528-8D07-1540-A249-A144207DCD74}" destId="{A93BE7A0-4DC9-F240-A74C-67847FD286CC}" srcOrd="0" destOrd="0" parTransId="{0B9F8813-5121-6646-8FE4-FCA12E4F917F}" sibTransId="{10E38395-8786-7E42-9BF4-DF2D9FAD4C8A}"/>
    <dgm:cxn modelId="{634D2A6D-A061-1D4F-A613-616B341986C1}" type="presOf" srcId="{A93BE7A0-4DC9-F240-A74C-67847FD286CC}" destId="{587900D3-FFD5-9948-AA97-0CAB38543A86}" srcOrd="1" destOrd="0" presId="urn:microsoft.com/office/officeart/2009/3/layout/HorizontalOrganizationChart"/>
    <dgm:cxn modelId="{C89C8880-B781-C94B-BEA9-D6D130F0FC90}" type="presOf" srcId="{01399533-5582-4E44-B910-D1F9993CC28B}" destId="{67620B62-9092-F449-AB9C-D73107C18AD5}" srcOrd="1" destOrd="0" presId="urn:microsoft.com/office/officeart/2009/3/layout/HorizontalOrganizationChart"/>
    <dgm:cxn modelId="{B9D2D05E-7147-FC48-BEA2-0B3DCCA97D86}" type="presOf" srcId="{6FBA3528-8D07-1540-A249-A144207DCD74}" destId="{593D4DD4-EDF3-DA4C-8BAE-38C4BDA9BA7F}" srcOrd="1" destOrd="0" presId="urn:microsoft.com/office/officeart/2009/3/layout/HorizontalOrganizationChart"/>
    <dgm:cxn modelId="{892DDA61-C140-684B-9C64-CFDB2C6DA7BC}" type="presOf" srcId="{6FBA3528-8D07-1540-A249-A144207DCD74}" destId="{B8C89A2A-9AE3-6846-92F6-3AB8B0983828}" srcOrd="0" destOrd="0" presId="urn:microsoft.com/office/officeart/2009/3/layout/HorizontalOrganizationChart"/>
    <dgm:cxn modelId="{913FDA5E-496F-534F-8077-3B1FD7F247F4}" type="presOf" srcId="{9AA679BD-690A-E442-8F6D-F2E29CEF5E49}" destId="{7E49E262-B716-4C44-B69A-118220C6764A}" srcOrd="0" destOrd="0" presId="urn:microsoft.com/office/officeart/2009/3/layout/HorizontalOrganizationChart"/>
    <dgm:cxn modelId="{2298F1F0-5D7D-1440-8D0B-39377C2C7347}" type="presOf" srcId="{C12DF49D-4285-254C-BC5D-0980943C18E9}" destId="{63FB2507-510A-994E-B5A9-56F82F2720D2}" srcOrd="0" destOrd="0" presId="urn:microsoft.com/office/officeart/2009/3/layout/HorizontalOrganizationChart"/>
    <dgm:cxn modelId="{DA2DFFE3-566C-034B-B6A5-82C9A470B6D8}" type="presOf" srcId="{226DA86E-12E9-9948-B128-CFCF8290B0E7}" destId="{D4792A63-D062-DD43-8C45-BB92DFB85DB3}" srcOrd="1" destOrd="0" presId="urn:microsoft.com/office/officeart/2009/3/layout/HorizontalOrganizationChart"/>
    <dgm:cxn modelId="{0A06C23B-FA81-DC4C-8222-C41E135E0997}" srcId="{6FBA3528-8D07-1540-A249-A144207DCD74}" destId="{226DA86E-12E9-9948-B128-CFCF8290B0E7}" srcOrd="5" destOrd="0" parTransId="{0902FFFD-F9B3-DA48-B359-8EC4B8A3A7E9}" sibTransId="{2740BC86-F933-EE47-A755-570D533F090A}"/>
    <dgm:cxn modelId="{83EDFBEA-451E-9E4C-9E97-310D906F7BE7}" srcId="{6FBA3528-8D07-1540-A249-A144207DCD74}" destId="{948083F7-7B6F-6B4C-ADE1-C5051E08F67C}" srcOrd="4" destOrd="0" parTransId="{C12DF49D-4285-254C-BC5D-0980943C18E9}" sibTransId="{D16D9F58-8A70-5E47-AFED-A66AF1941A93}"/>
    <dgm:cxn modelId="{9D7C3F19-BDA9-F745-A54A-CC7073A23967}" type="presOf" srcId="{37C88B9F-770E-5E4F-B64C-75F02B3CF5CA}" destId="{0AF98B20-A463-FC4A-9BD5-1013E2FF4E13}" srcOrd="1" destOrd="0" presId="urn:microsoft.com/office/officeart/2009/3/layout/HorizontalOrganizationChart"/>
    <dgm:cxn modelId="{030DBB5A-7DCE-E841-8800-DCBC73D04D3A}" type="presOf" srcId="{572E1A05-9533-E549-A3DF-8652A79C8DAF}" destId="{449B4CD3-AE96-C244-A0D6-EC5754F97725}" srcOrd="0" destOrd="0" presId="urn:microsoft.com/office/officeart/2009/3/layout/HorizontalOrganizationChart"/>
    <dgm:cxn modelId="{6C9FA450-0CB7-2A41-B2F9-AD3E2AA5877D}" type="presOf" srcId="{01399533-5582-4E44-B910-D1F9993CC28B}" destId="{3DA06560-FEB5-1442-B656-0CFB6E2144C8}" srcOrd="0" destOrd="0" presId="urn:microsoft.com/office/officeart/2009/3/layout/HorizontalOrganizationChart"/>
    <dgm:cxn modelId="{3DCB6B09-3969-224E-B87A-AC689B7DE516}" type="presOf" srcId="{1F2BECB7-CA72-5741-9E56-89EBB401A728}" destId="{A6B0E82C-2B17-974C-BF9B-A35C2A9CD686}" srcOrd="1" destOrd="0" presId="urn:microsoft.com/office/officeart/2009/3/layout/HorizontalOrganizationChart"/>
    <dgm:cxn modelId="{FF357DEE-71F9-D544-A3FA-5C852FB9FBAF}" type="presOf" srcId="{1F2BECB7-CA72-5741-9E56-89EBB401A728}" destId="{664DC329-55D4-DD45-A537-DB0180D1F3A8}" srcOrd="0" destOrd="0" presId="urn:microsoft.com/office/officeart/2009/3/layout/HorizontalOrganizationChart"/>
    <dgm:cxn modelId="{C51A17D5-0B34-994B-914A-85221E1E5719}" type="presParOf" srcId="{449B4CD3-AE96-C244-A0D6-EC5754F97725}" destId="{73ABB092-20F3-CC48-B744-812BC1A420AA}" srcOrd="0" destOrd="0" presId="urn:microsoft.com/office/officeart/2009/3/layout/HorizontalOrganizationChart"/>
    <dgm:cxn modelId="{58610D4B-0BA2-8647-AA37-4FB622B489AF}" type="presParOf" srcId="{73ABB092-20F3-CC48-B744-812BC1A420AA}" destId="{DE116200-DAD5-9E45-AAC3-BD6273B25D2A}" srcOrd="0" destOrd="0" presId="urn:microsoft.com/office/officeart/2009/3/layout/HorizontalOrganizationChart"/>
    <dgm:cxn modelId="{B920EB13-5A40-7C49-8C41-EECE342BF1B6}" type="presParOf" srcId="{DE116200-DAD5-9E45-AAC3-BD6273B25D2A}" destId="{B8C89A2A-9AE3-6846-92F6-3AB8B0983828}" srcOrd="0" destOrd="0" presId="urn:microsoft.com/office/officeart/2009/3/layout/HorizontalOrganizationChart"/>
    <dgm:cxn modelId="{0B872C37-B0E0-1E4A-B6E7-AA3D0FFDD1A1}" type="presParOf" srcId="{DE116200-DAD5-9E45-AAC3-BD6273B25D2A}" destId="{593D4DD4-EDF3-DA4C-8BAE-38C4BDA9BA7F}" srcOrd="1" destOrd="0" presId="urn:microsoft.com/office/officeart/2009/3/layout/HorizontalOrganizationChart"/>
    <dgm:cxn modelId="{0B9C935F-1255-2A4A-AF66-3F1AC3D7FFF3}" type="presParOf" srcId="{73ABB092-20F3-CC48-B744-812BC1A420AA}" destId="{236061E9-826E-F744-8D03-2D0B1B5CFFE7}" srcOrd="1" destOrd="0" presId="urn:microsoft.com/office/officeart/2009/3/layout/HorizontalOrganizationChart"/>
    <dgm:cxn modelId="{9EBEDFC8-926A-2742-B414-85871C945FE4}" type="presParOf" srcId="{236061E9-826E-F744-8D03-2D0B1B5CFFE7}" destId="{DE227A30-C2D6-5C40-B383-5432F4198CA4}" srcOrd="0" destOrd="0" presId="urn:microsoft.com/office/officeart/2009/3/layout/HorizontalOrganizationChart"/>
    <dgm:cxn modelId="{E2CC4A7C-2DF9-AA45-B4B0-C812D9A5F1C3}" type="presParOf" srcId="{236061E9-826E-F744-8D03-2D0B1B5CFFE7}" destId="{BF80672C-8407-D842-84D2-260B993B0C96}" srcOrd="1" destOrd="0" presId="urn:microsoft.com/office/officeart/2009/3/layout/HorizontalOrganizationChart"/>
    <dgm:cxn modelId="{1074503B-8C78-A54F-B22B-48B702CF3128}" type="presParOf" srcId="{BF80672C-8407-D842-84D2-260B993B0C96}" destId="{8310624D-924D-6846-AE4E-B67E56A96081}" srcOrd="0" destOrd="0" presId="urn:microsoft.com/office/officeart/2009/3/layout/HorizontalOrganizationChart"/>
    <dgm:cxn modelId="{F4820D1F-9158-BE43-8DE6-8D1471E7AA95}" type="presParOf" srcId="{8310624D-924D-6846-AE4E-B67E56A96081}" destId="{81209158-1B4E-4A44-93FD-C42567DD45BE}" srcOrd="0" destOrd="0" presId="urn:microsoft.com/office/officeart/2009/3/layout/HorizontalOrganizationChart"/>
    <dgm:cxn modelId="{D4FB26E3-EF1C-F24A-8DEC-477B1E0A5BD0}" type="presParOf" srcId="{8310624D-924D-6846-AE4E-B67E56A96081}" destId="{587900D3-FFD5-9948-AA97-0CAB38543A86}" srcOrd="1" destOrd="0" presId="urn:microsoft.com/office/officeart/2009/3/layout/HorizontalOrganizationChart"/>
    <dgm:cxn modelId="{81824349-4CFA-8848-BE80-B404885577F1}" type="presParOf" srcId="{BF80672C-8407-D842-84D2-260B993B0C96}" destId="{018AA445-DA92-2F4F-A058-CA25BE5FA404}" srcOrd="1" destOrd="0" presId="urn:microsoft.com/office/officeart/2009/3/layout/HorizontalOrganizationChart"/>
    <dgm:cxn modelId="{5AEC00B1-237D-024B-97E2-9FBD29163F43}" type="presParOf" srcId="{BF80672C-8407-D842-84D2-260B993B0C96}" destId="{B1ECED20-B5E3-4D4F-9E2D-42490900D630}" srcOrd="2" destOrd="0" presId="urn:microsoft.com/office/officeart/2009/3/layout/HorizontalOrganizationChart"/>
    <dgm:cxn modelId="{5A61040F-2AE3-4643-AEC9-54EA8F5594C7}" type="presParOf" srcId="{236061E9-826E-F744-8D03-2D0B1B5CFFE7}" destId="{EACBB83F-8C6A-CA46-A8D6-BE92C813D946}" srcOrd="2" destOrd="0" presId="urn:microsoft.com/office/officeart/2009/3/layout/HorizontalOrganizationChart"/>
    <dgm:cxn modelId="{7B364B94-C86B-784D-92B8-210A09E0D478}" type="presParOf" srcId="{236061E9-826E-F744-8D03-2D0B1B5CFFE7}" destId="{4C417776-D2CE-814B-9D74-BD7D78CEAA16}" srcOrd="3" destOrd="0" presId="urn:microsoft.com/office/officeart/2009/3/layout/HorizontalOrganizationChart"/>
    <dgm:cxn modelId="{33184717-030A-BB42-A514-2735D9A74CEF}" type="presParOf" srcId="{4C417776-D2CE-814B-9D74-BD7D78CEAA16}" destId="{B9CE5369-41BF-3A4E-9EC9-C24097929C22}" srcOrd="0" destOrd="0" presId="urn:microsoft.com/office/officeart/2009/3/layout/HorizontalOrganizationChart"/>
    <dgm:cxn modelId="{44BFC21A-70AA-F54F-B1C0-4690D2495D40}" type="presParOf" srcId="{B9CE5369-41BF-3A4E-9EC9-C24097929C22}" destId="{3DA06560-FEB5-1442-B656-0CFB6E2144C8}" srcOrd="0" destOrd="0" presId="urn:microsoft.com/office/officeart/2009/3/layout/HorizontalOrganizationChart"/>
    <dgm:cxn modelId="{4D1CD48C-4332-844A-9C6D-C25FD8C19712}" type="presParOf" srcId="{B9CE5369-41BF-3A4E-9EC9-C24097929C22}" destId="{67620B62-9092-F449-AB9C-D73107C18AD5}" srcOrd="1" destOrd="0" presId="urn:microsoft.com/office/officeart/2009/3/layout/HorizontalOrganizationChart"/>
    <dgm:cxn modelId="{0C346877-D3EE-B940-B39F-4BF6256EEE6B}" type="presParOf" srcId="{4C417776-D2CE-814B-9D74-BD7D78CEAA16}" destId="{2CF7FE9E-737D-2C42-B7E9-59C063CB45C1}" srcOrd="1" destOrd="0" presId="urn:microsoft.com/office/officeart/2009/3/layout/HorizontalOrganizationChart"/>
    <dgm:cxn modelId="{E0070713-FC44-774A-A136-733264596847}" type="presParOf" srcId="{4C417776-D2CE-814B-9D74-BD7D78CEAA16}" destId="{FC8CC96E-760C-9C42-95A2-F834DCC78913}" srcOrd="2" destOrd="0" presId="urn:microsoft.com/office/officeart/2009/3/layout/HorizontalOrganizationChart"/>
    <dgm:cxn modelId="{083D693A-1059-224C-9160-5229B3F5EAC6}" type="presParOf" srcId="{236061E9-826E-F744-8D03-2D0B1B5CFFE7}" destId="{4668F44A-A1E2-1A46-91E2-98878E55797C}" srcOrd="4" destOrd="0" presId="urn:microsoft.com/office/officeart/2009/3/layout/HorizontalOrganizationChart"/>
    <dgm:cxn modelId="{9DD58052-87D4-2B48-870E-FFCB1830572A}" type="presParOf" srcId="{236061E9-826E-F744-8D03-2D0B1B5CFFE7}" destId="{064DB007-3407-2440-9F78-0F7EA327BBE4}" srcOrd="5" destOrd="0" presId="urn:microsoft.com/office/officeart/2009/3/layout/HorizontalOrganizationChart"/>
    <dgm:cxn modelId="{770C04D1-E131-D840-9836-02C498AFDAFE}" type="presParOf" srcId="{064DB007-3407-2440-9F78-0F7EA327BBE4}" destId="{A5C26532-AB6F-3C4C-88D0-15489A8C7FFF}" srcOrd="0" destOrd="0" presId="urn:microsoft.com/office/officeart/2009/3/layout/HorizontalOrganizationChart"/>
    <dgm:cxn modelId="{2E43551F-4BDB-FC42-84D4-C1D6113B02C0}" type="presParOf" srcId="{A5C26532-AB6F-3C4C-88D0-15489A8C7FFF}" destId="{664DC329-55D4-DD45-A537-DB0180D1F3A8}" srcOrd="0" destOrd="0" presId="urn:microsoft.com/office/officeart/2009/3/layout/HorizontalOrganizationChart"/>
    <dgm:cxn modelId="{4BC4A023-7302-CA4C-9BC7-57A1ECF613D2}" type="presParOf" srcId="{A5C26532-AB6F-3C4C-88D0-15489A8C7FFF}" destId="{A6B0E82C-2B17-974C-BF9B-A35C2A9CD686}" srcOrd="1" destOrd="0" presId="urn:microsoft.com/office/officeart/2009/3/layout/HorizontalOrganizationChart"/>
    <dgm:cxn modelId="{9201D167-A7C6-5B4F-9881-F656174EE986}" type="presParOf" srcId="{064DB007-3407-2440-9F78-0F7EA327BBE4}" destId="{EA55DCDC-ACFA-FD44-AFFD-32197252CD92}" srcOrd="1" destOrd="0" presId="urn:microsoft.com/office/officeart/2009/3/layout/HorizontalOrganizationChart"/>
    <dgm:cxn modelId="{20D119A0-B500-7F49-9148-81F135465801}" type="presParOf" srcId="{064DB007-3407-2440-9F78-0F7EA327BBE4}" destId="{21916B6E-FFAB-5A48-A802-A80765C180F2}" srcOrd="2" destOrd="0" presId="urn:microsoft.com/office/officeart/2009/3/layout/HorizontalOrganizationChart"/>
    <dgm:cxn modelId="{67C35261-888F-004D-93C8-FA6786645AD2}" type="presParOf" srcId="{236061E9-826E-F744-8D03-2D0B1B5CFFE7}" destId="{7E49E262-B716-4C44-B69A-118220C6764A}" srcOrd="6" destOrd="0" presId="urn:microsoft.com/office/officeart/2009/3/layout/HorizontalOrganizationChart"/>
    <dgm:cxn modelId="{8E835A70-860A-0E4E-91D9-ED5CC3083B0D}" type="presParOf" srcId="{236061E9-826E-F744-8D03-2D0B1B5CFFE7}" destId="{3C37FE59-E3F7-354A-BD39-C37240A54C36}" srcOrd="7" destOrd="0" presId="urn:microsoft.com/office/officeart/2009/3/layout/HorizontalOrganizationChart"/>
    <dgm:cxn modelId="{DE39D858-ABFE-7B46-8128-0B0E59E9C3DA}" type="presParOf" srcId="{3C37FE59-E3F7-354A-BD39-C37240A54C36}" destId="{9670BDAF-C00C-C743-AABF-597A24F5641E}" srcOrd="0" destOrd="0" presId="urn:microsoft.com/office/officeart/2009/3/layout/HorizontalOrganizationChart"/>
    <dgm:cxn modelId="{3AF4A19B-560A-224E-A47B-116C0F1257F7}" type="presParOf" srcId="{9670BDAF-C00C-C743-AABF-597A24F5641E}" destId="{0582F9D6-792A-BA4B-81BE-DD68B1D494A5}" srcOrd="0" destOrd="0" presId="urn:microsoft.com/office/officeart/2009/3/layout/HorizontalOrganizationChart"/>
    <dgm:cxn modelId="{3A63620D-D9E2-D143-B6B2-D81D7B25279D}" type="presParOf" srcId="{9670BDAF-C00C-C743-AABF-597A24F5641E}" destId="{0AF98B20-A463-FC4A-9BD5-1013E2FF4E13}" srcOrd="1" destOrd="0" presId="urn:microsoft.com/office/officeart/2009/3/layout/HorizontalOrganizationChart"/>
    <dgm:cxn modelId="{44AE6193-E2D3-A848-AB71-5610D6514051}" type="presParOf" srcId="{3C37FE59-E3F7-354A-BD39-C37240A54C36}" destId="{C7086BD8-261D-8844-AE3D-0F7A66F42162}" srcOrd="1" destOrd="0" presId="urn:microsoft.com/office/officeart/2009/3/layout/HorizontalOrganizationChart"/>
    <dgm:cxn modelId="{055D5685-36D5-6245-BD6C-BCB7FEF32942}" type="presParOf" srcId="{3C37FE59-E3F7-354A-BD39-C37240A54C36}" destId="{8CB3044D-8EE9-884F-B1AE-0D955002DD72}" srcOrd="2" destOrd="0" presId="urn:microsoft.com/office/officeart/2009/3/layout/HorizontalOrganizationChart"/>
    <dgm:cxn modelId="{53D735E1-9CF1-D349-8F12-EBCFDCEFC691}" type="presParOf" srcId="{236061E9-826E-F744-8D03-2D0B1B5CFFE7}" destId="{63FB2507-510A-994E-B5A9-56F82F2720D2}" srcOrd="8" destOrd="0" presId="urn:microsoft.com/office/officeart/2009/3/layout/HorizontalOrganizationChart"/>
    <dgm:cxn modelId="{8FC7389F-9E0E-2F4D-B08C-2EFE9929438B}" type="presParOf" srcId="{236061E9-826E-F744-8D03-2D0B1B5CFFE7}" destId="{223D858A-14E6-564A-98A6-F76DC91BA80B}" srcOrd="9" destOrd="0" presId="urn:microsoft.com/office/officeart/2009/3/layout/HorizontalOrganizationChart"/>
    <dgm:cxn modelId="{093BEC1B-C7FE-C34A-ADC1-09065E61BD8A}" type="presParOf" srcId="{223D858A-14E6-564A-98A6-F76DC91BA80B}" destId="{A261542C-8926-5B42-9C54-8CBA5E34F906}" srcOrd="0" destOrd="0" presId="urn:microsoft.com/office/officeart/2009/3/layout/HorizontalOrganizationChart"/>
    <dgm:cxn modelId="{521E6887-65EC-2643-825C-19782CF20D3B}" type="presParOf" srcId="{A261542C-8926-5B42-9C54-8CBA5E34F906}" destId="{8A735479-AA12-1542-AC3B-763894E14DE6}" srcOrd="0" destOrd="0" presId="urn:microsoft.com/office/officeart/2009/3/layout/HorizontalOrganizationChart"/>
    <dgm:cxn modelId="{D07A0446-9790-204C-ACC7-4700BA8616A1}" type="presParOf" srcId="{A261542C-8926-5B42-9C54-8CBA5E34F906}" destId="{9F03371F-BA1E-EC4A-80F1-485CD877C81F}" srcOrd="1" destOrd="0" presId="urn:microsoft.com/office/officeart/2009/3/layout/HorizontalOrganizationChart"/>
    <dgm:cxn modelId="{428442DE-4104-D245-BA60-01823C25E211}" type="presParOf" srcId="{223D858A-14E6-564A-98A6-F76DC91BA80B}" destId="{1EF0A43B-92AA-6A49-9A59-6151C5CED5E7}" srcOrd="1" destOrd="0" presId="urn:microsoft.com/office/officeart/2009/3/layout/HorizontalOrganizationChart"/>
    <dgm:cxn modelId="{A49C566E-6F17-274F-9571-F69C80E5BE2D}" type="presParOf" srcId="{223D858A-14E6-564A-98A6-F76DC91BA80B}" destId="{82E96BED-46A3-DB48-BF29-560F9EB56324}" srcOrd="2" destOrd="0" presId="urn:microsoft.com/office/officeart/2009/3/layout/HorizontalOrganizationChart"/>
    <dgm:cxn modelId="{BC7A0CF0-CAB5-0647-A865-820D11B9E1AE}" type="presParOf" srcId="{236061E9-826E-F744-8D03-2D0B1B5CFFE7}" destId="{A6E7ADFA-E143-D849-8A2E-FEFB9CB9DE5A}" srcOrd="10" destOrd="0" presId="urn:microsoft.com/office/officeart/2009/3/layout/HorizontalOrganizationChart"/>
    <dgm:cxn modelId="{08054FF9-DFA4-0A47-8C8B-363FD91E3C66}" type="presParOf" srcId="{236061E9-826E-F744-8D03-2D0B1B5CFFE7}" destId="{81077AB4-DE55-3F45-A3E9-06FD8112212B}" srcOrd="11" destOrd="0" presId="urn:microsoft.com/office/officeart/2009/3/layout/HorizontalOrganizationChart"/>
    <dgm:cxn modelId="{850B5CD6-DDCD-4446-9523-E495B2CECC82}" type="presParOf" srcId="{81077AB4-DE55-3F45-A3E9-06FD8112212B}" destId="{8A4F8F0B-5088-114F-85F5-DE03F9D9FFF8}" srcOrd="0" destOrd="0" presId="urn:microsoft.com/office/officeart/2009/3/layout/HorizontalOrganizationChart"/>
    <dgm:cxn modelId="{E028508F-0BA4-9C46-AEB6-5E626B14729F}" type="presParOf" srcId="{8A4F8F0B-5088-114F-85F5-DE03F9D9FFF8}" destId="{02992F25-DBA3-A140-A36E-C954BCD51F55}" srcOrd="0" destOrd="0" presId="urn:microsoft.com/office/officeart/2009/3/layout/HorizontalOrganizationChart"/>
    <dgm:cxn modelId="{215326BF-A696-5146-ABCB-4386E2FCB8A7}" type="presParOf" srcId="{8A4F8F0B-5088-114F-85F5-DE03F9D9FFF8}" destId="{D4792A63-D062-DD43-8C45-BB92DFB85DB3}" srcOrd="1" destOrd="0" presId="urn:microsoft.com/office/officeart/2009/3/layout/HorizontalOrganizationChart"/>
    <dgm:cxn modelId="{C9105933-81AC-454C-8595-E52D295DE49D}" type="presParOf" srcId="{81077AB4-DE55-3F45-A3E9-06FD8112212B}" destId="{7593F9DD-9350-F947-9279-9E7438C26B0C}" srcOrd="1" destOrd="0" presId="urn:microsoft.com/office/officeart/2009/3/layout/HorizontalOrganizationChart"/>
    <dgm:cxn modelId="{A11F481A-81EA-EB4D-829D-FC641385F732}" type="presParOf" srcId="{81077AB4-DE55-3F45-A3E9-06FD8112212B}" destId="{E0B2256F-F4F0-EF4F-AB9F-6C388B231D90}" srcOrd="2" destOrd="0" presId="urn:microsoft.com/office/officeart/2009/3/layout/HorizontalOrganizationChart"/>
    <dgm:cxn modelId="{31A0EAA9-C539-9049-9E8C-08E94A2D0836}" type="presParOf" srcId="{73ABB092-20F3-CC48-B744-812BC1A420AA}" destId="{34D35493-9221-6C43-A7F6-447F905DD92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2E1A05-9533-E549-A3DF-8652A79C8DAF}"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6FBA3528-8D07-1540-A249-A144207DCD74}">
      <dgm:prSet custT="1"/>
      <dgm:spPr/>
      <dgm:t>
        <a:bodyPr/>
        <a:lstStyle/>
        <a:p>
          <a:pPr rtl="0"/>
          <a:r>
            <a:rPr lang="en-US" altLang="zh-CN" sz="2800" dirty="0" smtClean="0">
              <a:latin typeface="Microsoft YaHei" charset="-122"/>
              <a:ea typeface="Microsoft YaHei" charset="-122"/>
              <a:cs typeface="Microsoft YaHei" charset="-122"/>
            </a:rPr>
            <a:t>19</a:t>
          </a:r>
          <a:r>
            <a:rPr lang="zh-CN" altLang="en-US" sz="2800" dirty="0" smtClean="0">
              <a:latin typeface="Microsoft YaHei" charset="-122"/>
              <a:ea typeface="Microsoft YaHei" charset="-122"/>
              <a:cs typeface="Microsoft YaHei" charset="-122"/>
            </a:rPr>
            <a:t>世纪现实主义文学</a:t>
          </a:r>
          <a:endParaRPr lang="zh-CN" altLang="en-US" sz="2800" dirty="0">
            <a:latin typeface="Microsoft YaHei" charset="-122"/>
            <a:ea typeface="Microsoft YaHei" charset="-122"/>
            <a:cs typeface="Microsoft YaHei" charset="-122"/>
          </a:endParaRPr>
        </a:p>
      </dgm:t>
    </dgm:pt>
    <dgm:pt modelId="{B2A6E605-0F29-ED4D-9483-F820508E5149}" type="par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1C3CE91F-AE5C-794B-8AAC-4FF895A117C6}" type="sib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A93BE7A0-4DC9-F240-A74C-67847FD286CC}">
      <dgm:prSet custT="1"/>
      <dgm:spPr/>
      <dgm:t>
        <a:bodyPr/>
        <a:lstStyle/>
        <a:p>
          <a:pPr rtl="0"/>
          <a:r>
            <a:rPr lang="zh-CN" altLang="en-US" sz="2400" dirty="0" smtClean="0">
              <a:latin typeface="Microsoft YaHei" charset="-122"/>
              <a:ea typeface="Microsoft YaHei" charset="-122"/>
              <a:cs typeface="Microsoft YaHei" charset="-122"/>
            </a:rPr>
            <a:t>概述</a:t>
          </a:r>
          <a:endParaRPr lang="zh-CN" altLang="en-US" sz="2400" dirty="0">
            <a:latin typeface="Microsoft YaHei" charset="-122"/>
            <a:ea typeface="Microsoft YaHei" charset="-122"/>
            <a:cs typeface="Microsoft YaHei" charset="-122"/>
          </a:endParaRPr>
        </a:p>
      </dgm:t>
    </dgm:pt>
    <dgm:pt modelId="{0B9F8813-5121-6646-8FE4-FCA12E4F917F}" type="par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10E38395-8786-7E42-9BF4-DF2D9FAD4C8A}" type="sib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01399533-5582-4E44-B910-D1F9993CC28B}">
      <dgm:prSet custT="1"/>
      <dgm:spPr/>
      <dgm:t>
        <a:bodyPr/>
        <a:lstStyle/>
        <a:p>
          <a:pPr rtl="0"/>
          <a:r>
            <a:rPr lang="zh-CN" altLang="en-US" sz="2400" dirty="0" smtClean="0">
              <a:latin typeface="Microsoft YaHei" charset="-122"/>
              <a:ea typeface="Microsoft YaHei" charset="-122"/>
              <a:cs typeface="Microsoft YaHei" charset="-122"/>
            </a:rPr>
            <a:t>斯丹达尔 </a:t>
          </a:r>
          <a:endParaRPr lang="zh-CN" altLang="en-US" sz="2400" dirty="0">
            <a:latin typeface="Microsoft YaHei" charset="-122"/>
            <a:ea typeface="Microsoft YaHei" charset="-122"/>
            <a:cs typeface="Microsoft YaHei" charset="-122"/>
          </a:endParaRPr>
        </a:p>
      </dgm:t>
    </dgm:pt>
    <dgm:pt modelId="{0A0A57BF-1B45-6041-BA8D-A65934C1D9CB}" type="par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D2A909C7-B7AD-6946-8A0A-70A30FA011D7}" type="sib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1F2BECB7-CA72-5741-9E56-89EBB401A728}">
      <dgm:prSet custT="1"/>
      <dgm:spPr/>
      <dgm:t>
        <a:bodyPr/>
        <a:lstStyle/>
        <a:p>
          <a:pPr rtl="0"/>
          <a:r>
            <a:rPr lang="zh-CN" altLang="en-US" sz="2400" dirty="0" smtClean="0">
              <a:latin typeface="Microsoft YaHei" charset="-122"/>
              <a:ea typeface="Microsoft YaHei" charset="-122"/>
              <a:cs typeface="Microsoft YaHei" charset="-122"/>
            </a:rPr>
            <a:t>巴尔扎克 </a:t>
          </a:r>
          <a:endParaRPr lang="zh-CN" altLang="en-US" sz="2400" dirty="0">
            <a:latin typeface="Microsoft YaHei" charset="-122"/>
            <a:ea typeface="Microsoft YaHei" charset="-122"/>
            <a:cs typeface="Microsoft YaHei" charset="-122"/>
          </a:endParaRPr>
        </a:p>
      </dgm:t>
    </dgm:pt>
    <dgm:pt modelId="{6E5B54F4-3E28-274E-9A6D-3ED59B7EF2D0}" type="par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91A7C534-345D-7641-91CF-102751DE2F22}" type="sib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37C88B9F-770E-5E4F-B64C-75F02B3CF5CA}">
      <dgm:prSet custT="1"/>
      <dgm:spPr>
        <a:solidFill>
          <a:srgbClr val="FF0000"/>
        </a:solidFill>
      </dgm:spPr>
      <dgm:t>
        <a:bodyPr/>
        <a:lstStyle/>
        <a:p>
          <a:pPr rtl="0"/>
          <a:r>
            <a:rPr lang="zh-CN" altLang="en-US" sz="2400" dirty="0" smtClean="0">
              <a:solidFill>
                <a:schemeClr val="bg1"/>
              </a:solidFill>
              <a:latin typeface="Microsoft YaHei" charset="-122"/>
              <a:ea typeface="Microsoft YaHei" charset="-122"/>
              <a:cs typeface="Microsoft YaHei" charset="-122"/>
            </a:rPr>
            <a:t>狄更斯 </a:t>
          </a:r>
          <a:endParaRPr lang="zh-CN" altLang="en-US" sz="2400" dirty="0">
            <a:solidFill>
              <a:schemeClr val="bg1"/>
            </a:solidFill>
            <a:latin typeface="Microsoft YaHei" charset="-122"/>
            <a:ea typeface="Microsoft YaHei" charset="-122"/>
            <a:cs typeface="Microsoft YaHei" charset="-122"/>
          </a:endParaRPr>
        </a:p>
      </dgm:t>
    </dgm:pt>
    <dgm:pt modelId="{9AA679BD-690A-E442-8F6D-F2E29CEF5E49}" type="par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B74AC40A-A4A8-A24C-A78B-418D1DB0557F}" type="sib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948083F7-7B6F-6B4C-ADE1-C5051E08F67C}">
      <dgm:prSet custT="1"/>
      <dgm:spPr/>
      <dgm:t>
        <a:bodyPr/>
        <a:lstStyle/>
        <a:p>
          <a:pPr rtl="0"/>
          <a:r>
            <a:rPr lang="zh-CN" altLang="en-US" sz="2400" dirty="0" smtClean="0">
              <a:latin typeface="Microsoft YaHei" charset="-122"/>
              <a:ea typeface="Microsoft YaHei" charset="-122"/>
              <a:cs typeface="Microsoft YaHei" charset="-122"/>
            </a:rPr>
            <a:t>果戈理 </a:t>
          </a:r>
          <a:endParaRPr lang="zh-CN" altLang="en-US" sz="2400" dirty="0">
            <a:latin typeface="Microsoft YaHei" charset="-122"/>
            <a:ea typeface="Microsoft YaHei" charset="-122"/>
            <a:cs typeface="Microsoft YaHei" charset="-122"/>
          </a:endParaRPr>
        </a:p>
      </dgm:t>
    </dgm:pt>
    <dgm:pt modelId="{C12DF49D-4285-254C-BC5D-0980943C18E9}" type="par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D16D9F58-8A70-5E47-AFED-A66AF1941A93}" type="sib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226DA86E-12E9-9948-B128-CFCF8290B0E7}">
      <dgm:prSet custT="1"/>
      <dgm:spPr/>
      <dgm:t>
        <a:bodyPr/>
        <a:lstStyle/>
        <a:p>
          <a:pPr rtl="0"/>
          <a:r>
            <a:rPr lang="zh-CN" altLang="en-US" sz="2400" dirty="0" smtClean="0">
              <a:latin typeface="Microsoft YaHei" charset="-122"/>
              <a:ea typeface="Microsoft YaHei" charset="-122"/>
              <a:cs typeface="Microsoft YaHei" charset="-122"/>
            </a:rPr>
            <a:t>陀思妥耶夫斯基 </a:t>
          </a:r>
          <a:endParaRPr lang="zh-CN" altLang="en-US" sz="2400" dirty="0">
            <a:latin typeface="Microsoft YaHei" charset="-122"/>
            <a:ea typeface="Microsoft YaHei" charset="-122"/>
            <a:cs typeface="Microsoft YaHei" charset="-122"/>
          </a:endParaRPr>
        </a:p>
      </dgm:t>
    </dgm:pt>
    <dgm:pt modelId="{0902FFFD-F9B3-DA48-B359-8EC4B8A3A7E9}" type="par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2740BC86-F933-EE47-A755-570D533F090A}" type="sib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449B4CD3-AE96-C244-A0D6-EC5754F97725}" type="pres">
      <dgm:prSet presAssocID="{572E1A05-9533-E549-A3DF-8652A79C8DAF}" presName="hierChild1" presStyleCnt="0">
        <dgm:presLayoutVars>
          <dgm:orgChart val="1"/>
          <dgm:chPref val="1"/>
          <dgm:dir/>
          <dgm:animOne val="branch"/>
          <dgm:animLvl val="lvl"/>
          <dgm:resizeHandles/>
        </dgm:presLayoutVars>
      </dgm:prSet>
      <dgm:spPr/>
      <dgm:t>
        <a:bodyPr/>
        <a:lstStyle/>
        <a:p>
          <a:endParaRPr lang="zh-CN" altLang="en-US"/>
        </a:p>
      </dgm:t>
    </dgm:pt>
    <dgm:pt modelId="{73ABB092-20F3-CC48-B744-812BC1A420AA}" type="pres">
      <dgm:prSet presAssocID="{6FBA3528-8D07-1540-A249-A144207DCD74}" presName="hierRoot1" presStyleCnt="0">
        <dgm:presLayoutVars>
          <dgm:hierBranch val="init"/>
        </dgm:presLayoutVars>
      </dgm:prSet>
      <dgm:spPr/>
    </dgm:pt>
    <dgm:pt modelId="{DE116200-DAD5-9E45-AAC3-BD6273B25D2A}" type="pres">
      <dgm:prSet presAssocID="{6FBA3528-8D07-1540-A249-A144207DCD74}" presName="rootComposite1" presStyleCnt="0"/>
      <dgm:spPr/>
    </dgm:pt>
    <dgm:pt modelId="{B8C89A2A-9AE3-6846-92F6-3AB8B0983828}" type="pres">
      <dgm:prSet presAssocID="{6FBA3528-8D07-1540-A249-A144207DCD74}" presName="rootText1" presStyleLbl="node0" presStyleIdx="0" presStyleCnt="1" custScaleX="159528" custScaleY="117380">
        <dgm:presLayoutVars>
          <dgm:chPref val="3"/>
        </dgm:presLayoutVars>
      </dgm:prSet>
      <dgm:spPr/>
      <dgm:t>
        <a:bodyPr/>
        <a:lstStyle/>
        <a:p>
          <a:endParaRPr lang="zh-CN" altLang="en-US"/>
        </a:p>
      </dgm:t>
    </dgm:pt>
    <dgm:pt modelId="{593D4DD4-EDF3-DA4C-8BAE-38C4BDA9BA7F}" type="pres">
      <dgm:prSet presAssocID="{6FBA3528-8D07-1540-A249-A144207DCD74}" presName="rootConnector1" presStyleLbl="node1" presStyleIdx="0" presStyleCnt="0"/>
      <dgm:spPr/>
      <dgm:t>
        <a:bodyPr/>
        <a:lstStyle/>
        <a:p>
          <a:endParaRPr lang="zh-CN" altLang="en-US"/>
        </a:p>
      </dgm:t>
    </dgm:pt>
    <dgm:pt modelId="{236061E9-826E-F744-8D03-2D0B1B5CFFE7}" type="pres">
      <dgm:prSet presAssocID="{6FBA3528-8D07-1540-A249-A144207DCD74}" presName="hierChild2" presStyleCnt="0"/>
      <dgm:spPr/>
    </dgm:pt>
    <dgm:pt modelId="{DE227A30-C2D6-5C40-B383-5432F4198CA4}" type="pres">
      <dgm:prSet presAssocID="{0B9F8813-5121-6646-8FE4-FCA12E4F917F}" presName="Name64" presStyleLbl="parChTrans1D2" presStyleIdx="0" presStyleCnt="6"/>
      <dgm:spPr/>
      <dgm:t>
        <a:bodyPr/>
        <a:lstStyle/>
        <a:p>
          <a:endParaRPr lang="zh-CN" altLang="en-US"/>
        </a:p>
      </dgm:t>
    </dgm:pt>
    <dgm:pt modelId="{BF80672C-8407-D842-84D2-260B993B0C96}" type="pres">
      <dgm:prSet presAssocID="{A93BE7A0-4DC9-F240-A74C-67847FD286CC}" presName="hierRoot2" presStyleCnt="0">
        <dgm:presLayoutVars>
          <dgm:hierBranch val="init"/>
        </dgm:presLayoutVars>
      </dgm:prSet>
      <dgm:spPr/>
    </dgm:pt>
    <dgm:pt modelId="{8310624D-924D-6846-AE4E-B67E56A96081}" type="pres">
      <dgm:prSet presAssocID="{A93BE7A0-4DC9-F240-A74C-67847FD286CC}" presName="rootComposite" presStyleCnt="0"/>
      <dgm:spPr/>
    </dgm:pt>
    <dgm:pt modelId="{81209158-1B4E-4A44-93FD-C42567DD45BE}" type="pres">
      <dgm:prSet presAssocID="{A93BE7A0-4DC9-F240-A74C-67847FD286CC}" presName="rootText" presStyleLbl="node2" presStyleIdx="0" presStyleCnt="6">
        <dgm:presLayoutVars>
          <dgm:chPref val="3"/>
        </dgm:presLayoutVars>
      </dgm:prSet>
      <dgm:spPr/>
      <dgm:t>
        <a:bodyPr/>
        <a:lstStyle/>
        <a:p>
          <a:endParaRPr lang="zh-CN" altLang="en-US"/>
        </a:p>
      </dgm:t>
    </dgm:pt>
    <dgm:pt modelId="{587900D3-FFD5-9948-AA97-0CAB38543A86}" type="pres">
      <dgm:prSet presAssocID="{A93BE7A0-4DC9-F240-A74C-67847FD286CC}" presName="rootConnector" presStyleLbl="node2" presStyleIdx="0" presStyleCnt="6"/>
      <dgm:spPr/>
      <dgm:t>
        <a:bodyPr/>
        <a:lstStyle/>
        <a:p>
          <a:endParaRPr lang="zh-CN" altLang="en-US"/>
        </a:p>
      </dgm:t>
    </dgm:pt>
    <dgm:pt modelId="{018AA445-DA92-2F4F-A058-CA25BE5FA404}" type="pres">
      <dgm:prSet presAssocID="{A93BE7A0-4DC9-F240-A74C-67847FD286CC}" presName="hierChild4" presStyleCnt="0"/>
      <dgm:spPr/>
    </dgm:pt>
    <dgm:pt modelId="{B1ECED20-B5E3-4D4F-9E2D-42490900D630}" type="pres">
      <dgm:prSet presAssocID="{A93BE7A0-4DC9-F240-A74C-67847FD286CC}" presName="hierChild5" presStyleCnt="0"/>
      <dgm:spPr/>
    </dgm:pt>
    <dgm:pt modelId="{EACBB83F-8C6A-CA46-A8D6-BE92C813D946}" type="pres">
      <dgm:prSet presAssocID="{0A0A57BF-1B45-6041-BA8D-A65934C1D9CB}" presName="Name64" presStyleLbl="parChTrans1D2" presStyleIdx="1" presStyleCnt="6"/>
      <dgm:spPr/>
      <dgm:t>
        <a:bodyPr/>
        <a:lstStyle/>
        <a:p>
          <a:endParaRPr lang="zh-CN" altLang="en-US"/>
        </a:p>
      </dgm:t>
    </dgm:pt>
    <dgm:pt modelId="{4C417776-D2CE-814B-9D74-BD7D78CEAA16}" type="pres">
      <dgm:prSet presAssocID="{01399533-5582-4E44-B910-D1F9993CC28B}" presName="hierRoot2" presStyleCnt="0">
        <dgm:presLayoutVars>
          <dgm:hierBranch val="init"/>
        </dgm:presLayoutVars>
      </dgm:prSet>
      <dgm:spPr/>
    </dgm:pt>
    <dgm:pt modelId="{B9CE5369-41BF-3A4E-9EC9-C24097929C22}" type="pres">
      <dgm:prSet presAssocID="{01399533-5582-4E44-B910-D1F9993CC28B}" presName="rootComposite" presStyleCnt="0"/>
      <dgm:spPr/>
    </dgm:pt>
    <dgm:pt modelId="{3DA06560-FEB5-1442-B656-0CFB6E2144C8}" type="pres">
      <dgm:prSet presAssocID="{01399533-5582-4E44-B910-D1F9993CC28B}" presName="rootText" presStyleLbl="node2" presStyleIdx="1" presStyleCnt="6">
        <dgm:presLayoutVars>
          <dgm:chPref val="3"/>
        </dgm:presLayoutVars>
      </dgm:prSet>
      <dgm:spPr/>
      <dgm:t>
        <a:bodyPr/>
        <a:lstStyle/>
        <a:p>
          <a:endParaRPr lang="zh-CN" altLang="en-US"/>
        </a:p>
      </dgm:t>
    </dgm:pt>
    <dgm:pt modelId="{67620B62-9092-F449-AB9C-D73107C18AD5}" type="pres">
      <dgm:prSet presAssocID="{01399533-5582-4E44-B910-D1F9993CC28B}" presName="rootConnector" presStyleLbl="node2" presStyleIdx="1" presStyleCnt="6"/>
      <dgm:spPr/>
      <dgm:t>
        <a:bodyPr/>
        <a:lstStyle/>
        <a:p>
          <a:endParaRPr lang="zh-CN" altLang="en-US"/>
        </a:p>
      </dgm:t>
    </dgm:pt>
    <dgm:pt modelId="{2CF7FE9E-737D-2C42-B7E9-59C063CB45C1}" type="pres">
      <dgm:prSet presAssocID="{01399533-5582-4E44-B910-D1F9993CC28B}" presName="hierChild4" presStyleCnt="0"/>
      <dgm:spPr/>
    </dgm:pt>
    <dgm:pt modelId="{FC8CC96E-760C-9C42-95A2-F834DCC78913}" type="pres">
      <dgm:prSet presAssocID="{01399533-5582-4E44-B910-D1F9993CC28B}" presName="hierChild5" presStyleCnt="0"/>
      <dgm:spPr/>
    </dgm:pt>
    <dgm:pt modelId="{4668F44A-A1E2-1A46-91E2-98878E55797C}" type="pres">
      <dgm:prSet presAssocID="{6E5B54F4-3E28-274E-9A6D-3ED59B7EF2D0}" presName="Name64" presStyleLbl="parChTrans1D2" presStyleIdx="2" presStyleCnt="6"/>
      <dgm:spPr/>
      <dgm:t>
        <a:bodyPr/>
        <a:lstStyle/>
        <a:p>
          <a:endParaRPr lang="zh-CN" altLang="en-US"/>
        </a:p>
      </dgm:t>
    </dgm:pt>
    <dgm:pt modelId="{064DB007-3407-2440-9F78-0F7EA327BBE4}" type="pres">
      <dgm:prSet presAssocID="{1F2BECB7-CA72-5741-9E56-89EBB401A728}" presName="hierRoot2" presStyleCnt="0">
        <dgm:presLayoutVars>
          <dgm:hierBranch val="init"/>
        </dgm:presLayoutVars>
      </dgm:prSet>
      <dgm:spPr/>
    </dgm:pt>
    <dgm:pt modelId="{A5C26532-AB6F-3C4C-88D0-15489A8C7FFF}" type="pres">
      <dgm:prSet presAssocID="{1F2BECB7-CA72-5741-9E56-89EBB401A728}" presName="rootComposite" presStyleCnt="0"/>
      <dgm:spPr/>
    </dgm:pt>
    <dgm:pt modelId="{664DC329-55D4-DD45-A537-DB0180D1F3A8}" type="pres">
      <dgm:prSet presAssocID="{1F2BECB7-CA72-5741-9E56-89EBB401A728}" presName="rootText" presStyleLbl="node2" presStyleIdx="2" presStyleCnt="6">
        <dgm:presLayoutVars>
          <dgm:chPref val="3"/>
        </dgm:presLayoutVars>
      </dgm:prSet>
      <dgm:spPr/>
      <dgm:t>
        <a:bodyPr/>
        <a:lstStyle/>
        <a:p>
          <a:endParaRPr lang="zh-CN" altLang="en-US"/>
        </a:p>
      </dgm:t>
    </dgm:pt>
    <dgm:pt modelId="{A6B0E82C-2B17-974C-BF9B-A35C2A9CD686}" type="pres">
      <dgm:prSet presAssocID="{1F2BECB7-CA72-5741-9E56-89EBB401A728}" presName="rootConnector" presStyleLbl="node2" presStyleIdx="2" presStyleCnt="6"/>
      <dgm:spPr/>
      <dgm:t>
        <a:bodyPr/>
        <a:lstStyle/>
        <a:p>
          <a:endParaRPr lang="zh-CN" altLang="en-US"/>
        </a:p>
      </dgm:t>
    </dgm:pt>
    <dgm:pt modelId="{EA55DCDC-ACFA-FD44-AFFD-32197252CD92}" type="pres">
      <dgm:prSet presAssocID="{1F2BECB7-CA72-5741-9E56-89EBB401A728}" presName="hierChild4" presStyleCnt="0"/>
      <dgm:spPr/>
    </dgm:pt>
    <dgm:pt modelId="{21916B6E-FFAB-5A48-A802-A80765C180F2}" type="pres">
      <dgm:prSet presAssocID="{1F2BECB7-CA72-5741-9E56-89EBB401A728}" presName="hierChild5" presStyleCnt="0"/>
      <dgm:spPr/>
    </dgm:pt>
    <dgm:pt modelId="{7E49E262-B716-4C44-B69A-118220C6764A}" type="pres">
      <dgm:prSet presAssocID="{9AA679BD-690A-E442-8F6D-F2E29CEF5E49}" presName="Name64" presStyleLbl="parChTrans1D2" presStyleIdx="3" presStyleCnt="6"/>
      <dgm:spPr/>
      <dgm:t>
        <a:bodyPr/>
        <a:lstStyle/>
        <a:p>
          <a:endParaRPr lang="zh-CN" altLang="en-US"/>
        </a:p>
      </dgm:t>
    </dgm:pt>
    <dgm:pt modelId="{3C37FE59-E3F7-354A-BD39-C37240A54C36}" type="pres">
      <dgm:prSet presAssocID="{37C88B9F-770E-5E4F-B64C-75F02B3CF5CA}" presName="hierRoot2" presStyleCnt="0">
        <dgm:presLayoutVars>
          <dgm:hierBranch val="init"/>
        </dgm:presLayoutVars>
      </dgm:prSet>
      <dgm:spPr/>
    </dgm:pt>
    <dgm:pt modelId="{9670BDAF-C00C-C743-AABF-597A24F5641E}" type="pres">
      <dgm:prSet presAssocID="{37C88B9F-770E-5E4F-B64C-75F02B3CF5CA}" presName="rootComposite" presStyleCnt="0"/>
      <dgm:spPr/>
    </dgm:pt>
    <dgm:pt modelId="{0582F9D6-792A-BA4B-81BE-DD68B1D494A5}" type="pres">
      <dgm:prSet presAssocID="{37C88B9F-770E-5E4F-B64C-75F02B3CF5CA}" presName="rootText" presStyleLbl="node2" presStyleIdx="3" presStyleCnt="6">
        <dgm:presLayoutVars>
          <dgm:chPref val="3"/>
        </dgm:presLayoutVars>
      </dgm:prSet>
      <dgm:spPr/>
      <dgm:t>
        <a:bodyPr/>
        <a:lstStyle/>
        <a:p>
          <a:endParaRPr lang="zh-CN" altLang="en-US"/>
        </a:p>
      </dgm:t>
    </dgm:pt>
    <dgm:pt modelId="{0AF98B20-A463-FC4A-9BD5-1013E2FF4E13}" type="pres">
      <dgm:prSet presAssocID="{37C88B9F-770E-5E4F-B64C-75F02B3CF5CA}" presName="rootConnector" presStyleLbl="node2" presStyleIdx="3" presStyleCnt="6"/>
      <dgm:spPr/>
      <dgm:t>
        <a:bodyPr/>
        <a:lstStyle/>
        <a:p>
          <a:endParaRPr lang="zh-CN" altLang="en-US"/>
        </a:p>
      </dgm:t>
    </dgm:pt>
    <dgm:pt modelId="{C7086BD8-261D-8844-AE3D-0F7A66F42162}" type="pres">
      <dgm:prSet presAssocID="{37C88B9F-770E-5E4F-B64C-75F02B3CF5CA}" presName="hierChild4" presStyleCnt="0"/>
      <dgm:spPr/>
    </dgm:pt>
    <dgm:pt modelId="{8CB3044D-8EE9-884F-B1AE-0D955002DD72}" type="pres">
      <dgm:prSet presAssocID="{37C88B9F-770E-5E4F-B64C-75F02B3CF5CA}" presName="hierChild5" presStyleCnt="0"/>
      <dgm:spPr/>
    </dgm:pt>
    <dgm:pt modelId="{63FB2507-510A-994E-B5A9-56F82F2720D2}" type="pres">
      <dgm:prSet presAssocID="{C12DF49D-4285-254C-BC5D-0980943C18E9}" presName="Name64" presStyleLbl="parChTrans1D2" presStyleIdx="4" presStyleCnt="6"/>
      <dgm:spPr/>
      <dgm:t>
        <a:bodyPr/>
        <a:lstStyle/>
        <a:p>
          <a:endParaRPr lang="zh-CN" altLang="en-US"/>
        </a:p>
      </dgm:t>
    </dgm:pt>
    <dgm:pt modelId="{223D858A-14E6-564A-98A6-F76DC91BA80B}" type="pres">
      <dgm:prSet presAssocID="{948083F7-7B6F-6B4C-ADE1-C5051E08F67C}" presName="hierRoot2" presStyleCnt="0">
        <dgm:presLayoutVars>
          <dgm:hierBranch val="init"/>
        </dgm:presLayoutVars>
      </dgm:prSet>
      <dgm:spPr/>
    </dgm:pt>
    <dgm:pt modelId="{A261542C-8926-5B42-9C54-8CBA5E34F906}" type="pres">
      <dgm:prSet presAssocID="{948083F7-7B6F-6B4C-ADE1-C5051E08F67C}" presName="rootComposite" presStyleCnt="0"/>
      <dgm:spPr/>
    </dgm:pt>
    <dgm:pt modelId="{8A735479-AA12-1542-AC3B-763894E14DE6}" type="pres">
      <dgm:prSet presAssocID="{948083F7-7B6F-6B4C-ADE1-C5051E08F67C}" presName="rootText" presStyleLbl="node2" presStyleIdx="4" presStyleCnt="6">
        <dgm:presLayoutVars>
          <dgm:chPref val="3"/>
        </dgm:presLayoutVars>
      </dgm:prSet>
      <dgm:spPr/>
      <dgm:t>
        <a:bodyPr/>
        <a:lstStyle/>
        <a:p>
          <a:endParaRPr lang="zh-CN" altLang="en-US"/>
        </a:p>
      </dgm:t>
    </dgm:pt>
    <dgm:pt modelId="{9F03371F-BA1E-EC4A-80F1-485CD877C81F}" type="pres">
      <dgm:prSet presAssocID="{948083F7-7B6F-6B4C-ADE1-C5051E08F67C}" presName="rootConnector" presStyleLbl="node2" presStyleIdx="4" presStyleCnt="6"/>
      <dgm:spPr/>
      <dgm:t>
        <a:bodyPr/>
        <a:lstStyle/>
        <a:p>
          <a:endParaRPr lang="zh-CN" altLang="en-US"/>
        </a:p>
      </dgm:t>
    </dgm:pt>
    <dgm:pt modelId="{1EF0A43B-92AA-6A49-9A59-6151C5CED5E7}" type="pres">
      <dgm:prSet presAssocID="{948083F7-7B6F-6B4C-ADE1-C5051E08F67C}" presName="hierChild4" presStyleCnt="0"/>
      <dgm:spPr/>
    </dgm:pt>
    <dgm:pt modelId="{82E96BED-46A3-DB48-BF29-560F9EB56324}" type="pres">
      <dgm:prSet presAssocID="{948083F7-7B6F-6B4C-ADE1-C5051E08F67C}" presName="hierChild5" presStyleCnt="0"/>
      <dgm:spPr/>
    </dgm:pt>
    <dgm:pt modelId="{A6E7ADFA-E143-D849-8A2E-FEFB9CB9DE5A}" type="pres">
      <dgm:prSet presAssocID="{0902FFFD-F9B3-DA48-B359-8EC4B8A3A7E9}" presName="Name64" presStyleLbl="parChTrans1D2" presStyleIdx="5" presStyleCnt="6"/>
      <dgm:spPr/>
      <dgm:t>
        <a:bodyPr/>
        <a:lstStyle/>
        <a:p>
          <a:endParaRPr lang="zh-CN" altLang="en-US"/>
        </a:p>
      </dgm:t>
    </dgm:pt>
    <dgm:pt modelId="{81077AB4-DE55-3F45-A3E9-06FD8112212B}" type="pres">
      <dgm:prSet presAssocID="{226DA86E-12E9-9948-B128-CFCF8290B0E7}" presName="hierRoot2" presStyleCnt="0">
        <dgm:presLayoutVars>
          <dgm:hierBranch val="init"/>
        </dgm:presLayoutVars>
      </dgm:prSet>
      <dgm:spPr/>
    </dgm:pt>
    <dgm:pt modelId="{8A4F8F0B-5088-114F-85F5-DE03F9D9FFF8}" type="pres">
      <dgm:prSet presAssocID="{226DA86E-12E9-9948-B128-CFCF8290B0E7}" presName="rootComposite" presStyleCnt="0"/>
      <dgm:spPr/>
    </dgm:pt>
    <dgm:pt modelId="{02992F25-DBA3-A140-A36E-C954BCD51F55}" type="pres">
      <dgm:prSet presAssocID="{226DA86E-12E9-9948-B128-CFCF8290B0E7}" presName="rootText" presStyleLbl="node2" presStyleIdx="5" presStyleCnt="6">
        <dgm:presLayoutVars>
          <dgm:chPref val="3"/>
        </dgm:presLayoutVars>
      </dgm:prSet>
      <dgm:spPr/>
      <dgm:t>
        <a:bodyPr/>
        <a:lstStyle/>
        <a:p>
          <a:endParaRPr lang="zh-CN" altLang="en-US"/>
        </a:p>
      </dgm:t>
    </dgm:pt>
    <dgm:pt modelId="{D4792A63-D062-DD43-8C45-BB92DFB85DB3}" type="pres">
      <dgm:prSet presAssocID="{226DA86E-12E9-9948-B128-CFCF8290B0E7}" presName="rootConnector" presStyleLbl="node2" presStyleIdx="5" presStyleCnt="6"/>
      <dgm:spPr/>
      <dgm:t>
        <a:bodyPr/>
        <a:lstStyle/>
        <a:p>
          <a:endParaRPr lang="zh-CN" altLang="en-US"/>
        </a:p>
      </dgm:t>
    </dgm:pt>
    <dgm:pt modelId="{7593F9DD-9350-F947-9279-9E7438C26B0C}" type="pres">
      <dgm:prSet presAssocID="{226DA86E-12E9-9948-B128-CFCF8290B0E7}" presName="hierChild4" presStyleCnt="0"/>
      <dgm:spPr/>
    </dgm:pt>
    <dgm:pt modelId="{E0B2256F-F4F0-EF4F-AB9F-6C388B231D90}" type="pres">
      <dgm:prSet presAssocID="{226DA86E-12E9-9948-B128-CFCF8290B0E7}" presName="hierChild5" presStyleCnt="0"/>
      <dgm:spPr/>
    </dgm:pt>
    <dgm:pt modelId="{34D35493-9221-6C43-A7F6-447F905DD92E}" type="pres">
      <dgm:prSet presAssocID="{6FBA3528-8D07-1540-A249-A144207DCD74}" presName="hierChild3" presStyleCnt="0"/>
      <dgm:spPr/>
    </dgm:pt>
  </dgm:ptLst>
  <dgm:cxnLst>
    <dgm:cxn modelId="{F0640976-31D4-ED45-8EC8-614F5B44694E}" type="presOf" srcId="{A93BE7A0-4DC9-F240-A74C-67847FD286CC}" destId="{587900D3-FFD5-9948-AA97-0CAB38543A86}" srcOrd="1" destOrd="0" presId="urn:microsoft.com/office/officeart/2009/3/layout/HorizontalOrganizationChart"/>
    <dgm:cxn modelId="{2963C55B-CD45-FA42-9798-6DF601587BA3}" type="presOf" srcId="{C12DF49D-4285-254C-BC5D-0980943C18E9}" destId="{63FB2507-510A-994E-B5A9-56F82F2720D2}" srcOrd="0" destOrd="0" presId="urn:microsoft.com/office/officeart/2009/3/layout/HorizontalOrganizationChart"/>
    <dgm:cxn modelId="{95761962-2F54-2A48-810E-66E8C8940D98}" type="presOf" srcId="{1F2BECB7-CA72-5741-9E56-89EBB401A728}" destId="{A6B0E82C-2B17-974C-BF9B-A35C2A9CD686}" srcOrd="1" destOrd="0" presId="urn:microsoft.com/office/officeart/2009/3/layout/HorizontalOrganizationChart"/>
    <dgm:cxn modelId="{5626468B-ADB1-B94C-82C6-693DFDEF4E96}" srcId="{6FBA3528-8D07-1540-A249-A144207DCD74}" destId="{1F2BECB7-CA72-5741-9E56-89EBB401A728}" srcOrd="2" destOrd="0" parTransId="{6E5B54F4-3E28-274E-9A6D-3ED59B7EF2D0}" sibTransId="{91A7C534-345D-7641-91CF-102751DE2F22}"/>
    <dgm:cxn modelId="{9DEA3347-2C94-4B42-8019-06A9058FAE6E}" type="presOf" srcId="{9AA679BD-690A-E442-8F6D-F2E29CEF5E49}" destId="{7E49E262-B716-4C44-B69A-118220C6764A}" srcOrd="0" destOrd="0" presId="urn:microsoft.com/office/officeart/2009/3/layout/HorizontalOrganizationChart"/>
    <dgm:cxn modelId="{0E3D2213-C3ED-FB4C-9EAD-C797EC4D4772}" type="presOf" srcId="{37C88B9F-770E-5E4F-B64C-75F02B3CF5CA}" destId="{0582F9D6-792A-BA4B-81BE-DD68B1D494A5}" srcOrd="0" destOrd="0" presId="urn:microsoft.com/office/officeart/2009/3/layout/HorizontalOrganizationChart"/>
    <dgm:cxn modelId="{442B40D9-0A18-9345-957A-E01D31F2BCDA}" type="presOf" srcId="{0902FFFD-F9B3-DA48-B359-8EC4B8A3A7E9}" destId="{A6E7ADFA-E143-D849-8A2E-FEFB9CB9DE5A}" srcOrd="0" destOrd="0" presId="urn:microsoft.com/office/officeart/2009/3/layout/HorizontalOrganizationChart"/>
    <dgm:cxn modelId="{0A06C23B-FA81-DC4C-8222-C41E135E0997}" srcId="{6FBA3528-8D07-1540-A249-A144207DCD74}" destId="{226DA86E-12E9-9948-B128-CFCF8290B0E7}" srcOrd="5" destOrd="0" parTransId="{0902FFFD-F9B3-DA48-B359-8EC4B8A3A7E9}" sibTransId="{2740BC86-F933-EE47-A755-570D533F090A}"/>
    <dgm:cxn modelId="{83EDFBEA-451E-9E4C-9E97-310D906F7BE7}" srcId="{6FBA3528-8D07-1540-A249-A144207DCD74}" destId="{948083F7-7B6F-6B4C-ADE1-C5051E08F67C}" srcOrd="4" destOrd="0" parTransId="{C12DF49D-4285-254C-BC5D-0980943C18E9}" sibTransId="{D16D9F58-8A70-5E47-AFED-A66AF1941A93}"/>
    <dgm:cxn modelId="{061A7614-1035-5E4B-AEAD-32C245C93557}" srcId="{6FBA3528-8D07-1540-A249-A144207DCD74}" destId="{A93BE7A0-4DC9-F240-A74C-67847FD286CC}" srcOrd="0" destOrd="0" parTransId="{0B9F8813-5121-6646-8FE4-FCA12E4F917F}" sibTransId="{10E38395-8786-7E42-9BF4-DF2D9FAD4C8A}"/>
    <dgm:cxn modelId="{398CA72A-1FCC-BA47-A8BE-84527B011ACD}" srcId="{572E1A05-9533-E549-A3DF-8652A79C8DAF}" destId="{6FBA3528-8D07-1540-A249-A144207DCD74}" srcOrd="0" destOrd="0" parTransId="{B2A6E605-0F29-ED4D-9483-F820508E5149}" sibTransId="{1C3CE91F-AE5C-794B-8AAC-4FF895A117C6}"/>
    <dgm:cxn modelId="{FB3F08D5-331C-5046-8576-AE61A247B2CE}" type="presOf" srcId="{226DA86E-12E9-9948-B128-CFCF8290B0E7}" destId="{D4792A63-D062-DD43-8C45-BB92DFB85DB3}" srcOrd="1" destOrd="0" presId="urn:microsoft.com/office/officeart/2009/3/layout/HorizontalOrganizationChart"/>
    <dgm:cxn modelId="{8ADDF704-E227-F74C-B838-AD9EC3C61FFA}" type="presOf" srcId="{6E5B54F4-3E28-274E-9A6D-3ED59B7EF2D0}" destId="{4668F44A-A1E2-1A46-91E2-98878E55797C}" srcOrd="0" destOrd="0" presId="urn:microsoft.com/office/officeart/2009/3/layout/HorizontalOrganizationChart"/>
    <dgm:cxn modelId="{E007E1BC-F431-5B41-8836-96EEB5407FE9}" type="presOf" srcId="{226DA86E-12E9-9948-B128-CFCF8290B0E7}" destId="{02992F25-DBA3-A140-A36E-C954BCD51F55}" srcOrd="0" destOrd="0" presId="urn:microsoft.com/office/officeart/2009/3/layout/HorizontalOrganizationChart"/>
    <dgm:cxn modelId="{47063CDF-7830-CA47-BEEC-E2B7B1B3FDF5}" type="presOf" srcId="{01399533-5582-4E44-B910-D1F9993CC28B}" destId="{3DA06560-FEB5-1442-B656-0CFB6E2144C8}" srcOrd="0" destOrd="0" presId="urn:microsoft.com/office/officeart/2009/3/layout/HorizontalOrganizationChart"/>
    <dgm:cxn modelId="{046EC9EB-C3A7-2F45-9CFB-3075059CA6EA}" type="presOf" srcId="{0B9F8813-5121-6646-8FE4-FCA12E4F917F}" destId="{DE227A30-C2D6-5C40-B383-5432F4198CA4}" srcOrd="0" destOrd="0" presId="urn:microsoft.com/office/officeart/2009/3/layout/HorizontalOrganizationChart"/>
    <dgm:cxn modelId="{E237C7A7-F17A-FB41-9D60-C338E65AC389}" type="presOf" srcId="{0A0A57BF-1B45-6041-BA8D-A65934C1D9CB}" destId="{EACBB83F-8C6A-CA46-A8D6-BE92C813D946}" srcOrd="0" destOrd="0" presId="urn:microsoft.com/office/officeart/2009/3/layout/HorizontalOrganizationChart"/>
    <dgm:cxn modelId="{81821C3D-1E4C-8D40-8442-4B42ED0E435F}" type="presOf" srcId="{1F2BECB7-CA72-5741-9E56-89EBB401A728}" destId="{664DC329-55D4-DD45-A537-DB0180D1F3A8}" srcOrd="0" destOrd="0" presId="urn:microsoft.com/office/officeart/2009/3/layout/HorizontalOrganizationChart"/>
    <dgm:cxn modelId="{62AC761A-E8AA-EE42-858B-94E2F0E36DED}" srcId="{6FBA3528-8D07-1540-A249-A144207DCD74}" destId="{01399533-5582-4E44-B910-D1F9993CC28B}" srcOrd="1" destOrd="0" parTransId="{0A0A57BF-1B45-6041-BA8D-A65934C1D9CB}" sibTransId="{D2A909C7-B7AD-6946-8A0A-70A30FA011D7}"/>
    <dgm:cxn modelId="{A35FB118-CBEE-5B4E-9135-7D93C8287DC0}" type="presOf" srcId="{01399533-5582-4E44-B910-D1F9993CC28B}" destId="{67620B62-9092-F449-AB9C-D73107C18AD5}" srcOrd="1" destOrd="0" presId="urn:microsoft.com/office/officeart/2009/3/layout/HorizontalOrganizationChart"/>
    <dgm:cxn modelId="{D6F8E504-277F-2448-ABCE-757FEC1475E6}" type="presOf" srcId="{6FBA3528-8D07-1540-A249-A144207DCD74}" destId="{593D4DD4-EDF3-DA4C-8BAE-38C4BDA9BA7F}" srcOrd="1" destOrd="0" presId="urn:microsoft.com/office/officeart/2009/3/layout/HorizontalOrganizationChart"/>
    <dgm:cxn modelId="{51453270-667B-0946-954B-D6D35B1BB3F2}" type="presOf" srcId="{572E1A05-9533-E549-A3DF-8652A79C8DAF}" destId="{449B4CD3-AE96-C244-A0D6-EC5754F97725}" srcOrd="0" destOrd="0" presId="urn:microsoft.com/office/officeart/2009/3/layout/HorizontalOrganizationChart"/>
    <dgm:cxn modelId="{082F2FAC-12B5-F548-A512-EE82B5046D42}" type="presOf" srcId="{6FBA3528-8D07-1540-A249-A144207DCD74}" destId="{B8C89A2A-9AE3-6846-92F6-3AB8B0983828}" srcOrd="0" destOrd="0" presId="urn:microsoft.com/office/officeart/2009/3/layout/HorizontalOrganizationChart"/>
    <dgm:cxn modelId="{981EB43E-4F3E-8043-9408-A28B3161FD0F}" type="presOf" srcId="{37C88B9F-770E-5E4F-B64C-75F02B3CF5CA}" destId="{0AF98B20-A463-FC4A-9BD5-1013E2FF4E13}" srcOrd="1" destOrd="0" presId="urn:microsoft.com/office/officeart/2009/3/layout/HorizontalOrganizationChart"/>
    <dgm:cxn modelId="{B2E3AB3D-60F5-1F42-A669-E76BD3AEEBCF}" srcId="{6FBA3528-8D07-1540-A249-A144207DCD74}" destId="{37C88B9F-770E-5E4F-B64C-75F02B3CF5CA}" srcOrd="3" destOrd="0" parTransId="{9AA679BD-690A-E442-8F6D-F2E29CEF5E49}" sibTransId="{B74AC40A-A4A8-A24C-A78B-418D1DB0557F}"/>
    <dgm:cxn modelId="{6F7CE282-DF37-3941-BF51-7D209492F397}" type="presOf" srcId="{A93BE7A0-4DC9-F240-A74C-67847FD286CC}" destId="{81209158-1B4E-4A44-93FD-C42567DD45BE}" srcOrd="0" destOrd="0" presId="urn:microsoft.com/office/officeart/2009/3/layout/HorizontalOrganizationChart"/>
    <dgm:cxn modelId="{74D35F9B-9086-3B4B-AEA7-FF5374D692CB}" type="presOf" srcId="{948083F7-7B6F-6B4C-ADE1-C5051E08F67C}" destId="{9F03371F-BA1E-EC4A-80F1-485CD877C81F}" srcOrd="1" destOrd="0" presId="urn:microsoft.com/office/officeart/2009/3/layout/HorizontalOrganizationChart"/>
    <dgm:cxn modelId="{B23C9AFA-6552-2746-AA70-9E50D6A69704}" type="presOf" srcId="{948083F7-7B6F-6B4C-ADE1-C5051E08F67C}" destId="{8A735479-AA12-1542-AC3B-763894E14DE6}" srcOrd="0" destOrd="0" presId="urn:microsoft.com/office/officeart/2009/3/layout/HorizontalOrganizationChart"/>
    <dgm:cxn modelId="{4C9ECAE5-46A8-EE48-9E5F-54E56832FC58}" type="presParOf" srcId="{449B4CD3-AE96-C244-A0D6-EC5754F97725}" destId="{73ABB092-20F3-CC48-B744-812BC1A420AA}" srcOrd="0" destOrd="0" presId="urn:microsoft.com/office/officeart/2009/3/layout/HorizontalOrganizationChart"/>
    <dgm:cxn modelId="{CA221692-658B-9741-B5CD-44B36C42E015}" type="presParOf" srcId="{73ABB092-20F3-CC48-B744-812BC1A420AA}" destId="{DE116200-DAD5-9E45-AAC3-BD6273B25D2A}" srcOrd="0" destOrd="0" presId="urn:microsoft.com/office/officeart/2009/3/layout/HorizontalOrganizationChart"/>
    <dgm:cxn modelId="{5999BA53-3354-D04A-957A-6A92AB05224E}" type="presParOf" srcId="{DE116200-DAD5-9E45-AAC3-BD6273B25D2A}" destId="{B8C89A2A-9AE3-6846-92F6-3AB8B0983828}" srcOrd="0" destOrd="0" presId="urn:microsoft.com/office/officeart/2009/3/layout/HorizontalOrganizationChart"/>
    <dgm:cxn modelId="{C1A562DA-5278-F446-A454-B1029EABFAFA}" type="presParOf" srcId="{DE116200-DAD5-9E45-AAC3-BD6273B25D2A}" destId="{593D4DD4-EDF3-DA4C-8BAE-38C4BDA9BA7F}" srcOrd="1" destOrd="0" presId="urn:microsoft.com/office/officeart/2009/3/layout/HorizontalOrganizationChart"/>
    <dgm:cxn modelId="{6CC94BAD-4994-FD4C-A230-F7D2B8920060}" type="presParOf" srcId="{73ABB092-20F3-CC48-B744-812BC1A420AA}" destId="{236061E9-826E-F744-8D03-2D0B1B5CFFE7}" srcOrd="1" destOrd="0" presId="urn:microsoft.com/office/officeart/2009/3/layout/HorizontalOrganizationChart"/>
    <dgm:cxn modelId="{0501F164-1326-6E45-B2EC-97120B1B8273}" type="presParOf" srcId="{236061E9-826E-F744-8D03-2D0B1B5CFFE7}" destId="{DE227A30-C2D6-5C40-B383-5432F4198CA4}" srcOrd="0" destOrd="0" presId="urn:microsoft.com/office/officeart/2009/3/layout/HorizontalOrganizationChart"/>
    <dgm:cxn modelId="{0CA4C99A-117F-8742-A963-99371A01A8F2}" type="presParOf" srcId="{236061E9-826E-F744-8D03-2D0B1B5CFFE7}" destId="{BF80672C-8407-D842-84D2-260B993B0C96}" srcOrd="1" destOrd="0" presId="urn:microsoft.com/office/officeart/2009/3/layout/HorizontalOrganizationChart"/>
    <dgm:cxn modelId="{00DC248E-304E-7A45-A51B-87427EE405F5}" type="presParOf" srcId="{BF80672C-8407-D842-84D2-260B993B0C96}" destId="{8310624D-924D-6846-AE4E-B67E56A96081}" srcOrd="0" destOrd="0" presId="urn:microsoft.com/office/officeart/2009/3/layout/HorizontalOrganizationChart"/>
    <dgm:cxn modelId="{04DF792B-15FA-A94C-862F-7CBF1A4192CE}" type="presParOf" srcId="{8310624D-924D-6846-AE4E-B67E56A96081}" destId="{81209158-1B4E-4A44-93FD-C42567DD45BE}" srcOrd="0" destOrd="0" presId="urn:microsoft.com/office/officeart/2009/3/layout/HorizontalOrganizationChart"/>
    <dgm:cxn modelId="{464F7E73-AB22-5A4F-ABE9-ECE0103DC940}" type="presParOf" srcId="{8310624D-924D-6846-AE4E-B67E56A96081}" destId="{587900D3-FFD5-9948-AA97-0CAB38543A86}" srcOrd="1" destOrd="0" presId="urn:microsoft.com/office/officeart/2009/3/layout/HorizontalOrganizationChart"/>
    <dgm:cxn modelId="{1BAC7213-5DD1-9F4B-AB94-C40C6BEAA4DB}" type="presParOf" srcId="{BF80672C-8407-D842-84D2-260B993B0C96}" destId="{018AA445-DA92-2F4F-A058-CA25BE5FA404}" srcOrd="1" destOrd="0" presId="urn:microsoft.com/office/officeart/2009/3/layout/HorizontalOrganizationChart"/>
    <dgm:cxn modelId="{4067C8DE-59B2-B44D-8B3D-67BCBA2B3A7D}" type="presParOf" srcId="{BF80672C-8407-D842-84D2-260B993B0C96}" destId="{B1ECED20-B5E3-4D4F-9E2D-42490900D630}" srcOrd="2" destOrd="0" presId="urn:microsoft.com/office/officeart/2009/3/layout/HorizontalOrganizationChart"/>
    <dgm:cxn modelId="{B0E30CDA-BF00-F348-8F86-57F6E449EC83}" type="presParOf" srcId="{236061E9-826E-F744-8D03-2D0B1B5CFFE7}" destId="{EACBB83F-8C6A-CA46-A8D6-BE92C813D946}" srcOrd="2" destOrd="0" presId="urn:microsoft.com/office/officeart/2009/3/layout/HorizontalOrganizationChart"/>
    <dgm:cxn modelId="{8B0863EA-B9FC-1B4C-868F-0FA54FD535CB}" type="presParOf" srcId="{236061E9-826E-F744-8D03-2D0B1B5CFFE7}" destId="{4C417776-D2CE-814B-9D74-BD7D78CEAA16}" srcOrd="3" destOrd="0" presId="urn:microsoft.com/office/officeart/2009/3/layout/HorizontalOrganizationChart"/>
    <dgm:cxn modelId="{6C54A7E3-B394-F647-AB88-4CB8DADE4DAA}" type="presParOf" srcId="{4C417776-D2CE-814B-9D74-BD7D78CEAA16}" destId="{B9CE5369-41BF-3A4E-9EC9-C24097929C22}" srcOrd="0" destOrd="0" presId="urn:microsoft.com/office/officeart/2009/3/layout/HorizontalOrganizationChart"/>
    <dgm:cxn modelId="{14E6C5E9-9BB4-294E-B3F2-57D10344587B}" type="presParOf" srcId="{B9CE5369-41BF-3A4E-9EC9-C24097929C22}" destId="{3DA06560-FEB5-1442-B656-0CFB6E2144C8}" srcOrd="0" destOrd="0" presId="urn:microsoft.com/office/officeart/2009/3/layout/HorizontalOrganizationChart"/>
    <dgm:cxn modelId="{1F185C3D-475B-7A49-BD47-8A5B1B8DC8BC}" type="presParOf" srcId="{B9CE5369-41BF-3A4E-9EC9-C24097929C22}" destId="{67620B62-9092-F449-AB9C-D73107C18AD5}" srcOrd="1" destOrd="0" presId="urn:microsoft.com/office/officeart/2009/3/layout/HorizontalOrganizationChart"/>
    <dgm:cxn modelId="{BEEB433F-BC89-7549-AAE4-1D90CE73C741}" type="presParOf" srcId="{4C417776-D2CE-814B-9D74-BD7D78CEAA16}" destId="{2CF7FE9E-737D-2C42-B7E9-59C063CB45C1}" srcOrd="1" destOrd="0" presId="urn:microsoft.com/office/officeart/2009/3/layout/HorizontalOrganizationChart"/>
    <dgm:cxn modelId="{73231819-8781-F74F-8FBE-862C9ABEE7AC}" type="presParOf" srcId="{4C417776-D2CE-814B-9D74-BD7D78CEAA16}" destId="{FC8CC96E-760C-9C42-95A2-F834DCC78913}" srcOrd="2" destOrd="0" presId="urn:microsoft.com/office/officeart/2009/3/layout/HorizontalOrganizationChart"/>
    <dgm:cxn modelId="{7F7C3ACA-A98D-6443-91A4-A24567D8E91C}" type="presParOf" srcId="{236061E9-826E-F744-8D03-2D0B1B5CFFE7}" destId="{4668F44A-A1E2-1A46-91E2-98878E55797C}" srcOrd="4" destOrd="0" presId="urn:microsoft.com/office/officeart/2009/3/layout/HorizontalOrganizationChart"/>
    <dgm:cxn modelId="{D7DB337A-CCE2-204B-81F7-8ABF67BDD34C}" type="presParOf" srcId="{236061E9-826E-F744-8D03-2D0B1B5CFFE7}" destId="{064DB007-3407-2440-9F78-0F7EA327BBE4}" srcOrd="5" destOrd="0" presId="urn:microsoft.com/office/officeart/2009/3/layout/HorizontalOrganizationChart"/>
    <dgm:cxn modelId="{FA20ACBF-4CB9-8B41-875B-BC36B400740B}" type="presParOf" srcId="{064DB007-3407-2440-9F78-0F7EA327BBE4}" destId="{A5C26532-AB6F-3C4C-88D0-15489A8C7FFF}" srcOrd="0" destOrd="0" presId="urn:microsoft.com/office/officeart/2009/3/layout/HorizontalOrganizationChart"/>
    <dgm:cxn modelId="{64CE02EB-6F63-4140-A484-092E853B9D7A}" type="presParOf" srcId="{A5C26532-AB6F-3C4C-88D0-15489A8C7FFF}" destId="{664DC329-55D4-DD45-A537-DB0180D1F3A8}" srcOrd="0" destOrd="0" presId="urn:microsoft.com/office/officeart/2009/3/layout/HorizontalOrganizationChart"/>
    <dgm:cxn modelId="{EB906A07-2F8E-5949-A33E-704EE3DB4048}" type="presParOf" srcId="{A5C26532-AB6F-3C4C-88D0-15489A8C7FFF}" destId="{A6B0E82C-2B17-974C-BF9B-A35C2A9CD686}" srcOrd="1" destOrd="0" presId="urn:microsoft.com/office/officeart/2009/3/layout/HorizontalOrganizationChart"/>
    <dgm:cxn modelId="{83F7665F-D586-644C-A45B-AB30BBF1B8CB}" type="presParOf" srcId="{064DB007-3407-2440-9F78-0F7EA327BBE4}" destId="{EA55DCDC-ACFA-FD44-AFFD-32197252CD92}" srcOrd="1" destOrd="0" presId="urn:microsoft.com/office/officeart/2009/3/layout/HorizontalOrganizationChart"/>
    <dgm:cxn modelId="{DDE6ADD1-62B4-0244-90FD-79751D87BFBD}" type="presParOf" srcId="{064DB007-3407-2440-9F78-0F7EA327BBE4}" destId="{21916B6E-FFAB-5A48-A802-A80765C180F2}" srcOrd="2" destOrd="0" presId="urn:microsoft.com/office/officeart/2009/3/layout/HorizontalOrganizationChart"/>
    <dgm:cxn modelId="{33FFC6B3-E428-0E49-B097-46E30C82BAD4}" type="presParOf" srcId="{236061E9-826E-F744-8D03-2D0B1B5CFFE7}" destId="{7E49E262-B716-4C44-B69A-118220C6764A}" srcOrd="6" destOrd="0" presId="urn:microsoft.com/office/officeart/2009/3/layout/HorizontalOrganizationChart"/>
    <dgm:cxn modelId="{BE58AD3D-7B95-D64C-B740-31B417313A46}" type="presParOf" srcId="{236061E9-826E-F744-8D03-2D0B1B5CFFE7}" destId="{3C37FE59-E3F7-354A-BD39-C37240A54C36}" srcOrd="7" destOrd="0" presId="urn:microsoft.com/office/officeart/2009/3/layout/HorizontalOrganizationChart"/>
    <dgm:cxn modelId="{4538A64A-DB8E-4E4F-9168-9453334DBCF5}" type="presParOf" srcId="{3C37FE59-E3F7-354A-BD39-C37240A54C36}" destId="{9670BDAF-C00C-C743-AABF-597A24F5641E}" srcOrd="0" destOrd="0" presId="urn:microsoft.com/office/officeart/2009/3/layout/HorizontalOrganizationChart"/>
    <dgm:cxn modelId="{FFE9CADC-F491-2848-B6CD-7ED9AFB3391F}" type="presParOf" srcId="{9670BDAF-C00C-C743-AABF-597A24F5641E}" destId="{0582F9D6-792A-BA4B-81BE-DD68B1D494A5}" srcOrd="0" destOrd="0" presId="urn:microsoft.com/office/officeart/2009/3/layout/HorizontalOrganizationChart"/>
    <dgm:cxn modelId="{3694951F-2B6D-3845-A06D-080F5EBE8C26}" type="presParOf" srcId="{9670BDAF-C00C-C743-AABF-597A24F5641E}" destId="{0AF98B20-A463-FC4A-9BD5-1013E2FF4E13}" srcOrd="1" destOrd="0" presId="urn:microsoft.com/office/officeart/2009/3/layout/HorizontalOrganizationChart"/>
    <dgm:cxn modelId="{C168EF7E-2B43-B34C-981A-F39E5A509563}" type="presParOf" srcId="{3C37FE59-E3F7-354A-BD39-C37240A54C36}" destId="{C7086BD8-261D-8844-AE3D-0F7A66F42162}" srcOrd="1" destOrd="0" presId="urn:microsoft.com/office/officeart/2009/3/layout/HorizontalOrganizationChart"/>
    <dgm:cxn modelId="{2ED4BA68-B15E-4F44-B816-FEB5C7CF7E59}" type="presParOf" srcId="{3C37FE59-E3F7-354A-BD39-C37240A54C36}" destId="{8CB3044D-8EE9-884F-B1AE-0D955002DD72}" srcOrd="2" destOrd="0" presId="urn:microsoft.com/office/officeart/2009/3/layout/HorizontalOrganizationChart"/>
    <dgm:cxn modelId="{ADD96DBF-BDCC-2B45-9BDA-D7B2770C1734}" type="presParOf" srcId="{236061E9-826E-F744-8D03-2D0B1B5CFFE7}" destId="{63FB2507-510A-994E-B5A9-56F82F2720D2}" srcOrd="8" destOrd="0" presId="urn:microsoft.com/office/officeart/2009/3/layout/HorizontalOrganizationChart"/>
    <dgm:cxn modelId="{43E16C9C-0731-9944-AE42-43CD3AE4548F}" type="presParOf" srcId="{236061E9-826E-F744-8D03-2D0B1B5CFFE7}" destId="{223D858A-14E6-564A-98A6-F76DC91BA80B}" srcOrd="9" destOrd="0" presId="urn:microsoft.com/office/officeart/2009/3/layout/HorizontalOrganizationChart"/>
    <dgm:cxn modelId="{B936BBA0-CD32-0D4D-A0ED-B1F603B72104}" type="presParOf" srcId="{223D858A-14E6-564A-98A6-F76DC91BA80B}" destId="{A261542C-8926-5B42-9C54-8CBA5E34F906}" srcOrd="0" destOrd="0" presId="urn:microsoft.com/office/officeart/2009/3/layout/HorizontalOrganizationChart"/>
    <dgm:cxn modelId="{9CCEFAC6-4C4C-F847-9A0C-83C2A40BBCA0}" type="presParOf" srcId="{A261542C-8926-5B42-9C54-8CBA5E34F906}" destId="{8A735479-AA12-1542-AC3B-763894E14DE6}" srcOrd="0" destOrd="0" presId="urn:microsoft.com/office/officeart/2009/3/layout/HorizontalOrganizationChart"/>
    <dgm:cxn modelId="{CD06500D-9F5E-5045-BAE6-E5DA74707765}" type="presParOf" srcId="{A261542C-8926-5B42-9C54-8CBA5E34F906}" destId="{9F03371F-BA1E-EC4A-80F1-485CD877C81F}" srcOrd="1" destOrd="0" presId="urn:microsoft.com/office/officeart/2009/3/layout/HorizontalOrganizationChart"/>
    <dgm:cxn modelId="{495AF724-E8A9-F647-994E-57C71455C26A}" type="presParOf" srcId="{223D858A-14E6-564A-98A6-F76DC91BA80B}" destId="{1EF0A43B-92AA-6A49-9A59-6151C5CED5E7}" srcOrd="1" destOrd="0" presId="urn:microsoft.com/office/officeart/2009/3/layout/HorizontalOrganizationChart"/>
    <dgm:cxn modelId="{075360E7-0182-9F4C-9AE4-BDF6DCE91570}" type="presParOf" srcId="{223D858A-14E6-564A-98A6-F76DC91BA80B}" destId="{82E96BED-46A3-DB48-BF29-560F9EB56324}" srcOrd="2" destOrd="0" presId="urn:microsoft.com/office/officeart/2009/3/layout/HorizontalOrganizationChart"/>
    <dgm:cxn modelId="{044CFC31-AA0D-F845-9F47-C55CF3587A42}" type="presParOf" srcId="{236061E9-826E-F744-8D03-2D0B1B5CFFE7}" destId="{A6E7ADFA-E143-D849-8A2E-FEFB9CB9DE5A}" srcOrd="10" destOrd="0" presId="urn:microsoft.com/office/officeart/2009/3/layout/HorizontalOrganizationChart"/>
    <dgm:cxn modelId="{47CB764B-CBAE-EA4D-91D4-9C60AB49B5EF}" type="presParOf" srcId="{236061E9-826E-F744-8D03-2D0B1B5CFFE7}" destId="{81077AB4-DE55-3F45-A3E9-06FD8112212B}" srcOrd="11" destOrd="0" presId="urn:microsoft.com/office/officeart/2009/3/layout/HorizontalOrganizationChart"/>
    <dgm:cxn modelId="{F205E2EA-1858-E440-8548-961EFB7CD78E}" type="presParOf" srcId="{81077AB4-DE55-3F45-A3E9-06FD8112212B}" destId="{8A4F8F0B-5088-114F-85F5-DE03F9D9FFF8}" srcOrd="0" destOrd="0" presId="urn:microsoft.com/office/officeart/2009/3/layout/HorizontalOrganizationChart"/>
    <dgm:cxn modelId="{8C43C341-97E6-484A-94DB-273CB18E94A7}" type="presParOf" srcId="{8A4F8F0B-5088-114F-85F5-DE03F9D9FFF8}" destId="{02992F25-DBA3-A140-A36E-C954BCD51F55}" srcOrd="0" destOrd="0" presId="urn:microsoft.com/office/officeart/2009/3/layout/HorizontalOrganizationChart"/>
    <dgm:cxn modelId="{DC6EB03B-257A-1548-8AB4-0C7DB3115962}" type="presParOf" srcId="{8A4F8F0B-5088-114F-85F5-DE03F9D9FFF8}" destId="{D4792A63-D062-DD43-8C45-BB92DFB85DB3}" srcOrd="1" destOrd="0" presId="urn:microsoft.com/office/officeart/2009/3/layout/HorizontalOrganizationChart"/>
    <dgm:cxn modelId="{27EB96EA-EB44-3040-A300-054DB4D88BD7}" type="presParOf" srcId="{81077AB4-DE55-3F45-A3E9-06FD8112212B}" destId="{7593F9DD-9350-F947-9279-9E7438C26B0C}" srcOrd="1" destOrd="0" presId="urn:microsoft.com/office/officeart/2009/3/layout/HorizontalOrganizationChart"/>
    <dgm:cxn modelId="{7A85B284-19F7-E546-AA90-772F712C2312}" type="presParOf" srcId="{81077AB4-DE55-3F45-A3E9-06FD8112212B}" destId="{E0B2256F-F4F0-EF4F-AB9F-6C388B231D90}" srcOrd="2" destOrd="0" presId="urn:microsoft.com/office/officeart/2009/3/layout/HorizontalOrganizationChart"/>
    <dgm:cxn modelId="{15BFF7DB-12E0-2442-A1DC-00DFEA8DBBF1}" type="presParOf" srcId="{73ABB092-20F3-CC48-B744-812BC1A420AA}" destId="{34D35493-9221-6C43-A7F6-447F905DD92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2E1A05-9533-E549-A3DF-8652A79C8DAF}"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6FBA3528-8D07-1540-A249-A144207DCD74}">
      <dgm:prSet custT="1"/>
      <dgm:spPr/>
      <dgm:t>
        <a:bodyPr/>
        <a:lstStyle/>
        <a:p>
          <a:pPr rtl="0"/>
          <a:r>
            <a:rPr lang="en-US" altLang="zh-CN" sz="2800" dirty="0" smtClean="0">
              <a:latin typeface="Microsoft YaHei" charset="-122"/>
              <a:ea typeface="Microsoft YaHei" charset="-122"/>
              <a:cs typeface="Microsoft YaHei" charset="-122"/>
            </a:rPr>
            <a:t>19</a:t>
          </a:r>
          <a:r>
            <a:rPr lang="zh-CN" altLang="en-US" sz="2800" dirty="0" smtClean="0">
              <a:latin typeface="Microsoft YaHei" charset="-122"/>
              <a:ea typeface="Microsoft YaHei" charset="-122"/>
              <a:cs typeface="Microsoft YaHei" charset="-122"/>
            </a:rPr>
            <a:t>世纪现实主义文学</a:t>
          </a:r>
          <a:endParaRPr lang="zh-CN" altLang="en-US" sz="2800" dirty="0">
            <a:latin typeface="Microsoft YaHei" charset="-122"/>
            <a:ea typeface="Microsoft YaHei" charset="-122"/>
            <a:cs typeface="Microsoft YaHei" charset="-122"/>
          </a:endParaRPr>
        </a:p>
      </dgm:t>
    </dgm:pt>
    <dgm:pt modelId="{B2A6E605-0F29-ED4D-9483-F820508E5149}" type="par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1C3CE91F-AE5C-794B-8AAC-4FF895A117C6}" type="sibTrans" cxnId="{398CA72A-1FCC-BA47-A8BE-84527B011ACD}">
      <dgm:prSet/>
      <dgm:spPr/>
      <dgm:t>
        <a:bodyPr/>
        <a:lstStyle/>
        <a:p>
          <a:endParaRPr lang="zh-CN" altLang="en-US" sz="2400">
            <a:latin typeface="Microsoft YaHei" charset="-122"/>
            <a:ea typeface="Microsoft YaHei" charset="-122"/>
            <a:cs typeface="Microsoft YaHei" charset="-122"/>
          </a:endParaRPr>
        </a:p>
      </dgm:t>
    </dgm:pt>
    <dgm:pt modelId="{A93BE7A0-4DC9-F240-A74C-67847FD286CC}">
      <dgm:prSet custT="1"/>
      <dgm:spPr/>
      <dgm:t>
        <a:bodyPr/>
        <a:lstStyle/>
        <a:p>
          <a:pPr rtl="0"/>
          <a:r>
            <a:rPr lang="zh-CN" altLang="en-US" sz="2400" dirty="0" smtClean="0">
              <a:latin typeface="Microsoft YaHei" charset="-122"/>
              <a:ea typeface="Microsoft YaHei" charset="-122"/>
              <a:cs typeface="Microsoft YaHei" charset="-122"/>
            </a:rPr>
            <a:t>概述</a:t>
          </a:r>
          <a:endParaRPr lang="zh-CN" altLang="en-US" sz="2400" dirty="0">
            <a:latin typeface="Microsoft YaHei" charset="-122"/>
            <a:ea typeface="Microsoft YaHei" charset="-122"/>
            <a:cs typeface="Microsoft YaHei" charset="-122"/>
          </a:endParaRPr>
        </a:p>
      </dgm:t>
    </dgm:pt>
    <dgm:pt modelId="{0B9F8813-5121-6646-8FE4-FCA12E4F917F}" type="par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10E38395-8786-7E42-9BF4-DF2D9FAD4C8A}" type="sibTrans" cxnId="{061A7614-1035-5E4B-AEAD-32C245C93557}">
      <dgm:prSet/>
      <dgm:spPr/>
      <dgm:t>
        <a:bodyPr/>
        <a:lstStyle/>
        <a:p>
          <a:endParaRPr lang="zh-CN" altLang="en-US" sz="2400">
            <a:latin typeface="Microsoft YaHei" charset="-122"/>
            <a:ea typeface="Microsoft YaHei" charset="-122"/>
            <a:cs typeface="Microsoft YaHei" charset="-122"/>
          </a:endParaRPr>
        </a:p>
      </dgm:t>
    </dgm:pt>
    <dgm:pt modelId="{01399533-5582-4E44-B910-D1F9993CC28B}">
      <dgm:prSet custT="1"/>
      <dgm:spPr/>
      <dgm:t>
        <a:bodyPr/>
        <a:lstStyle/>
        <a:p>
          <a:pPr rtl="0"/>
          <a:r>
            <a:rPr lang="zh-CN" altLang="en-US" sz="2400" dirty="0" smtClean="0">
              <a:latin typeface="Microsoft YaHei" charset="-122"/>
              <a:ea typeface="Microsoft YaHei" charset="-122"/>
              <a:cs typeface="Microsoft YaHei" charset="-122"/>
            </a:rPr>
            <a:t>斯丹达尔 </a:t>
          </a:r>
          <a:endParaRPr lang="zh-CN" altLang="en-US" sz="2400" dirty="0">
            <a:latin typeface="Microsoft YaHei" charset="-122"/>
            <a:ea typeface="Microsoft YaHei" charset="-122"/>
            <a:cs typeface="Microsoft YaHei" charset="-122"/>
          </a:endParaRPr>
        </a:p>
      </dgm:t>
    </dgm:pt>
    <dgm:pt modelId="{0A0A57BF-1B45-6041-BA8D-A65934C1D9CB}" type="par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D2A909C7-B7AD-6946-8A0A-70A30FA011D7}" type="sibTrans" cxnId="{62AC761A-E8AA-EE42-858B-94E2F0E36DED}">
      <dgm:prSet/>
      <dgm:spPr/>
      <dgm:t>
        <a:bodyPr/>
        <a:lstStyle/>
        <a:p>
          <a:endParaRPr lang="zh-CN" altLang="en-US" sz="2400">
            <a:latin typeface="Microsoft YaHei" charset="-122"/>
            <a:ea typeface="Microsoft YaHei" charset="-122"/>
            <a:cs typeface="Microsoft YaHei" charset="-122"/>
          </a:endParaRPr>
        </a:p>
      </dgm:t>
    </dgm:pt>
    <dgm:pt modelId="{1F2BECB7-CA72-5741-9E56-89EBB401A728}">
      <dgm:prSet custT="1"/>
      <dgm:spPr/>
      <dgm:t>
        <a:bodyPr/>
        <a:lstStyle/>
        <a:p>
          <a:pPr rtl="0"/>
          <a:r>
            <a:rPr lang="zh-CN" altLang="en-US" sz="2400" dirty="0" smtClean="0">
              <a:latin typeface="Microsoft YaHei" charset="-122"/>
              <a:ea typeface="Microsoft YaHei" charset="-122"/>
              <a:cs typeface="Microsoft YaHei" charset="-122"/>
            </a:rPr>
            <a:t>巴尔扎克 </a:t>
          </a:r>
          <a:endParaRPr lang="zh-CN" altLang="en-US" sz="2400" dirty="0">
            <a:latin typeface="Microsoft YaHei" charset="-122"/>
            <a:ea typeface="Microsoft YaHei" charset="-122"/>
            <a:cs typeface="Microsoft YaHei" charset="-122"/>
          </a:endParaRPr>
        </a:p>
      </dgm:t>
    </dgm:pt>
    <dgm:pt modelId="{6E5B54F4-3E28-274E-9A6D-3ED59B7EF2D0}" type="par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91A7C534-345D-7641-91CF-102751DE2F22}" type="sibTrans" cxnId="{5626468B-ADB1-B94C-82C6-693DFDEF4E96}">
      <dgm:prSet/>
      <dgm:spPr/>
      <dgm:t>
        <a:bodyPr/>
        <a:lstStyle/>
        <a:p>
          <a:endParaRPr lang="zh-CN" altLang="en-US" sz="2400">
            <a:latin typeface="Microsoft YaHei" charset="-122"/>
            <a:ea typeface="Microsoft YaHei" charset="-122"/>
            <a:cs typeface="Microsoft YaHei" charset="-122"/>
          </a:endParaRPr>
        </a:p>
      </dgm:t>
    </dgm:pt>
    <dgm:pt modelId="{37C88B9F-770E-5E4F-B64C-75F02B3CF5CA}">
      <dgm:prSet custT="1"/>
      <dgm:spPr/>
      <dgm:t>
        <a:bodyPr/>
        <a:lstStyle/>
        <a:p>
          <a:pPr rtl="0"/>
          <a:r>
            <a:rPr lang="zh-CN" altLang="en-US" sz="2400" dirty="0" smtClean="0">
              <a:latin typeface="Microsoft YaHei" charset="-122"/>
              <a:ea typeface="Microsoft YaHei" charset="-122"/>
              <a:cs typeface="Microsoft YaHei" charset="-122"/>
            </a:rPr>
            <a:t>狄更斯 </a:t>
          </a:r>
          <a:endParaRPr lang="zh-CN" altLang="en-US" sz="2400" dirty="0">
            <a:latin typeface="Microsoft YaHei" charset="-122"/>
            <a:ea typeface="Microsoft YaHei" charset="-122"/>
            <a:cs typeface="Microsoft YaHei" charset="-122"/>
          </a:endParaRPr>
        </a:p>
      </dgm:t>
    </dgm:pt>
    <dgm:pt modelId="{9AA679BD-690A-E442-8F6D-F2E29CEF5E49}" type="par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B74AC40A-A4A8-A24C-A78B-418D1DB0557F}" type="sibTrans" cxnId="{B2E3AB3D-60F5-1F42-A669-E76BD3AEEBCF}">
      <dgm:prSet/>
      <dgm:spPr/>
      <dgm:t>
        <a:bodyPr/>
        <a:lstStyle/>
        <a:p>
          <a:endParaRPr lang="zh-CN" altLang="en-US" sz="2400">
            <a:latin typeface="Microsoft YaHei" charset="-122"/>
            <a:ea typeface="Microsoft YaHei" charset="-122"/>
            <a:cs typeface="Microsoft YaHei" charset="-122"/>
          </a:endParaRPr>
        </a:p>
      </dgm:t>
    </dgm:pt>
    <dgm:pt modelId="{948083F7-7B6F-6B4C-ADE1-C5051E08F67C}">
      <dgm:prSet custT="1"/>
      <dgm:spPr>
        <a:solidFill>
          <a:srgbClr val="FF0000"/>
        </a:solidFill>
      </dgm:spPr>
      <dgm:t>
        <a:bodyPr/>
        <a:lstStyle/>
        <a:p>
          <a:pPr rtl="0"/>
          <a:r>
            <a:rPr lang="zh-CN" altLang="en-US" sz="2400" dirty="0" smtClean="0">
              <a:solidFill>
                <a:schemeClr val="bg1"/>
              </a:solidFill>
              <a:latin typeface="Microsoft YaHei" charset="-122"/>
              <a:ea typeface="Microsoft YaHei" charset="-122"/>
              <a:cs typeface="Microsoft YaHei" charset="-122"/>
            </a:rPr>
            <a:t>果戈理 </a:t>
          </a:r>
          <a:endParaRPr lang="zh-CN" altLang="en-US" sz="2400" dirty="0">
            <a:solidFill>
              <a:schemeClr val="bg1"/>
            </a:solidFill>
            <a:latin typeface="Microsoft YaHei" charset="-122"/>
            <a:ea typeface="Microsoft YaHei" charset="-122"/>
            <a:cs typeface="Microsoft YaHei" charset="-122"/>
          </a:endParaRPr>
        </a:p>
      </dgm:t>
    </dgm:pt>
    <dgm:pt modelId="{C12DF49D-4285-254C-BC5D-0980943C18E9}" type="par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D16D9F58-8A70-5E47-AFED-A66AF1941A93}" type="sibTrans" cxnId="{83EDFBEA-451E-9E4C-9E97-310D906F7BE7}">
      <dgm:prSet/>
      <dgm:spPr/>
      <dgm:t>
        <a:bodyPr/>
        <a:lstStyle/>
        <a:p>
          <a:endParaRPr lang="zh-CN" altLang="en-US" sz="2400">
            <a:latin typeface="Microsoft YaHei" charset="-122"/>
            <a:ea typeface="Microsoft YaHei" charset="-122"/>
            <a:cs typeface="Microsoft YaHei" charset="-122"/>
          </a:endParaRPr>
        </a:p>
      </dgm:t>
    </dgm:pt>
    <dgm:pt modelId="{226DA86E-12E9-9948-B128-CFCF8290B0E7}">
      <dgm:prSet custT="1"/>
      <dgm:spPr/>
      <dgm:t>
        <a:bodyPr/>
        <a:lstStyle/>
        <a:p>
          <a:pPr rtl="0"/>
          <a:r>
            <a:rPr lang="zh-CN" altLang="en-US" sz="2400" dirty="0" smtClean="0">
              <a:latin typeface="Microsoft YaHei" charset="-122"/>
              <a:ea typeface="Microsoft YaHei" charset="-122"/>
              <a:cs typeface="Microsoft YaHei" charset="-122"/>
            </a:rPr>
            <a:t>陀思妥耶夫斯基 </a:t>
          </a:r>
          <a:endParaRPr lang="zh-CN" altLang="en-US" sz="2400" dirty="0">
            <a:latin typeface="Microsoft YaHei" charset="-122"/>
            <a:ea typeface="Microsoft YaHei" charset="-122"/>
            <a:cs typeface="Microsoft YaHei" charset="-122"/>
          </a:endParaRPr>
        </a:p>
      </dgm:t>
    </dgm:pt>
    <dgm:pt modelId="{0902FFFD-F9B3-DA48-B359-8EC4B8A3A7E9}" type="par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2740BC86-F933-EE47-A755-570D533F090A}" type="sibTrans" cxnId="{0A06C23B-FA81-DC4C-8222-C41E135E0997}">
      <dgm:prSet/>
      <dgm:spPr/>
      <dgm:t>
        <a:bodyPr/>
        <a:lstStyle/>
        <a:p>
          <a:endParaRPr lang="zh-CN" altLang="en-US" sz="2400">
            <a:latin typeface="Microsoft YaHei" charset="-122"/>
            <a:ea typeface="Microsoft YaHei" charset="-122"/>
            <a:cs typeface="Microsoft YaHei" charset="-122"/>
          </a:endParaRPr>
        </a:p>
      </dgm:t>
    </dgm:pt>
    <dgm:pt modelId="{449B4CD3-AE96-C244-A0D6-EC5754F97725}" type="pres">
      <dgm:prSet presAssocID="{572E1A05-9533-E549-A3DF-8652A79C8DAF}" presName="hierChild1" presStyleCnt="0">
        <dgm:presLayoutVars>
          <dgm:orgChart val="1"/>
          <dgm:chPref val="1"/>
          <dgm:dir/>
          <dgm:animOne val="branch"/>
          <dgm:animLvl val="lvl"/>
          <dgm:resizeHandles/>
        </dgm:presLayoutVars>
      </dgm:prSet>
      <dgm:spPr/>
      <dgm:t>
        <a:bodyPr/>
        <a:lstStyle/>
        <a:p>
          <a:endParaRPr lang="zh-CN" altLang="en-US"/>
        </a:p>
      </dgm:t>
    </dgm:pt>
    <dgm:pt modelId="{73ABB092-20F3-CC48-B744-812BC1A420AA}" type="pres">
      <dgm:prSet presAssocID="{6FBA3528-8D07-1540-A249-A144207DCD74}" presName="hierRoot1" presStyleCnt="0">
        <dgm:presLayoutVars>
          <dgm:hierBranch val="init"/>
        </dgm:presLayoutVars>
      </dgm:prSet>
      <dgm:spPr/>
    </dgm:pt>
    <dgm:pt modelId="{DE116200-DAD5-9E45-AAC3-BD6273B25D2A}" type="pres">
      <dgm:prSet presAssocID="{6FBA3528-8D07-1540-A249-A144207DCD74}" presName="rootComposite1" presStyleCnt="0"/>
      <dgm:spPr/>
    </dgm:pt>
    <dgm:pt modelId="{B8C89A2A-9AE3-6846-92F6-3AB8B0983828}" type="pres">
      <dgm:prSet presAssocID="{6FBA3528-8D07-1540-A249-A144207DCD74}" presName="rootText1" presStyleLbl="node0" presStyleIdx="0" presStyleCnt="1" custScaleX="159528" custScaleY="117380">
        <dgm:presLayoutVars>
          <dgm:chPref val="3"/>
        </dgm:presLayoutVars>
      </dgm:prSet>
      <dgm:spPr/>
      <dgm:t>
        <a:bodyPr/>
        <a:lstStyle/>
        <a:p>
          <a:endParaRPr lang="zh-CN" altLang="en-US"/>
        </a:p>
      </dgm:t>
    </dgm:pt>
    <dgm:pt modelId="{593D4DD4-EDF3-DA4C-8BAE-38C4BDA9BA7F}" type="pres">
      <dgm:prSet presAssocID="{6FBA3528-8D07-1540-A249-A144207DCD74}" presName="rootConnector1" presStyleLbl="node1" presStyleIdx="0" presStyleCnt="0"/>
      <dgm:spPr/>
      <dgm:t>
        <a:bodyPr/>
        <a:lstStyle/>
        <a:p>
          <a:endParaRPr lang="zh-CN" altLang="en-US"/>
        </a:p>
      </dgm:t>
    </dgm:pt>
    <dgm:pt modelId="{236061E9-826E-F744-8D03-2D0B1B5CFFE7}" type="pres">
      <dgm:prSet presAssocID="{6FBA3528-8D07-1540-A249-A144207DCD74}" presName="hierChild2" presStyleCnt="0"/>
      <dgm:spPr/>
    </dgm:pt>
    <dgm:pt modelId="{DE227A30-C2D6-5C40-B383-5432F4198CA4}" type="pres">
      <dgm:prSet presAssocID="{0B9F8813-5121-6646-8FE4-FCA12E4F917F}" presName="Name64" presStyleLbl="parChTrans1D2" presStyleIdx="0" presStyleCnt="6"/>
      <dgm:spPr/>
      <dgm:t>
        <a:bodyPr/>
        <a:lstStyle/>
        <a:p>
          <a:endParaRPr lang="zh-CN" altLang="en-US"/>
        </a:p>
      </dgm:t>
    </dgm:pt>
    <dgm:pt modelId="{BF80672C-8407-D842-84D2-260B993B0C96}" type="pres">
      <dgm:prSet presAssocID="{A93BE7A0-4DC9-F240-A74C-67847FD286CC}" presName="hierRoot2" presStyleCnt="0">
        <dgm:presLayoutVars>
          <dgm:hierBranch val="init"/>
        </dgm:presLayoutVars>
      </dgm:prSet>
      <dgm:spPr/>
    </dgm:pt>
    <dgm:pt modelId="{8310624D-924D-6846-AE4E-B67E56A96081}" type="pres">
      <dgm:prSet presAssocID="{A93BE7A0-4DC9-F240-A74C-67847FD286CC}" presName="rootComposite" presStyleCnt="0"/>
      <dgm:spPr/>
    </dgm:pt>
    <dgm:pt modelId="{81209158-1B4E-4A44-93FD-C42567DD45BE}" type="pres">
      <dgm:prSet presAssocID="{A93BE7A0-4DC9-F240-A74C-67847FD286CC}" presName="rootText" presStyleLbl="node2" presStyleIdx="0" presStyleCnt="6">
        <dgm:presLayoutVars>
          <dgm:chPref val="3"/>
        </dgm:presLayoutVars>
      </dgm:prSet>
      <dgm:spPr/>
      <dgm:t>
        <a:bodyPr/>
        <a:lstStyle/>
        <a:p>
          <a:endParaRPr lang="zh-CN" altLang="en-US"/>
        </a:p>
      </dgm:t>
    </dgm:pt>
    <dgm:pt modelId="{587900D3-FFD5-9948-AA97-0CAB38543A86}" type="pres">
      <dgm:prSet presAssocID="{A93BE7A0-4DC9-F240-A74C-67847FD286CC}" presName="rootConnector" presStyleLbl="node2" presStyleIdx="0" presStyleCnt="6"/>
      <dgm:spPr/>
      <dgm:t>
        <a:bodyPr/>
        <a:lstStyle/>
        <a:p>
          <a:endParaRPr lang="zh-CN" altLang="en-US"/>
        </a:p>
      </dgm:t>
    </dgm:pt>
    <dgm:pt modelId="{018AA445-DA92-2F4F-A058-CA25BE5FA404}" type="pres">
      <dgm:prSet presAssocID="{A93BE7A0-4DC9-F240-A74C-67847FD286CC}" presName="hierChild4" presStyleCnt="0"/>
      <dgm:spPr/>
    </dgm:pt>
    <dgm:pt modelId="{B1ECED20-B5E3-4D4F-9E2D-42490900D630}" type="pres">
      <dgm:prSet presAssocID="{A93BE7A0-4DC9-F240-A74C-67847FD286CC}" presName="hierChild5" presStyleCnt="0"/>
      <dgm:spPr/>
    </dgm:pt>
    <dgm:pt modelId="{EACBB83F-8C6A-CA46-A8D6-BE92C813D946}" type="pres">
      <dgm:prSet presAssocID="{0A0A57BF-1B45-6041-BA8D-A65934C1D9CB}" presName="Name64" presStyleLbl="parChTrans1D2" presStyleIdx="1" presStyleCnt="6"/>
      <dgm:spPr/>
      <dgm:t>
        <a:bodyPr/>
        <a:lstStyle/>
        <a:p>
          <a:endParaRPr lang="zh-CN" altLang="en-US"/>
        </a:p>
      </dgm:t>
    </dgm:pt>
    <dgm:pt modelId="{4C417776-D2CE-814B-9D74-BD7D78CEAA16}" type="pres">
      <dgm:prSet presAssocID="{01399533-5582-4E44-B910-D1F9993CC28B}" presName="hierRoot2" presStyleCnt="0">
        <dgm:presLayoutVars>
          <dgm:hierBranch val="init"/>
        </dgm:presLayoutVars>
      </dgm:prSet>
      <dgm:spPr/>
    </dgm:pt>
    <dgm:pt modelId="{B9CE5369-41BF-3A4E-9EC9-C24097929C22}" type="pres">
      <dgm:prSet presAssocID="{01399533-5582-4E44-B910-D1F9993CC28B}" presName="rootComposite" presStyleCnt="0"/>
      <dgm:spPr/>
    </dgm:pt>
    <dgm:pt modelId="{3DA06560-FEB5-1442-B656-0CFB6E2144C8}" type="pres">
      <dgm:prSet presAssocID="{01399533-5582-4E44-B910-D1F9993CC28B}" presName="rootText" presStyleLbl="node2" presStyleIdx="1" presStyleCnt="6">
        <dgm:presLayoutVars>
          <dgm:chPref val="3"/>
        </dgm:presLayoutVars>
      </dgm:prSet>
      <dgm:spPr/>
      <dgm:t>
        <a:bodyPr/>
        <a:lstStyle/>
        <a:p>
          <a:endParaRPr lang="zh-CN" altLang="en-US"/>
        </a:p>
      </dgm:t>
    </dgm:pt>
    <dgm:pt modelId="{67620B62-9092-F449-AB9C-D73107C18AD5}" type="pres">
      <dgm:prSet presAssocID="{01399533-5582-4E44-B910-D1F9993CC28B}" presName="rootConnector" presStyleLbl="node2" presStyleIdx="1" presStyleCnt="6"/>
      <dgm:spPr/>
      <dgm:t>
        <a:bodyPr/>
        <a:lstStyle/>
        <a:p>
          <a:endParaRPr lang="zh-CN" altLang="en-US"/>
        </a:p>
      </dgm:t>
    </dgm:pt>
    <dgm:pt modelId="{2CF7FE9E-737D-2C42-B7E9-59C063CB45C1}" type="pres">
      <dgm:prSet presAssocID="{01399533-5582-4E44-B910-D1F9993CC28B}" presName="hierChild4" presStyleCnt="0"/>
      <dgm:spPr/>
    </dgm:pt>
    <dgm:pt modelId="{FC8CC96E-760C-9C42-95A2-F834DCC78913}" type="pres">
      <dgm:prSet presAssocID="{01399533-5582-4E44-B910-D1F9993CC28B}" presName="hierChild5" presStyleCnt="0"/>
      <dgm:spPr/>
    </dgm:pt>
    <dgm:pt modelId="{4668F44A-A1E2-1A46-91E2-98878E55797C}" type="pres">
      <dgm:prSet presAssocID="{6E5B54F4-3E28-274E-9A6D-3ED59B7EF2D0}" presName="Name64" presStyleLbl="parChTrans1D2" presStyleIdx="2" presStyleCnt="6"/>
      <dgm:spPr/>
      <dgm:t>
        <a:bodyPr/>
        <a:lstStyle/>
        <a:p>
          <a:endParaRPr lang="zh-CN" altLang="en-US"/>
        </a:p>
      </dgm:t>
    </dgm:pt>
    <dgm:pt modelId="{064DB007-3407-2440-9F78-0F7EA327BBE4}" type="pres">
      <dgm:prSet presAssocID="{1F2BECB7-CA72-5741-9E56-89EBB401A728}" presName="hierRoot2" presStyleCnt="0">
        <dgm:presLayoutVars>
          <dgm:hierBranch val="init"/>
        </dgm:presLayoutVars>
      </dgm:prSet>
      <dgm:spPr/>
    </dgm:pt>
    <dgm:pt modelId="{A5C26532-AB6F-3C4C-88D0-15489A8C7FFF}" type="pres">
      <dgm:prSet presAssocID="{1F2BECB7-CA72-5741-9E56-89EBB401A728}" presName="rootComposite" presStyleCnt="0"/>
      <dgm:spPr/>
    </dgm:pt>
    <dgm:pt modelId="{664DC329-55D4-DD45-A537-DB0180D1F3A8}" type="pres">
      <dgm:prSet presAssocID="{1F2BECB7-CA72-5741-9E56-89EBB401A728}" presName="rootText" presStyleLbl="node2" presStyleIdx="2" presStyleCnt="6">
        <dgm:presLayoutVars>
          <dgm:chPref val="3"/>
        </dgm:presLayoutVars>
      </dgm:prSet>
      <dgm:spPr/>
      <dgm:t>
        <a:bodyPr/>
        <a:lstStyle/>
        <a:p>
          <a:endParaRPr lang="zh-CN" altLang="en-US"/>
        </a:p>
      </dgm:t>
    </dgm:pt>
    <dgm:pt modelId="{A6B0E82C-2B17-974C-BF9B-A35C2A9CD686}" type="pres">
      <dgm:prSet presAssocID="{1F2BECB7-CA72-5741-9E56-89EBB401A728}" presName="rootConnector" presStyleLbl="node2" presStyleIdx="2" presStyleCnt="6"/>
      <dgm:spPr/>
      <dgm:t>
        <a:bodyPr/>
        <a:lstStyle/>
        <a:p>
          <a:endParaRPr lang="zh-CN" altLang="en-US"/>
        </a:p>
      </dgm:t>
    </dgm:pt>
    <dgm:pt modelId="{EA55DCDC-ACFA-FD44-AFFD-32197252CD92}" type="pres">
      <dgm:prSet presAssocID="{1F2BECB7-CA72-5741-9E56-89EBB401A728}" presName="hierChild4" presStyleCnt="0"/>
      <dgm:spPr/>
    </dgm:pt>
    <dgm:pt modelId="{21916B6E-FFAB-5A48-A802-A80765C180F2}" type="pres">
      <dgm:prSet presAssocID="{1F2BECB7-CA72-5741-9E56-89EBB401A728}" presName="hierChild5" presStyleCnt="0"/>
      <dgm:spPr/>
    </dgm:pt>
    <dgm:pt modelId="{7E49E262-B716-4C44-B69A-118220C6764A}" type="pres">
      <dgm:prSet presAssocID="{9AA679BD-690A-E442-8F6D-F2E29CEF5E49}" presName="Name64" presStyleLbl="parChTrans1D2" presStyleIdx="3" presStyleCnt="6"/>
      <dgm:spPr/>
      <dgm:t>
        <a:bodyPr/>
        <a:lstStyle/>
        <a:p>
          <a:endParaRPr lang="zh-CN" altLang="en-US"/>
        </a:p>
      </dgm:t>
    </dgm:pt>
    <dgm:pt modelId="{3C37FE59-E3F7-354A-BD39-C37240A54C36}" type="pres">
      <dgm:prSet presAssocID="{37C88B9F-770E-5E4F-B64C-75F02B3CF5CA}" presName="hierRoot2" presStyleCnt="0">
        <dgm:presLayoutVars>
          <dgm:hierBranch val="init"/>
        </dgm:presLayoutVars>
      </dgm:prSet>
      <dgm:spPr/>
    </dgm:pt>
    <dgm:pt modelId="{9670BDAF-C00C-C743-AABF-597A24F5641E}" type="pres">
      <dgm:prSet presAssocID="{37C88B9F-770E-5E4F-B64C-75F02B3CF5CA}" presName="rootComposite" presStyleCnt="0"/>
      <dgm:spPr/>
    </dgm:pt>
    <dgm:pt modelId="{0582F9D6-792A-BA4B-81BE-DD68B1D494A5}" type="pres">
      <dgm:prSet presAssocID="{37C88B9F-770E-5E4F-B64C-75F02B3CF5CA}" presName="rootText" presStyleLbl="node2" presStyleIdx="3" presStyleCnt="6">
        <dgm:presLayoutVars>
          <dgm:chPref val="3"/>
        </dgm:presLayoutVars>
      </dgm:prSet>
      <dgm:spPr/>
      <dgm:t>
        <a:bodyPr/>
        <a:lstStyle/>
        <a:p>
          <a:endParaRPr lang="zh-CN" altLang="en-US"/>
        </a:p>
      </dgm:t>
    </dgm:pt>
    <dgm:pt modelId="{0AF98B20-A463-FC4A-9BD5-1013E2FF4E13}" type="pres">
      <dgm:prSet presAssocID="{37C88B9F-770E-5E4F-B64C-75F02B3CF5CA}" presName="rootConnector" presStyleLbl="node2" presStyleIdx="3" presStyleCnt="6"/>
      <dgm:spPr/>
      <dgm:t>
        <a:bodyPr/>
        <a:lstStyle/>
        <a:p>
          <a:endParaRPr lang="zh-CN" altLang="en-US"/>
        </a:p>
      </dgm:t>
    </dgm:pt>
    <dgm:pt modelId="{C7086BD8-261D-8844-AE3D-0F7A66F42162}" type="pres">
      <dgm:prSet presAssocID="{37C88B9F-770E-5E4F-B64C-75F02B3CF5CA}" presName="hierChild4" presStyleCnt="0"/>
      <dgm:spPr/>
    </dgm:pt>
    <dgm:pt modelId="{8CB3044D-8EE9-884F-B1AE-0D955002DD72}" type="pres">
      <dgm:prSet presAssocID="{37C88B9F-770E-5E4F-B64C-75F02B3CF5CA}" presName="hierChild5" presStyleCnt="0"/>
      <dgm:spPr/>
    </dgm:pt>
    <dgm:pt modelId="{63FB2507-510A-994E-B5A9-56F82F2720D2}" type="pres">
      <dgm:prSet presAssocID="{C12DF49D-4285-254C-BC5D-0980943C18E9}" presName="Name64" presStyleLbl="parChTrans1D2" presStyleIdx="4" presStyleCnt="6"/>
      <dgm:spPr/>
      <dgm:t>
        <a:bodyPr/>
        <a:lstStyle/>
        <a:p>
          <a:endParaRPr lang="zh-CN" altLang="en-US"/>
        </a:p>
      </dgm:t>
    </dgm:pt>
    <dgm:pt modelId="{223D858A-14E6-564A-98A6-F76DC91BA80B}" type="pres">
      <dgm:prSet presAssocID="{948083F7-7B6F-6B4C-ADE1-C5051E08F67C}" presName="hierRoot2" presStyleCnt="0">
        <dgm:presLayoutVars>
          <dgm:hierBranch val="init"/>
        </dgm:presLayoutVars>
      </dgm:prSet>
      <dgm:spPr/>
    </dgm:pt>
    <dgm:pt modelId="{A261542C-8926-5B42-9C54-8CBA5E34F906}" type="pres">
      <dgm:prSet presAssocID="{948083F7-7B6F-6B4C-ADE1-C5051E08F67C}" presName="rootComposite" presStyleCnt="0"/>
      <dgm:spPr/>
    </dgm:pt>
    <dgm:pt modelId="{8A735479-AA12-1542-AC3B-763894E14DE6}" type="pres">
      <dgm:prSet presAssocID="{948083F7-7B6F-6B4C-ADE1-C5051E08F67C}" presName="rootText" presStyleLbl="node2" presStyleIdx="4" presStyleCnt="6">
        <dgm:presLayoutVars>
          <dgm:chPref val="3"/>
        </dgm:presLayoutVars>
      </dgm:prSet>
      <dgm:spPr/>
      <dgm:t>
        <a:bodyPr/>
        <a:lstStyle/>
        <a:p>
          <a:endParaRPr lang="zh-CN" altLang="en-US"/>
        </a:p>
      </dgm:t>
    </dgm:pt>
    <dgm:pt modelId="{9F03371F-BA1E-EC4A-80F1-485CD877C81F}" type="pres">
      <dgm:prSet presAssocID="{948083F7-7B6F-6B4C-ADE1-C5051E08F67C}" presName="rootConnector" presStyleLbl="node2" presStyleIdx="4" presStyleCnt="6"/>
      <dgm:spPr/>
      <dgm:t>
        <a:bodyPr/>
        <a:lstStyle/>
        <a:p>
          <a:endParaRPr lang="zh-CN" altLang="en-US"/>
        </a:p>
      </dgm:t>
    </dgm:pt>
    <dgm:pt modelId="{1EF0A43B-92AA-6A49-9A59-6151C5CED5E7}" type="pres">
      <dgm:prSet presAssocID="{948083F7-7B6F-6B4C-ADE1-C5051E08F67C}" presName="hierChild4" presStyleCnt="0"/>
      <dgm:spPr/>
    </dgm:pt>
    <dgm:pt modelId="{82E96BED-46A3-DB48-BF29-560F9EB56324}" type="pres">
      <dgm:prSet presAssocID="{948083F7-7B6F-6B4C-ADE1-C5051E08F67C}" presName="hierChild5" presStyleCnt="0"/>
      <dgm:spPr/>
    </dgm:pt>
    <dgm:pt modelId="{A6E7ADFA-E143-D849-8A2E-FEFB9CB9DE5A}" type="pres">
      <dgm:prSet presAssocID="{0902FFFD-F9B3-DA48-B359-8EC4B8A3A7E9}" presName="Name64" presStyleLbl="parChTrans1D2" presStyleIdx="5" presStyleCnt="6"/>
      <dgm:spPr/>
      <dgm:t>
        <a:bodyPr/>
        <a:lstStyle/>
        <a:p>
          <a:endParaRPr lang="zh-CN" altLang="en-US"/>
        </a:p>
      </dgm:t>
    </dgm:pt>
    <dgm:pt modelId="{81077AB4-DE55-3F45-A3E9-06FD8112212B}" type="pres">
      <dgm:prSet presAssocID="{226DA86E-12E9-9948-B128-CFCF8290B0E7}" presName="hierRoot2" presStyleCnt="0">
        <dgm:presLayoutVars>
          <dgm:hierBranch val="init"/>
        </dgm:presLayoutVars>
      </dgm:prSet>
      <dgm:spPr/>
    </dgm:pt>
    <dgm:pt modelId="{8A4F8F0B-5088-114F-85F5-DE03F9D9FFF8}" type="pres">
      <dgm:prSet presAssocID="{226DA86E-12E9-9948-B128-CFCF8290B0E7}" presName="rootComposite" presStyleCnt="0"/>
      <dgm:spPr/>
    </dgm:pt>
    <dgm:pt modelId="{02992F25-DBA3-A140-A36E-C954BCD51F55}" type="pres">
      <dgm:prSet presAssocID="{226DA86E-12E9-9948-B128-CFCF8290B0E7}" presName="rootText" presStyleLbl="node2" presStyleIdx="5" presStyleCnt="6">
        <dgm:presLayoutVars>
          <dgm:chPref val="3"/>
        </dgm:presLayoutVars>
      </dgm:prSet>
      <dgm:spPr/>
      <dgm:t>
        <a:bodyPr/>
        <a:lstStyle/>
        <a:p>
          <a:endParaRPr lang="zh-CN" altLang="en-US"/>
        </a:p>
      </dgm:t>
    </dgm:pt>
    <dgm:pt modelId="{D4792A63-D062-DD43-8C45-BB92DFB85DB3}" type="pres">
      <dgm:prSet presAssocID="{226DA86E-12E9-9948-B128-CFCF8290B0E7}" presName="rootConnector" presStyleLbl="node2" presStyleIdx="5" presStyleCnt="6"/>
      <dgm:spPr/>
      <dgm:t>
        <a:bodyPr/>
        <a:lstStyle/>
        <a:p>
          <a:endParaRPr lang="zh-CN" altLang="en-US"/>
        </a:p>
      </dgm:t>
    </dgm:pt>
    <dgm:pt modelId="{7593F9DD-9350-F947-9279-9E7438C26B0C}" type="pres">
      <dgm:prSet presAssocID="{226DA86E-12E9-9948-B128-CFCF8290B0E7}" presName="hierChild4" presStyleCnt="0"/>
      <dgm:spPr/>
    </dgm:pt>
    <dgm:pt modelId="{E0B2256F-F4F0-EF4F-AB9F-6C388B231D90}" type="pres">
      <dgm:prSet presAssocID="{226DA86E-12E9-9948-B128-CFCF8290B0E7}" presName="hierChild5" presStyleCnt="0"/>
      <dgm:spPr/>
    </dgm:pt>
    <dgm:pt modelId="{34D35493-9221-6C43-A7F6-447F905DD92E}" type="pres">
      <dgm:prSet presAssocID="{6FBA3528-8D07-1540-A249-A144207DCD74}" presName="hierChild3" presStyleCnt="0"/>
      <dgm:spPr/>
    </dgm:pt>
  </dgm:ptLst>
  <dgm:cxnLst>
    <dgm:cxn modelId="{88D6819C-79A1-E34B-8B92-E731977064C8}" type="presOf" srcId="{01399533-5582-4E44-B910-D1F9993CC28B}" destId="{3DA06560-FEB5-1442-B656-0CFB6E2144C8}" srcOrd="0" destOrd="0" presId="urn:microsoft.com/office/officeart/2009/3/layout/HorizontalOrganizationChart"/>
    <dgm:cxn modelId="{81EB6F18-CE6D-9E4B-BBE3-3A02B7B604C8}" type="presOf" srcId="{0902FFFD-F9B3-DA48-B359-8EC4B8A3A7E9}" destId="{A6E7ADFA-E143-D849-8A2E-FEFB9CB9DE5A}" srcOrd="0" destOrd="0" presId="urn:microsoft.com/office/officeart/2009/3/layout/HorizontalOrganizationChart"/>
    <dgm:cxn modelId="{CC0F43AA-341D-8341-8EB7-3D4C4FBB38F4}" type="presOf" srcId="{01399533-5582-4E44-B910-D1F9993CC28B}" destId="{67620B62-9092-F449-AB9C-D73107C18AD5}" srcOrd="1" destOrd="0" presId="urn:microsoft.com/office/officeart/2009/3/layout/HorizontalOrganizationChart"/>
    <dgm:cxn modelId="{B2E3AB3D-60F5-1F42-A669-E76BD3AEEBCF}" srcId="{6FBA3528-8D07-1540-A249-A144207DCD74}" destId="{37C88B9F-770E-5E4F-B64C-75F02B3CF5CA}" srcOrd="3" destOrd="0" parTransId="{9AA679BD-690A-E442-8F6D-F2E29CEF5E49}" sibTransId="{B74AC40A-A4A8-A24C-A78B-418D1DB0557F}"/>
    <dgm:cxn modelId="{4A84A48C-CDA4-7144-9985-216EA8FDCBD7}" type="presOf" srcId="{948083F7-7B6F-6B4C-ADE1-C5051E08F67C}" destId="{9F03371F-BA1E-EC4A-80F1-485CD877C81F}" srcOrd="1" destOrd="0" presId="urn:microsoft.com/office/officeart/2009/3/layout/HorizontalOrganizationChart"/>
    <dgm:cxn modelId="{CF817B87-2A84-3047-AE04-D2D8FDD610C7}" type="presOf" srcId="{6FBA3528-8D07-1540-A249-A144207DCD74}" destId="{B8C89A2A-9AE3-6846-92F6-3AB8B0983828}" srcOrd="0" destOrd="0" presId="urn:microsoft.com/office/officeart/2009/3/layout/HorizontalOrganizationChart"/>
    <dgm:cxn modelId="{CCD0807C-987F-5E4C-B629-43634FC03C4D}" type="presOf" srcId="{A93BE7A0-4DC9-F240-A74C-67847FD286CC}" destId="{81209158-1B4E-4A44-93FD-C42567DD45BE}" srcOrd="0" destOrd="0" presId="urn:microsoft.com/office/officeart/2009/3/layout/HorizontalOrganizationChart"/>
    <dgm:cxn modelId="{89F0081D-D60F-AD43-AF54-C5009CDE7E4C}" type="presOf" srcId="{1F2BECB7-CA72-5741-9E56-89EBB401A728}" destId="{A6B0E82C-2B17-974C-BF9B-A35C2A9CD686}" srcOrd="1" destOrd="0" presId="urn:microsoft.com/office/officeart/2009/3/layout/HorizontalOrganizationChart"/>
    <dgm:cxn modelId="{3EA0D828-0556-8B48-9395-FEE0BCE2F3C7}" type="presOf" srcId="{226DA86E-12E9-9948-B128-CFCF8290B0E7}" destId="{02992F25-DBA3-A140-A36E-C954BCD51F55}" srcOrd="0" destOrd="0" presId="urn:microsoft.com/office/officeart/2009/3/layout/HorizontalOrganizationChart"/>
    <dgm:cxn modelId="{398CA72A-1FCC-BA47-A8BE-84527B011ACD}" srcId="{572E1A05-9533-E549-A3DF-8652A79C8DAF}" destId="{6FBA3528-8D07-1540-A249-A144207DCD74}" srcOrd="0" destOrd="0" parTransId="{B2A6E605-0F29-ED4D-9483-F820508E5149}" sibTransId="{1C3CE91F-AE5C-794B-8AAC-4FF895A117C6}"/>
    <dgm:cxn modelId="{62AC761A-E8AA-EE42-858B-94E2F0E36DED}" srcId="{6FBA3528-8D07-1540-A249-A144207DCD74}" destId="{01399533-5582-4E44-B910-D1F9993CC28B}" srcOrd="1" destOrd="0" parTransId="{0A0A57BF-1B45-6041-BA8D-A65934C1D9CB}" sibTransId="{D2A909C7-B7AD-6946-8A0A-70A30FA011D7}"/>
    <dgm:cxn modelId="{458A7F88-F18C-AC40-B00E-495E8B9623E2}" type="presOf" srcId="{0B9F8813-5121-6646-8FE4-FCA12E4F917F}" destId="{DE227A30-C2D6-5C40-B383-5432F4198CA4}" srcOrd="0" destOrd="0" presId="urn:microsoft.com/office/officeart/2009/3/layout/HorizontalOrganizationChart"/>
    <dgm:cxn modelId="{BB1EAE54-704E-8E42-B60B-049B2C08E024}" type="presOf" srcId="{6FBA3528-8D07-1540-A249-A144207DCD74}" destId="{593D4DD4-EDF3-DA4C-8BAE-38C4BDA9BA7F}" srcOrd="1" destOrd="0" presId="urn:microsoft.com/office/officeart/2009/3/layout/HorizontalOrganizationChart"/>
    <dgm:cxn modelId="{5626468B-ADB1-B94C-82C6-693DFDEF4E96}" srcId="{6FBA3528-8D07-1540-A249-A144207DCD74}" destId="{1F2BECB7-CA72-5741-9E56-89EBB401A728}" srcOrd="2" destOrd="0" parTransId="{6E5B54F4-3E28-274E-9A6D-3ED59B7EF2D0}" sibTransId="{91A7C534-345D-7641-91CF-102751DE2F22}"/>
    <dgm:cxn modelId="{061A7614-1035-5E4B-AEAD-32C245C93557}" srcId="{6FBA3528-8D07-1540-A249-A144207DCD74}" destId="{A93BE7A0-4DC9-F240-A74C-67847FD286CC}" srcOrd="0" destOrd="0" parTransId="{0B9F8813-5121-6646-8FE4-FCA12E4F917F}" sibTransId="{10E38395-8786-7E42-9BF4-DF2D9FAD4C8A}"/>
    <dgm:cxn modelId="{8C619094-C320-9D42-ACB1-924C33180A38}" type="presOf" srcId="{9AA679BD-690A-E442-8F6D-F2E29CEF5E49}" destId="{7E49E262-B716-4C44-B69A-118220C6764A}" srcOrd="0" destOrd="0" presId="urn:microsoft.com/office/officeart/2009/3/layout/HorizontalOrganizationChart"/>
    <dgm:cxn modelId="{7E6F7E2D-140D-6942-AA46-1498F8F2EA99}" type="presOf" srcId="{948083F7-7B6F-6B4C-ADE1-C5051E08F67C}" destId="{8A735479-AA12-1542-AC3B-763894E14DE6}" srcOrd="0" destOrd="0" presId="urn:microsoft.com/office/officeart/2009/3/layout/HorizontalOrganizationChart"/>
    <dgm:cxn modelId="{2687031A-2132-AA45-9F5E-64D385A6C408}" type="presOf" srcId="{0A0A57BF-1B45-6041-BA8D-A65934C1D9CB}" destId="{EACBB83F-8C6A-CA46-A8D6-BE92C813D946}" srcOrd="0" destOrd="0" presId="urn:microsoft.com/office/officeart/2009/3/layout/HorizontalOrganizationChart"/>
    <dgm:cxn modelId="{87C31367-EB4A-E442-8058-07B8BDE471EC}" type="presOf" srcId="{C12DF49D-4285-254C-BC5D-0980943C18E9}" destId="{63FB2507-510A-994E-B5A9-56F82F2720D2}" srcOrd="0" destOrd="0" presId="urn:microsoft.com/office/officeart/2009/3/layout/HorizontalOrganizationChart"/>
    <dgm:cxn modelId="{FA0EF05F-0F1D-A246-8720-22BC752381A9}" type="presOf" srcId="{37C88B9F-770E-5E4F-B64C-75F02B3CF5CA}" destId="{0582F9D6-792A-BA4B-81BE-DD68B1D494A5}" srcOrd="0" destOrd="0" presId="urn:microsoft.com/office/officeart/2009/3/layout/HorizontalOrganizationChart"/>
    <dgm:cxn modelId="{0A06C23B-FA81-DC4C-8222-C41E135E0997}" srcId="{6FBA3528-8D07-1540-A249-A144207DCD74}" destId="{226DA86E-12E9-9948-B128-CFCF8290B0E7}" srcOrd="5" destOrd="0" parTransId="{0902FFFD-F9B3-DA48-B359-8EC4B8A3A7E9}" sibTransId="{2740BC86-F933-EE47-A755-570D533F090A}"/>
    <dgm:cxn modelId="{83EDFBEA-451E-9E4C-9E97-310D906F7BE7}" srcId="{6FBA3528-8D07-1540-A249-A144207DCD74}" destId="{948083F7-7B6F-6B4C-ADE1-C5051E08F67C}" srcOrd="4" destOrd="0" parTransId="{C12DF49D-4285-254C-BC5D-0980943C18E9}" sibTransId="{D16D9F58-8A70-5E47-AFED-A66AF1941A93}"/>
    <dgm:cxn modelId="{753B89EE-6EFF-CE47-9060-5D7DECCEF601}" type="presOf" srcId="{226DA86E-12E9-9948-B128-CFCF8290B0E7}" destId="{D4792A63-D062-DD43-8C45-BB92DFB85DB3}" srcOrd="1" destOrd="0" presId="urn:microsoft.com/office/officeart/2009/3/layout/HorizontalOrganizationChart"/>
    <dgm:cxn modelId="{E77EEB25-5D32-0841-82E1-1F93BC407826}" type="presOf" srcId="{6E5B54F4-3E28-274E-9A6D-3ED59B7EF2D0}" destId="{4668F44A-A1E2-1A46-91E2-98878E55797C}" srcOrd="0" destOrd="0" presId="urn:microsoft.com/office/officeart/2009/3/layout/HorizontalOrganizationChart"/>
    <dgm:cxn modelId="{CD288D54-8F1C-7243-A6DC-486B485CCF7E}" type="presOf" srcId="{572E1A05-9533-E549-A3DF-8652A79C8DAF}" destId="{449B4CD3-AE96-C244-A0D6-EC5754F97725}" srcOrd="0" destOrd="0" presId="urn:microsoft.com/office/officeart/2009/3/layout/HorizontalOrganizationChart"/>
    <dgm:cxn modelId="{131D15BA-AF92-FE45-BDF1-3B4AC3069A81}" type="presOf" srcId="{A93BE7A0-4DC9-F240-A74C-67847FD286CC}" destId="{587900D3-FFD5-9948-AA97-0CAB38543A86}" srcOrd="1" destOrd="0" presId="urn:microsoft.com/office/officeart/2009/3/layout/HorizontalOrganizationChart"/>
    <dgm:cxn modelId="{D3994DA6-9A86-6E43-A141-DB926C6E3A78}" type="presOf" srcId="{37C88B9F-770E-5E4F-B64C-75F02B3CF5CA}" destId="{0AF98B20-A463-FC4A-9BD5-1013E2FF4E13}" srcOrd="1" destOrd="0" presId="urn:microsoft.com/office/officeart/2009/3/layout/HorizontalOrganizationChart"/>
    <dgm:cxn modelId="{A01D147D-6EA5-CD42-87EF-F888EDF56E50}" type="presOf" srcId="{1F2BECB7-CA72-5741-9E56-89EBB401A728}" destId="{664DC329-55D4-DD45-A537-DB0180D1F3A8}" srcOrd="0" destOrd="0" presId="urn:microsoft.com/office/officeart/2009/3/layout/HorizontalOrganizationChart"/>
    <dgm:cxn modelId="{AE52DCD6-4FB9-664E-A193-599B3EC3C989}" type="presParOf" srcId="{449B4CD3-AE96-C244-A0D6-EC5754F97725}" destId="{73ABB092-20F3-CC48-B744-812BC1A420AA}" srcOrd="0" destOrd="0" presId="urn:microsoft.com/office/officeart/2009/3/layout/HorizontalOrganizationChart"/>
    <dgm:cxn modelId="{D8D00D79-8797-7748-9427-5C68DAE7D5ED}" type="presParOf" srcId="{73ABB092-20F3-CC48-B744-812BC1A420AA}" destId="{DE116200-DAD5-9E45-AAC3-BD6273B25D2A}" srcOrd="0" destOrd="0" presId="urn:microsoft.com/office/officeart/2009/3/layout/HorizontalOrganizationChart"/>
    <dgm:cxn modelId="{95496382-F3F4-3647-BE49-DFD8CBB5FD51}" type="presParOf" srcId="{DE116200-DAD5-9E45-AAC3-BD6273B25D2A}" destId="{B8C89A2A-9AE3-6846-92F6-3AB8B0983828}" srcOrd="0" destOrd="0" presId="urn:microsoft.com/office/officeart/2009/3/layout/HorizontalOrganizationChart"/>
    <dgm:cxn modelId="{ED143BE4-6DCD-BE4F-893B-835D1136DE63}" type="presParOf" srcId="{DE116200-DAD5-9E45-AAC3-BD6273B25D2A}" destId="{593D4DD4-EDF3-DA4C-8BAE-38C4BDA9BA7F}" srcOrd="1" destOrd="0" presId="urn:microsoft.com/office/officeart/2009/3/layout/HorizontalOrganizationChart"/>
    <dgm:cxn modelId="{52971BFC-C140-7840-99A6-82AFE578F14A}" type="presParOf" srcId="{73ABB092-20F3-CC48-B744-812BC1A420AA}" destId="{236061E9-826E-F744-8D03-2D0B1B5CFFE7}" srcOrd="1" destOrd="0" presId="urn:microsoft.com/office/officeart/2009/3/layout/HorizontalOrganizationChart"/>
    <dgm:cxn modelId="{EAB34C4E-973C-684E-AE75-2C4AB2C654B1}" type="presParOf" srcId="{236061E9-826E-F744-8D03-2D0B1B5CFFE7}" destId="{DE227A30-C2D6-5C40-B383-5432F4198CA4}" srcOrd="0" destOrd="0" presId="urn:microsoft.com/office/officeart/2009/3/layout/HorizontalOrganizationChart"/>
    <dgm:cxn modelId="{E6A858F3-B87B-FC48-B60A-E0C5D8646235}" type="presParOf" srcId="{236061E9-826E-F744-8D03-2D0B1B5CFFE7}" destId="{BF80672C-8407-D842-84D2-260B993B0C96}" srcOrd="1" destOrd="0" presId="urn:microsoft.com/office/officeart/2009/3/layout/HorizontalOrganizationChart"/>
    <dgm:cxn modelId="{643C451B-0401-0840-97C4-5E6EAAC32079}" type="presParOf" srcId="{BF80672C-8407-D842-84D2-260B993B0C96}" destId="{8310624D-924D-6846-AE4E-B67E56A96081}" srcOrd="0" destOrd="0" presId="urn:microsoft.com/office/officeart/2009/3/layout/HorizontalOrganizationChart"/>
    <dgm:cxn modelId="{8398C9BE-746F-D946-89C2-9D373F553372}" type="presParOf" srcId="{8310624D-924D-6846-AE4E-B67E56A96081}" destId="{81209158-1B4E-4A44-93FD-C42567DD45BE}" srcOrd="0" destOrd="0" presId="urn:microsoft.com/office/officeart/2009/3/layout/HorizontalOrganizationChart"/>
    <dgm:cxn modelId="{A937A87F-D9DB-7043-80CD-807DA12B4D51}" type="presParOf" srcId="{8310624D-924D-6846-AE4E-B67E56A96081}" destId="{587900D3-FFD5-9948-AA97-0CAB38543A86}" srcOrd="1" destOrd="0" presId="urn:microsoft.com/office/officeart/2009/3/layout/HorizontalOrganizationChart"/>
    <dgm:cxn modelId="{EA2D5D8C-4AC7-F74C-980B-537211F9FD0A}" type="presParOf" srcId="{BF80672C-8407-D842-84D2-260B993B0C96}" destId="{018AA445-DA92-2F4F-A058-CA25BE5FA404}" srcOrd="1" destOrd="0" presId="urn:microsoft.com/office/officeart/2009/3/layout/HorizontalOrganizationChart"/>
    <dgm:cxn modelId="{F730989A-2D88-FC47-9D50-6BB66D921BDF}" type="presParOf" srcId="{BF80672C-8407-D842-84D2-260B993B0C96}" destId="{B1ECED20-B5E3-4D4F-9E2D-42490900D630}" srcOrd="2" destOrd="0" presId="urn:microsoft.com/office/officeart/2009/3/layout/HorizontalOrganizationChart"/>
    <dgm:cxn modelId="{14A73BA5-0DFB-5E4B-A1A5-8FAC7F58185C}" type="presParOf" srcId="{236061E9-826E-F744-8D03-2D0B1B5CFFE7}" destId="{EACBB83F-8C6A-CA46-A8D6-BE92C813D946}" srcOrd="2" destOrd="0" presId="urn:microsoft.com/office/officeart/2009/3/layout/HorizontalOrganizationChart"/>
    <dgm:cxn modelId="{15BB057B-0A91-3042-9932-6261CDB61178}" type="presParOf" srcId="{236061E9-826E-F744-8D03-2D0B1B5CFFE7}" destId="{4C417776-D2CE-814B-9D74-BD7D78CEAA16}" srcOrd="3" destOrd="0" presId="urn:microsoft.com/office/officeart/2009/3/layout/HorizontalOrganizationChart"/>
    <dgm:cxn modelId="{CD7CE45A-82B3-8644-A6BA-B867B069BEE2}" type="presParOf" srcId="{4C417776-D2CE-814B-9D74-BD7D78CEAA16}" destId="{B9CE5369-41BF-3A4E-9EC9-C24097929C22}" srcOrd="0" destOrd="0" presId="urn:microsoft.com/office/officeart/2009/3/layout/HorizontalOrganizationChart"/>
    <dgm:cxn modelId="{7F28DC18-EFB0-7D49-8A7F-73B789844FDE}" type="presParOf" srcId="{B9CE5369-41BF-3A4E-9EC9-C24097929C22}" destId="{3DA06560-FEB5-1442-B656-0CFB6E2144C8}" srcOrd="0" destOrd="0" presId="urn:microsoft.com/office/officeart/2009/3/layout/HorizontalOrganizationChart"/>
    <dgm:cxn modelId="{1B9DB394-1932-6F4B-933D-A3D0C6395BF3}" type="presParOf" srcId="{B9CE5369-41BF-3A4E-9EC9-C24097929C22}" destId="{67620B62-9092-F449-AB9C-D73107C18AD5}" srcOrd="1" destOrd="0" presId="urn:microsoft.com/office/officeart/2009/3/layout/HorizontalOrganizationChart"/>
    <dgm:cxn modelId="{20443D6F-09E0-8748-8E06-A61CDE64E80F}" type="presParOf" srcId="{4C417776-D2CE-814B-9D74-BD7D78CEAA16}" destId="{2CF7FE9E-737D-2C42-B7E9-59C063CB45C1}" srcOrd="1" destOrd="0" presId="urn:microsoft.com/office/officeart/2009/3/layout/HorizontalOrganizationChart"/>
    <dgm:cxn modelId="{71E618B8-C512-D149-B800-1468A30A06C8}" type="presParOf" srcId="{4C417776-D2CE-814B-9D74-BD7D78CEAA16}" destId="{FC8CC96E-760C-9C42-95A2-F834DCC78913}" srcOrd="2" destOrd="0" presId="urn:microsoft.com/office/officeart/2009/3/layout/HorizontalOrganizationChart"/>
    <dgm:cxn modelId="{652E7ABC-C11E-9442-BF8B-0C8070940DF8}" type="presParOf" srcId="{236061E9-826E-F744-8D03-2D0B1B5CFFE7}" destId="{4668F44A-A1E2-1A46-91E2-98878E55797C}" srcOrd="4" destOrd="0" presId="urn:microsoft.com/office/officeart/2009/3/layout/HorizontalOrganizationChart"/>
    <dgm:cxn modelId="{A1C30D34-95D6-7F47-ABBF-021D09951131}" type="presParOf" srcId="{236061E9-826E-F744-8D03-2D0B1B5CFFE7}" destId="{064DB007-3407-2440-9F78-0F7EA327BBE4}" srcOrd="5" destOrd="0" presId="urn:microsoft.com/office/officeart/2009/3/layout/HorizontalOrganizationChart"/>
    <dgm:cxn modelId="{2ECB48A8-4D2F-5A40-9B7E-5F52353DAA34}" type="presParOf" srcId="{064DB007-3407-2440-9F78-0F7EA327BBE4}" destId="{A5C26532-AB6F-3C4C-88D0-15489A8C7FFF}" srcOrd="0" destOrd="0" presId="urn:microsoft.com/office/officeart/2009/3/layout/HorizontalOrganizationChart"/>
    <dgm:cxn modelId="{F08ADB72-6BA6-7C42-BA4D-1E1A862FBBDA}" type="presParOf" srcId="{A5C26532-AB6F-3C4C-88D0-15489A8C7FFF}" destId="{664DC329-55D4-DD45-A537-DB0180D1F3A8}" srcOrd="0" destOrd="0" presId="urn:microsoft.com/office/officeart/2009/3/layout/HorizontalOrganizationChart"/>
    <dgm:cxn modelId="{A6B34565-9E3E-524C-8E8F-D40B47060C7A}" type="presParOf" srcId="{A5C26532-AB6F-3C4C-88D0-15489A8C7FFF}" destId="{A6B0E82C-2B17-974C-BF9B-A35C2A9CD686}" srcOrd="1" destOrd="0" presId="urn:microsoft.com/office/officeart/2009/3/layout/HorizontalOrganizationChart"/>
    <dgm:cxn modelId="{52007E8F-1BD1-8E40-85D6-29C8C40738A3}" type="presParOf" srcId="{064DB007-3407-2440-9F78-0F7EA327BBE4}" destId="{EA55DCDC-ACFA-FD44-AFFD-32197252CD92}" srcOrd="1" destOrd="0" presId="urn:microsoft.com/office/officeart/2009/3/layout/HorizontalOrganizationChart"/>
    <dgm:cxn modelId="{BC864101-500A-E84E-A8A6-38BBC05B4442}" type="presParOf" srcId="{064DB007-3407-2440-9F78-0F7EA327BBE4}" destId="{21916B6E-FFAB-5A48-A802-A80765C180F2}" srcOrd="2" destOrd="0" presId="urn:microsoft.com/office/officeart/2009/3/layout/HorizontalOrganizationChart"/>
    <dgm:cxn modelId="{4870BE17-C63B-1C42-B082-5A62E7C69E6B}" type="presParOf" srcId="{236061E9-826E-F744-8D03-2D0B1B5CFFE7}" destId="{7E49E262-B716-4C44-B69A-118220C6764A}" srcOrd="6" destOrd="0" presId="urn:microsoft.com/office/officeart/2009/3/layout/HorizontalOrganizationChart"/>
    <dgm:cxn modelId="{7978C1D9-53C8-7248-88F6-1451427C1553}" type="presParOf" srcId="{236061E9-826E-F744-8D03-2D0B1B5CFFE7}" destId="{3C37FE59-E3F7-354A-BD39-C37240A54C36}" srcOrd="7" destOrd="0" presId="urn:microsoft.com/office/officeart/2009/3/layout/HorizontalOrganizationChart"/>
    <dgm:cxn modelId="{C3089F58-021D-6C49-9555-B5A29BB8BFB0}" type="presParOf" srcId="{3C37FE59-E3F7-354A-BD39-C37240A54C36}" destId="{9670BDAF-C00C-C743-AABF-597A24F5641E}" srcOrd="0" destOrd="0" presId="urn:microsoft.com/office/officeart/2009/3/layout/HorizontalOrganizationChart"/>
    <dgm:cxn modelId="{974EF1B1-1D2D-7042-9B82-D2AC6DB36F80}" type="presParOf" srcId="{9670BDAF-C00C-C743-AABF-597A24F5641E}" destId="{0582F9D6-792A-BA4B-81BE-DD68B1D494A5}" srcOrd="0" destOrd="0" presId="urn:microsoft.com/office/officeart/2009/3/layout/HorizontalOrganizationChart"/>
    <dgm:cxn modelId="{CAA7EE73-109B-F64E-95B8-770155F97707}" type="presParOf" srcId="{9670BDAF-C00C-C743-AABF-597A24F5641E}" destId="{0AF98B20-A463-FC4A-9BD5-1013E2FF4E13}" srcOrd="1" destOrd="0" presId="urn:microsoft.com/office/officeart/2009/3/layout/HorizontalOrganizationChart"/>
    <dgm:cxn modelId="{D840B05B-A34E-E444-8512-BB61AFB58414}" type="presParOf" srcId="{3C37FE59-E3F7-354A-BD39-C37240A54C36}" destId="{C7086BD8-261D-8844-AE3D-0F7A66F42162}" srcOrd="1" destOrd="0" presId="urn:microsoft.com/office/officeart/2009/3/layout/HorizontalOrganizationChart"/>
    <dgm:cxn modelId="{880D841F-A511-AA4F-B32D-F6BCB79936C7}" type="presParOf" srcId="{3C37FE59-E3F7-354A-BD39-C37240A54C36}" destId="{8CB3044D-8EE9-884F-B1AE-0D955002DD72}" srcOrd="2" destOrd="0" presId="urn:microsoft.com/office/officeart/2009/3/layout/HorizontalOrganizationChart"/>
    <dgm:cxn modelId="{9D007B3F-9B2E-5943-B9F0-81D410C80D72}" type="presParOf" srcId="{236061E9-826E-F744-8D03-2D0B1B5CFFE7}" destId="{63FB2507-510A-994E-B5A9-56F82F2720D2}" srcOrd="8" destOrd="0" presId="urn:microsoft.com/office/officeart/2009/3/layout/HorizontalOrganizationChart"/>
    <dgm:cxn modelId="{FEFCA177-C6E8-744D-BE80-8175647677EA}" type="presParOf" srcId="{236061E9-826E-F744-8D03-2D0B1B5CFFE7}" destId="{223D858A-14E6-564A-98A6-F76DC91BA80B}" srcOrd="9" destOrd="0" presId="urn:microsoft.com/office/officeart/2009/3/layout/HorizontalOrganizationChart"/>
    <dgm:cxn modelId="{06B7149A-F7A3-3C48-BFA7-6F0C1AF9C6BE}" type="presParOf" srcId="{223D858A-14E6-564A-98A6-F76DC91BA80B}" destId="{A261542C-8926-5B42-9C54-8CBA5E34F906}" srcOrd="0" destOrd="0" presId="urn:microsoft.com/office/officeart/2009/3/layout/HorizontalOrganizationChart"/>
    <dgm:cxn modelId="{C6952A1E-6D33-BD49-BA4B-32915618533C}" type="presParOf" srcId="{A261542C-8926-5B42-9C54-8CBA5E34F906}" destId="{8A735479-AA12-1542-AC3B-763894E14DE6}" srcOrd="0" destOrd="0" presId="urn:microsoft.com/office/officeart/2009/3/layout/HorizontalOrganizationChart"/>
    <dgm:cxn modelId="{D0FE5C88-2880-694C-81FB-F716E2630892}" type="presParOf" srcId="{A261542C-8926-5B42-9C54-8CBA5E34F906}" destId="{9F03371F-BA1E-EC4A-80F1-485CD877C81F}" srcOrd="1" destOrd="0" presId="urn:microsoft.com/office/officeart/2009/3/layout/HorizontalOrganizationChart"/>
    <dgm:cxn modelId="{A4AC8783-6FB1-C643-BDA7-9D8F709476E1}" type="presParOf" srcId="{223D858A-14E6-564A-98A6-F76DC91BA80B}" destId="{1EF0A43B-92AA-6A49-9A59-6151C5CED5E7}" srcOrd="1" destOrd="0" presId="urn:microsoft.com/office/officeart/2009/3/layout/HorizontalOrganizationChart"/>
    <dgm:cxn modelId="{62F733F4-9F1B-9B44-864C-BD42D1E6CD91}" type="presParOf" srcId="{223D858A-14E6-564A-98A6-F76DC91BA80B}" destId="{82E96BED-46A3-DB48-BF29-560F9EB56324}" srcOrd="2" destOrd="0" presId="urn:microsoft.com/office/officeart/2009/3/layout/HorizontalOrganizationChart"/>
    <dgm:cxn modelId="{6096979D-0806-F145-8DBA-043DA992D1DE}" type="presParOf" srcId="{236061E9-826E-F744-8D03-2D0B1B5CFFE7}" destId="{A6E7ADFA-E143-D849-8A2E-FEFB9CB9DE5A}" srcOrd="10" destOrd="0" presId="urn:microsoft.com/office/officeart/2009/3/layout/HorizontalOrganizationChart"/>
    <dgm:cxn modelId="{9D48AF3B-C7BF-B849-A388-53CF03DF2957}" type="presParOf" srcId="{236061E9-826E-F744-8D03-2D0B1B5CFFE7}" destId="{81077AB4-DE55-3F45-A3E9-06FD8112212B}" srcOrd="11" destOrd="0" presId="urn:microsoft.com/office/officeart/2009/3/layout/HorizontalOrganizationChart"/>
    <dgm:cxn modelId="{1209381A-1859-504A-9104-7FDA42AFA31B}" type="presParOf" srcId="{81077AB4-DE55-3F45-A3E9-06FD8112212B}" destId="{8A4F8F0B-5088-114F-85F5-DE03F9D9FFF8}" srcOrd="0" destOrd="0" presId="urn:microsoft.com/office/officeart/2009/3/layout/HorizontalOrganizationChart"/>
    <dgm:cxn modelId="{1ECB907B-1E4B-374F-A26E-8D38A7DE4563}" type="presParOf" srcId="{8A4F8F0B-5088-114F-85F5-DE03F9D9FFF8}" destId="{02992F25-DBA3-A140-A36E-C954BCD51F55}" srcOrd="0" destOrd="0" presId="urn:microsoft.com/office/officeart/2009/3/layout/HorizontalOrganizationChart"/>
    <dgm:cxn modelId="{3673AA27-A35A-2E45-9023-21C5710A3123}" type="presParOf" srcId="{8A4F8F0B-5088-114F-85F5-DE03F9D9FFF8}" destId="{D4792A63-D062-DD43-8C45-BB92DFB85DB3}" srcOrd="1" destOrd="0" presId="urn:microsoft.com/office/officeart/2009/3/layout/HorizontalOrganizationChart"/>
    <dgm:cxn modelId="{C80A2CCC-BEE2-6B4F-BF5A-1FAF00A34F0B}" type="presParOf" srcId="{81077AB4-DE55-3F45-A3E9-06FD8112212B}" destId="{7593F9DD-9350-F947-9279-9E7438C26B0C}" srcOrd="1" destOrd="0" presId="urn:microsoft.com/office/officeart/2009/3/layout/HorizontalOrganizationChart"/>
    <dgm:cxn modelId="{0B3AEA46-CFAD-514D-AA25-6F7F27F2C446}" type="presParOf" srcId="{81077AB4-DE55-3F45-A3E9-06FD8112212B}" destId="{E0B2256F-F4F0-EF4F-AB9F-6C388B231D90}" srcOrd="2" destOrd="0" presId="urn:microsoft.com/office/officeart/2009/3/layout/HorizontalOrganizationChart"/>
    <dgm:cxn modelId="{56E01F64-ED36-BF48-A737-BEFC05711DF0}" type="presParOf" srcId="{73ABB092-20F3-CC48-B744-812BC1A420AA}" destId="{34D35493-9221-6C43-A7F6-447F905DD92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847CC-4DF0-4D43-B9FD-01F0EDA9B813}">
      <dsp:nvSpPr>
        <dsp:cNvPr id="0" name=""/>
        <dsp:cNvSpPr/>
      </dsp:nvSpPr>
      <dsp:spPr>
        <a:xfrm>
          <a:off x="5031492" y="2340260"/>
          <a:ext cx="461674" cy="1985201"/>
        </a:xfrm>
        <a:custGeom>
          <a:avLst/>
          <a:gdLst/>
          <a:ahLst/>
          <a:cxnLst/>
          <a:rect l="0" t="0" r="0" b="0"/>
          <a:pathLst>
            <a:path>
              <a:moveTo>
                <a:pt x="0" y="0"/>
              </a:moveTo>
              <a:lnTo>
                <a:pt x="230837" y="0"/>
              </a:lnTo>
              <a:lnTo>
                <a:pt x="230837" y="1985201"/>
              </a:lnTo>
              <a:lnTo>
                <a:pt x="461674" y="19852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BAE7B5-5AF6-494C-BDBF-046F0A216D47}">
      <dsp:nvSpPr>
        <dsp:cNvPr id="0" name=""/>
        <dsp:cNvSpPr/>
      </dsp:nvSpPr>
      <dsp:spPr>
        <a:xfrm>
          <a:off x="5031492" y="2340260"/>
          <a:ext cx="461674" cy="992600"/>
        </a:xfrm>
        <a:custGeom>
          <a:avLst/>
          <a:gdLst/>
          <a:ahLst/>
          <a:cxnLst/>
          <a:rect l="0" t="0" r="0" b="0"/>
          <a:pathLst>
            <a:path>
              <a:moveTo>
                <a:pt x="0" y="0"/>
              </a:moveTo>
              <a:lnTo>
                <a:pt x="230837" y="0"/>
              </a:lnTo>
              <a:lnTo>
                <a:pt x="230837" y="992600"/>
              </a:lnTo>
              <a:lnTo>
                <a:pt x="461674" y="99260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37661C-00A5-5341-95B7-F3F3C9AE2C17}">
      <dsp:nvSpPr>
        <dsp:cNvPr id="0" name=""/>
        <dsp:cNvSpPr/>
      </dsp:nvSpPr>
      <dsp:spPr>
        <a:xfrm>
          <a:off x="5031492" y="2294539"/>
          <a:ext cx="461674" cy="91440"/>
        </a:xfrm>
        <a:custGeom>
          <a:avLst/>
          <a:gdLst/>
          <a:ahLst/>
          <a:cxnLst/>
          <a:rect l="0" t="0" r="0" b="0"/>
          <a:pathLst>
            <a:path>
              <a:moveTo>
                <a:pt x="0" y="45720"/>
              </a:moveTo>
              <a:lnTo>
                <a:pt x="46167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3DA77A-FC70-3B49-BBF8-579BCD34D36C}">
      <dsp:nvSpPr>
        <dsp:cNvPr id="0" name=""/>
        <dsp:cNvSpPr/>
      </dsp:nvSpPr>
      <dsp:spPr>
        <a:xfrm>
          <a:off x="5031492" y="1347659"/>
          <a:ext cx="461674" cy="992600"/>
        </a:xfrm>
        <a:custGeom>
          <a:avLst/>
          <a:gdLst/>
          <a:ahLst/>
          <a:cxnLst/>
          <a:rect l="0" t="0" r="0" b="0"/>
          <a:pathLst>
            <a:path>
              <a:moveTo>
                <a:pt x="0" y="992600"/>
              </a:moveTo>
              <a:lnTo>
                <a:pt x="230837" y="992600"/>
              </a:lnTo>
              <a:lnTo>
                <a:pt x="230837" y="0"/>
              </a:lnTo>
              <a:lnTo>
                <a:pt x="46167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CEBE45-2A09-8E4F-BBDB-E902BCD5E330}">
      <dsp:nvSpPr>
        <dsp:cNvPr id="0" name=""/>
        <dsp:cNvSpPr/>
      </dsp:nvSpPr>
      <dsp:spPr>
        <a:xfrm>
          <a:off x="5031492" y="355058"/>
          <a:ext cx="461674" cy="1985201"/>
        </a:xfrm>
        <a:custGeom>
          <a:avLst/>
          <a:gdLst/>
          <a:ahLst/>
          <a:cxnLst/>
          <a:rect l="0" t="0" r="0" b="0"/>
          <a:pathLst>
            <a:path>
              <a:moveTo>
                <a:pt x="0" y="1985201"/>
              </a:moveTo>
              <a:lnTo>
                <a:pt x="230837" y="1985201"/>
              </a:lnTo>
              <a:lnTo>
                <a:pt x="230837" y="0"/>
              </a:lnTo>
              <a:lnTo>
                <a:pt x="46167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4BF6AC-0F9A-1140-BB50-9F7B82BCE804}">
      <dsp:nvSpPr>
        <dsp:cNvPr id="0" name=""/>
        <dsp:cNvSpPr/>
      </dsp:nvSpPr>
      <dsp:spPr>
        <a:xfrm>
          <a:off x="2351586" y="1872208"/>
          <a:ext cx="2679906" cy="93610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第七章 </a:t>
          </a:r>
          <a:r>
            <a:rPr lang="en-US" altLang="zh-CN" sz="2400" b="0" i="0" kern="1200" dirty="0" smtClean="0">
              <a:latin typeface="微软雅黑" panose="020B0503020204020204" charset="-122"/>
              <a:ea typeface="微软雅黑" panose="020B0503020204020204" charset="-122"/>
              <a:cs typeface="微软雅黑" panose="020B0503020204020204" charset="-122"/>
            </a:rPr>
            <a:t>19</a:t>
          </a:r>
          <a:r>
            <a:rPr lang="zh-CN" altLang="en-US" sz="2400" b="0" i="0" kern="1200" dirty="0" smtClean="0">
              <a:latin typeface="微软雅黑" panose="020B0503020204020204" charset="-122"/>
              <a:ea typeface="微软雅黑" panose="020B0503020204020204" charset="-122"/>
              <a:cs typeface="微软雅黑" panose="020B0503020204020204" charset="-122"/>
            </a:rPr>
            <a:t>世纪现实主义文学</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2351586" y="1872208"/>
        <a:ext cx="2679906" cy="936103"/>
      </dsp:txXfrm>
    </dsp:sp>
    <dsp:sp modelId="{59CE2EEF-E212-AC43-BE6E-2E92E71800B0}">
      <dsp:nvSpPr>
        <dsp:cNvPr id="0" name=""/>
        <dsp:cNvSpPr/>
      </dsp:nvSpPr>
      <dsp:spPr>
        <a:xfrm>
          <a:off x="5493167" y="3031"/>
          <a:ext cx="2308374" cy="704054"/>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dirty="0" smtClean="0">
              <a:solidFill>
                <a:schemeClr val="bg1"/>
              </a:solidFill>
              <a:latin typeface="微软雅黑" panose="020B0503020204020204" charset="-122"/>
              <a:ea typeface="微软雅黑" panose="020B0503020204020204" charset="-122"/>
              <a:cs typeface="微软雅黑" panose="020B0503020204020204" charset="-122"/>
            </a:rPr>
            <a:t>第一节 概述 </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5493167" y="3031"/>
        <a:ext cx="2308374" cy="704054"/>
      </dsp:txXfrm>
    </dsp:sp>
    <dsp:sp modelId="{843F2333-DA6E-6546-A208-4FD744DFE3E6}">
      <dsp:nvSpPr>
        <dsp:cNvPr id="0" name=""/>
        <dsp:cNvSpPr/>
      </dsp:nvSpPr>
      <dsp:spPr>
        <a:xfrm>
          <a:off x="5493167" y="995632"/>
          <a:ext cx="2308374" cy="7040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第二节 斯丹达尔</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493167" y="995632"/>
        <a:ext cx="2308374" cy="704054"/>
      </dsp:txXfrm>
    </dsp:sp>
    <dsp:sp modelId="{91BB0A3E-377D-D645-AFD4-CA7AD948EE58}">
      <dsp:nvSpPr>
        <dsp:cNvPr id="0" name=""/>
        <dsp:cNvSpPr/>
      </dsp:nvSpPr>
      <dsp:spPr>
        <a:xfrm>
          <a:off x="5493167" y="1988232"/>
          <a:ext cx="2308374" cy="7040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第三节 巴尔扎克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493167" y="1988232"/>
        <a:ext cx="2308374" cy="704054"/>
      </dsp:txXfrm>
    </dsp:sp>
    <dsp:sp modelId="{3EA8EF2D-80E1-714D-BD23-513BC7C3E41C}">
      <dsp:nvSpPr>
        <dsp:cNvPr id="0" name=""/>
        <dsp:cNvSpPr/>
      </dsp:nvSpPr>
      <dsp:spPr>
        <a:xfrm>
          <a:off x="5493167" y="2980833"/>
          <a:ext cx="2308374" cy="7040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第四节 狄更斯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493167" y="2980833"/>
        <a:ext cx="2308374" cy="704054"/>
      </dsp:txXfrm>
    </dsp:sp>
    <dsp:sp modelId="{BCDC3DDD-9BF9-1D46-9A7A-A93787790950}">
      <dsp:nvSpPr>
        <dsp:cNvPr id="0" name=""/>
        <dsp:cNvSpPr/>
      </dsp:nvSpPr>
      <dsp:spPr>
        <a:xfrm>
          <a:off x="5493167" y="3973434"/>
          <a:ext cx="2308374" cy="70405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第五节 果戈理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493167" y="3973434"/>
        <a:ext cx="2308374" cy="7040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7ADFA-E143-D849-8A2E-FEFB9CB9DE5A}">
      <dsp:nvSpPr>
        <dsp:cNvPr id="0" name=""/>
        <dsp:cNvSpPr/>
      </dsp:nvSpPr>
      <dsp:spPr>
        <a:xfrm>
          <a:off x="6149865" y="2885872"/>
          <a:ext cx="469862" cy="2525512"/>
        </a:xfrm>
        <a:custGeom>
          <a:avLst/>
          <a:gdLst/>
          <a:ahLst/>
          <a:cxnLst/>
          <a:rect l="0" t="0" r="0" b="0"/>
          <a:pathLst>
            <a:path>
              <a:moveTo>
                <a:pt x="0" y="0"/>
              </a:moveTo>
              <a:lnTo>
                <a:pt x="234931" y="0"/>
              </a:lnTo>
              <a:lnTo>
                <a:pt x="234931" y="2525512"/>
              </a:lnTo>
              <a:lnTo>
                <a:pt x="469862" y="25255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FB2507-510A-994E-B5A9-56F82F2720D2}">
      <dsp:nvSpPr>
        <dsp:cNvPr id="0" name=""/>
        <dsp:cNvSpPr/>
      </dsp:nvSpPr>
      <dsp:spPr>
        <a:xfrm>
          <a:off x="6149865" y="2885872"/>
          <a:ext cx="469862" cy="1515307"/>
        </a:xfrm>
        <a:custGeom>
          <a:avLst/>
          <a:gdLst/>
          <a:ahLst/>
          <a:cxnLst/>
          <a:rect l="0" t="0" r="0" b="0"/>
          <a:pathLst>
            <a:path>
              <a:moveTo>
                <a:pt x="0" y="0"/>
              </a:moveTo>
              <a:lnTo>
                <a:pt x="234931" y="0"/>
              </a:lnTo>
              <a:lnTo>
                <a:pt x="234931" y="1515307"/>
              </a:lnTo>
              <a:lnTo>
                <a:pt x="469862" y="151530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49E262-B716-4C44-B69A-118220C6764A}">
      <dsp:nvSpPr>
        <dsp:cNvPr id="0" name=""/>
        <dsp:cNvSpPr/>
      </dsp:nvSpPr>
      <dsp:spPr>
        <a:xfrm>
          <a:off x="6149865" y="2885872"/>
          <a:ext cx="469862" cy="505102"/>
        </a:xfrm>
        <a:custGeom>
          <a:avLst/>
          <a:gdLst/>
          <a:ahLst/>
          <a:cxnLst/>
          <a:rect l="0" t="0" r="0" b="0"/>
          <a:pathLst>
            <a:path>
              <a:moveTo>
                <a:pt x="0" y="0"/>
              </a:moveTo>
              <a:lnTo>
                <a:pt x="234931" y="0"/>
              </a:lnTo>
              <a:lnTo>
                <a:pt x="234931" y="505102"/>
              </a:lnTo>
              <a:lnTo>
                <a:pt x="469862" y="50510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8F44A-A1E2-1A46-91E2-98878E55797C}">
      <dsp:nvSpPr>
        <dsp:cNvPr id="0" name=""/>
        <dsp:cNvSpPr/>
      </dsp:nvSpPr>
      <dsp:spPr>
        <a:xfrm>
          <a:off x="6149865" y="2380770"/>
          <a:ext cx="469862" cy="505102"/>
        </a:xfrm>
        <a:custGeom>
          <a:avLst/>
          <a:gdLst/>
          <a:ahLst/>
          <a:cxnLst/>
          <a:rect l="0" t="0" r="0" b="0"/>
          <a:pathLst>
            <a:path>
              <a:moveTo>
                <a:pt x="0" y="505102"/>
              </a:moveTo>
              <a:lnTo>
                <a:pt x="234931" y="50510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CBB83F-8C6A-CA46-A8D6-BE92C813D946}">
      <dsp:nvSpPr>
        <dsp:cNvPr id="0" name=""/>
        <dsp:cNvSpPr/>
      </dsp:nvSpPr>
      <dsp:spPr>
        <a:xfrm>
          <a:off x="6149865" y="1370565"/>
          <a:ext cx="469862" cy="1515307"/>
        </a:xfrm>
        <a:custGeom>
          <a:avLst/>
          <a:gdLst/>
          <a:ahLst/>
          <a:cxnLst/>
          <a:rect l="0" t="0" r="0" b="0"/>
          <a:pathLst>
            <a:path>
              <a:moveTo>
                <a:pt x="0" y="1515307"/>
              </a:moveTo>
              <a:lnTo>
                <a:pt x="234931" y="1515307"/>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227A30-C2D6-5C40-B383-5432F4198CA4}">
      <dsp:nvSpPr>
        <dsp:cNvPr id="0" name=""/>
        <dsp:cNvSpPr/>
      </dsp:nvSpPr>
      <dsp:spPr>
        <a:xfrm>
          <a:off x="6149865" y="360360"/>
          <a:ext cx="469862" cy="2525512"/>
        </a:xfrm>
        <a:custGeom>
          <a:avLst/>
          <a:gdLst/>
          <a:ahLst/>
          <a:cxnLst/>
          <a:rect l="0" t="0" r="0" b="0"/>
          <a:pathLst>
            <a:path>
              <a:moveTo>
                <a:pt x="0" y="2525512"/>
              </a:moveTo>
              <a:lnTo>
                <a:pt x="234931" y="252551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89A2A-9AE3-6846-92F6-3AB8B0983828}">
      <dsp:nvSpPr>
        <dsp:cNvPr id="0" name=""/>
        <dsp:cNvSpPr/>
      </dsp:nvSpPr>
      <dsp:spPr>
        <a:xfrm>
          <a:off x="2402052" y="2465334"/>
          <a:ext cx="3747812" cy="84107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US" altLang="zh-CN" sz="2800" kern="1200" dirty="0" smtClean="0">
              <a:latin typeface="Microsoft YaHei" charset="-122"/>
              <a:ea typeface="Microsoft YaHei" charset="-122"/>
              <a:cs typeface="Microsoft YaHei" charset="-122"/>
            </a:rPr>
            <a:t>19</a:t>
          </a:r>
          <a:r>
            <a:rPr lang="zh-CN" altLang="en-US" sz="2800" kern="1200" dirty="0" smtClean="0">
              <a:latin typeface="Microsoft YaHei" charset="-122"/>
              <a:ea typeface="Microsoft YaHei" charset="-122"/>
              <a:cs typeface="Microsoft YaHei" charset="-122"/>
            </a:rPr>
            <a:t>世纪现实主义文学</a:t>
          </a:r>
          <a:endParaRPr lang="zh-CN" altLang="en-US" sz="2800" kern="1200" dirty="0">
            <a:latin typeface="Microsoft YaHei" charset="-122"/>
            <a:ea typeface="Microsoft YaHei" charset="-122"/>
            <a:cs typeface="Microsoft YaHei" charset="-122"/>
          </a:endParaRPr>
        </a:p>
      </dsp:txBody>
      <dsp:txXfrm>
        <a:off x="2402052" y="2465334"/>
        <a:ext cx="3747812" cy="841075"/>
      </dsp:txXfrm>
    </dsp:sp>
    <dsp:sp modelId="{81209158-1B4E-4A44-93FD-C42567DD45BE}">
      <dsp:nvSpPr>
        <dsp:cNvPr id="0" name=""/>
        <dsp:cNvSpPr/>
      </dsp:nvSpPr>
      <dsp:spPr>
        <a:xfrm>
          <a:off x="6619728" y="2090"/>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概述</a:t>
          </a:r>
          <a:endParaRPr lang="zh-CN" altLang="en-US" sz="2400" kern="1200" dirty="0">
            <a:latin typeface="Microsoft YaHei" charset="-122"/>
            <a:ea typeface="Microsoft YaHei" charset="-122"/>
            <a:cs typeface="Microsoft YaHei" charset="-122"/>
          </a:endParaRPr>
        </a:p>
      </dsp:txBody>
      <dsp:txXfrm>
        <a:off x="6619728" y="2090"/>
        <a:ext cx="2349313" cy="716540"/>
      </dsp:txXfrm>
    </dsp:sp>
    <dsp:sp modelId="{3DA06560-FEB5-1442-B656-0CFB6E2144C8}">
      <dsp:nvSpPr>
        <dsp:cNvPr id="0" name=""/>
        <dsp:cNvSpPr/>
      </dsp:nvSpPr>
      <dsp:spPr>
        <a:xfrm>
          <a:off x="6619728" y="101229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斯丹达尔 </a:t>
          </a:r>
          <a:endParaRPr lang="zh-CN" altLang="en-US" sz="2400" kern="1200" dirty="0">
            <a:latin typeface="Microsoft YaHei" charset="-122"/>
            <a:ea typeface="Microsoft YaHei" charset="-122"/>
            <a:cs typeface="Microsoft YaHei" charset="-122"/>
          </a:endParaRPr>
        </a:p>
      </dsp:txBody>
      <dsp:txXfrm>
        <a:off x="6619728" y="1012294"/>
        <a:ext cx="2349313" cy="716540"/>
      </dsp:txXfrm>
    </dsp:sp>
    <dsp:sp modelId="{664DC329-55D4-DD45-A537-DB0180D1F3A8}">
      <dsp:nvSpPr>
        <dsp:cNvPr id="0" name=""/>
        <dsp:cNvSpPr/>
      </dsp:nvSpPr>
      <dsp:spPr>
        <a:xfrm>
          <a:off x="6619728" y="2022499"/>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巴尔扎克 </a:t>
          </a:r>
          <a:endParaRPr lang="zh-CN" altLang="en-US" sz="2400" kern="1200" dirty="0">
            <a:latin typeface="Microsoft YaHei" charset="-122"/>
            <a:ea typeface="Microsoft YaHei" charset="-122"/>
            <a:cs typeface="Microsoft YaHei" charset="-122"/>
          </a:endParaRPr>
        </a:p>
      </dsp:txBody>
      <dsp:txXfrm>
        <a:off x="6619728" y="2022499"/>
        <a:ext cx="2349313" cy="716540"/>
      </dsp:txXfrm>
    </dsp:sp>
    <dsp:sp modelId="{0582F9D6-792A-BA4B-81BE-DD68B1D494A5}">
      <dsp:nvSpPr>
        <dsp:cNvPr id="0" name=""/>
        <dsp:cNvSpPr/>
      </dsp:nvSpPr>
      <dsp:spPr>
        <a:xfrm>
          <a:off x="6619728" y="303270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狄更斯 </a:t>
          </a:r>
          <a:endParaRPr lang="zh-CN" altLang="en-US" sz="2400" kern="1200" dirty="0">
            <a:latin typeface="Microsoft YaHei" charset="-122"/>
            <a:ea typeface="Microsoft YaHei" charset="-122"/>
            <a:cs typeface="Microsoft YaHei" charset="-122"/>
          </a:endParaRPr>
        </a:p>
      </dsp:txBody>
      <dsp:txXfrm>
        <a:off x="6619728" y="3032704"/>
        <a:ext cx="2349313" cy="716540"/>
      </dsp:txXfrm>
    </dsp:sp>
    <dsp:sp modelId="{8A735479-AA12-1542-AC3B-763894E14DE6}">
      <dsp:nvSpPr>
        <dsp:cNvPr id="0" name=""/>
        <dsp:cNvSpPr/>
      </dsp:nvSpPr>
      <dsp:spPr>
        <a:xfrm>
          <a:off x="6619728" y="4042909"/>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果戈理 </a:t>
          </a:r>
          <a:endParaRPr lang="zh-CN" altLang="en-US" sz="2400" kern="1200" dirty="0">
            <a:latin typeface="Microsoft YaHei" charset="-122"/>
            <a:ea typeface="Microsoft YaHei" charset="-122"/>
            <a:cs typeface="Microsoft YaHei" charset="-122"/>
          </a:endParaRPr>
        </a:p>
      </dsp:txBody>
      <dsp:txXfrm>
        <a:off x="6619728" y="4042909"/>
        <a:ext cx="2349313" cy="716540"/>
      </dsp:txXfrm>
    </dsp:sp>
    <dsp:sp modelId="{02992F25-DBA3-A140-A36E-C954BCD51F55}">
      <dsp:nvSpPr>
        <dsp:cNvPr id="0" name=""/>
        <dsp:cNvSpPr/>
      </dsp:nvSpPr>
      <dsp:spPr>
        <a:xfrm>
          <a:off x="6619728" y="5053114"/>
          <a:ext cx="2349313" cy="716540"/>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chemeClr val="bg1"/>
              </a:solidFill>
              <a:latin typeface="Microsoft YaHei" charset="-122"/>
              <a:ea typeface="Microsoft YaHei" charset="-122"/>
              <a:cs typeface="Microsoft YaHei" charset="-122"/>
            </a:rPr>
            <a:t>陀思妥耶夫斯基 </a:t>
          </a:r>
          <a:endParaRPr lang="zh-CN" altLang="en-US" sz="2400" kern="1200" dirty="0">
            <a:solidFill>
              <a:schemeClr val="bg1"/>
            </a:solidFill>
            <a:latin typeface="Microsoft YaHei" charset="-122"/>
            <a:ea typeface="Microsoft YaHei" charset="-122"/>
            <a:cs typeface="Microsoft YaHei" charset="-122"/>
          </a:endParaRPr>
        </a:p>
      </dsp:txBody>
      <dsp:txXfrm>
        <a:off x="6619728" y="5053114"/>
        <a:ext cx="2349313" cy="716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F2A30-25A5-AF44-A7A8-4DBB34464193}">
      <dsp:nvSpPr>
        <dsp:cNvPr id="0" name=""/>
        <dsp:cNvSpPr/>
      </dsp:nvSpPr>
      <dsp:spPr>
        <a:xfrm>
          <a:off x="4555795" y="1917504"/>
          <a:ext cx="480782" cy="1550522"/>
        </a:xfrm>
        <a:custGeom>
          <a:avLst/>
          <a:gdLst/>
          <a:ahLst/>
          <a:cxnLst/>
          <a:rect l="0" t="0" r="0" b="0"/>
          <a:pathLst>
            <a:path>
              <a:moveTo>
                <a:pt x="0" y="0"/>
              </a:moveTo>
              <a:lnTo>
                <a:pt x="240391" y="0"/>
              </a:lnTo>
              <a:lnTo>
                <a:pt x="240391" y="1550522"/>
              </a:lnTo>
              <a:lnTo>
                <a:pt x="480782" y="15505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F7201-745F-8D4B-9368-A89E9C319EB3}">
      <dsp:nvSpPr>
        <dsp:cNvPr id="0" name=""/>
        <dsp:cNvSpPr/>
      </dsp:nvSpPr>
      <dsp:spPr>
        <a:xfrm>
          <a:off x="4555795" y="1917504"/>
          <a:ext cx="480782" cy="516840"/>
        </a:xfrm>
        <a:custGeom>
          <a:avLst/>
          <a:gdLst/>
          <a:ahLst/>
          <a:cxnLst/>
          <a:rect l="0" t="0" r="0" b="0"/>
          <a:pathLst>
            <a:path>
              <a:moveTo>
                <a:pt x="0" y="0"/>
              </a:moveTo>
              <a:lnTo>
                <a:pt x="240391" y="0"/>
              </a:lnTo>
              <a:lnTo>
                <a:pt x="240391" y="516840"/>
              </a:lnTo>
              <a:lnTo>
                <a:pt x="480782" y="51684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93DF-D916-9848-B646-950490513EEB}">
      <dsp:nvSpPr>
        <dsp:cNvPr id="0" name=""/>
        <dsp:cNvSpPr/>
      </dsp:nvSpPr>
      <dsp:spPr>
        <a:xfrm>
          <a:off x="4555795" y="1400663"/>
          <a:ext cx="480782" cy="516840"/>
        </a:xfrm>
        <a:custGeom>
          <a:avLst/>
          <a:gdLst/>
          <a:ahLst/>
          <a:cxnLst/>
          <a:rect l="0" t="0" r="0" b="0"/>
          <a:pathLst>
            <a:path>
              <a:moveTo>
                <a:pt x="0" y="516840"/>
              </a:moveTo>
              <a:lnTo>
                <a:pt x="240391" y="516840"/>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B0E0B-9A10-FC4E-B107-8EE03807ADD5}">
      <dsp:nvSpPr>
        <dsp:cNvPr id="0" name=""/>
        <dsp:cNvSpPr/>
      </dsp:nvSpPr>
      <dsp:spPr>
        <a:xfrm>
          <a:off x="4555795" y="366981"/>
          <a:ext cx="480782" cy="1550522"/>
        </a:xfrm>
        <a:custGeom>
          <a:avLst/>
          <a:gdLst/>
          <a:ahLst/>
          <a:cxnLst/>
          <a:rect l="0" t="0" r="0" b="0"/>
          <a:pathLst>
            <a:path>
              <a:moveTo>
                <a:pt x="0" y="1550522"/>
              </a:moveTo>
              <a:lnTo>
                <a:pt x="240391" y="1550522"/>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05305-0D9C-C949-8FD6-1669AF8968EC}">
      <dsp:nvSpPr>
        <dsp:cNvPr id="0" name=""/>
        <dsp:cNvSpPr/>
      </dsp:nvSpPr>
      <dsp:spPr>
        <a:xfrm>
          <a:off x="1440159" y="1459658"/>
          <a:ext cx="3115636" cy="91569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10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440159" y="1459658"/>
        <a:ext cx="3115636" cy="915691"/>
      </dsp:txXfrm>
    </dsp:sp>
    <dsp:sp modelId="{C5070CE2-6C63-0B47-B1E3-368B9EB8B4BA}">
      <dsp:nvSpPr>
        <dsp:cNvPr id="0" name=""/>
        <dsp:cNvSpPr/>
      </dsp:nvSpPr>
      <dsp:spPr>
        <a:xfrm>
          <a:off x="5036578" y="385"/>
          <a:ext cx="2403910" cy="733192"/>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solidFill>
                <a:schemeClr val="bg1"/>
              </a:solidFill>
              <a:latin typeface="微软雅黑" panose="020B0503020204020204" charset="-122"/>
              <a:ea typeface="微软雅黑" panose="020B0503020204020204" charset="-122"/>
              <a:cs typeface="微软雅黑" panose="020B0503020204020204" charset="-122"/>
            </a:rPr>
            <a:t>法国文学 </a:t>
          </a:r>
          <a:endParaRPr lang="zh-CN" altLang="en-US" sz="24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036578" y="385"/>
        <a:ext cx="2403910" cy="733192"/>
      </dsp:txXfrm>
    </dsp:sp>
    <dsp:sp modelId="{9C132126-4194-5B41-BF20-10CAB46F18B5}">
      <dsp:nvSpPr>
        <dsp:cNvPr id="0" name=""/>
        <dsp:cNvSpPr/>
      </dsp:nvSpPr>
      <dsp:spPr>
        <a:xfrm>
          <a:off x="5036578" y="1034066"/>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英国文学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1034066"/>
        <a:ext cx="2403910" cy="733192"/>
      </dsp:txXfrm>
    </dsp:sp>
    <dsp:sp modelId="{58EA4D46-CEAE-3944-8BB2-DC323BA132A4}">
      <dsp:nvSpPr>
        <dsp:cNvPr id="0" name=""/>
        <dsp:cNvSpPr/>
      </dsp:nvSpPr>
      <dsp:spPr>
        <a:xfrm>
          <a:off x="5036578" y="2067748"/>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俄国文学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2067748"/>
        <a:ext cx="2403910" cy="733192"/>
      </dsp:txXfrm>
    </dsp:sp>
    <dsp:sp modelId="{DE8AAF5B-4373-844D-8EE9-D7512BF22563}">
      <dsp:nvSpPr>
        <dsp:cNvPr id="0" name=""/>
        <dsp:cNvSpPr/>
      </dsp:nvSpPr>
      <dsp:spPr>
        <a:xfrm>
          <a:off x="5036578" y="3101430"/>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其他国家文学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101430"/>
        <a:ext cx="2403910" cy="733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F2A30-25A5-AF44-A7A8-4DBB34464193}">
      <dsp:nvSpPr>
        <dsp:cNvPr id="0" name=""/>
        <dsp:cNvSpPr/>
      </dsp:nvSpPr>
      <dsp:spPr>
        <a:xfrm>
          <a:off x="4555795" y="1917504"/>
          <a:ext cx="480782" cy="1550522"/>
        </a:xfrm>
        <a:custGeom>
          <a:avLst/>
          <a:gdLst/>
          <a:ahLst/>
          <a:cxnLst/>
          <a:rect l="0" t="0" r="0" b="0"/>
          <a:pathLst>
            <a:path>
              <a:moveTo>
                <a:pt x="0" y="0"/>
              </a:moveTo>
              <a:lnTo>
                <a:pt x="240391" y="0"/>
              </a:lnTo>
              <a:lnTo>
                <a:pt x="240391" y="1550522"/>
              </a:lnTo>
              <a:lnTo>
                <a:pt x="480782" y="15505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F7201-745F-8D4B-9368-A89E9C319EB3}">
      <dsp:nvSpPr>
        <dsp:cNvPr id="0" name=""/>
        <dsp:cNvSpPr/>
      </dsp:nvSpPr>
      <dsp:spPr>
        <a:xfrm>
          <a:off x="4555795" y="1917504"/>
          <a:ext cx="480782" cy="516840"/>
        </a:xfrm>
        <a:custGeom>
          <a:avLst/>
          <a:gdLst/>
          <a:ahLst/>
          <a:cxnLst/>
          <a:rect l="0" t="0" r="0" b="0"/>
          <a:pathLst>
            <a:path>
              <a:moveTo>
                <a:pt x="0" y="0"/>
              </a:moveTo>
              <a:lnTo>
                <a:pt x="240391" y="0"/>
              </a:lnTo>
              <a:lnTo>
                <a:pt x="240391" y="516840"/>
              </a:lnTo>
              <a:lnTo>
                <a:pt x="480782" y="51684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93DF-D916-9848-B646-950490513EEB}">
      <dsp:nvSpPr>
        <dsp:cNvPr id="0" name=""/>
        <dsp:cNvSpPr/>
      </dsp:nvSpPr>
      <dsp:spPr>
        <a:xfrm>
          <a:off x="4555795" y="1400663"/>
          <a:ext cx="480782" cy="516840"/>
        </a:xfrm>
        <a:custGeom>
          <a:avLst/>
          <a:gdLst/>
          <a:ahLst/>
          <a:cxnLst/>
          <a:rect l="0" t="0" r="0" b="0"/>
          <a:pathLst>
            <a:path>
              <a:moveTo>
                <a:pt x="0" y="516840"/>
              </a:moveTo>
              <a:lnTo>
                <a:pt x="240391" y="516840"/>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B0E0B-9A10-FC4E-B107-8EE03807ADD5}">
      <dsp:nvSpPr>
        <dsp:cNvPr id="0" name=""/>
        <dsp:cNvSpPr/>
      </dsp:nvSpPr>
      <dsp:spPr>
        <a:xfrm>
          <a:off x="4555795" y="366981"/>
          <a:ext cx="480782" cy="1550522"/>
        </a:xfrm>
        <a:custGeom>
          <a:avLst/>
          <a:gdLst/>
          <a:ahLst/>
          <a:cxnLst/>
          <a:rect l="0" t="0" r="0" b="0"/>
          <a:pathLst>
            <a:path>
              <a:moveTo>
                <a:pt x="0" y="1550522"/>
              </a:moveTo>
              <a:lnTo>
                <a:pt x="240391" y="1550522"/>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05305-0D9C-C949-8FD6-1669AF8968EC}">
      <dsp:nvSpPr>
        <dsp:cNvPr id="0" name=""/>
        <dsp:cNvSpPr/>
      </dsp:nvSpPr>
      <dsp:spPr>
        <a:xfrm>
          <a:off x="1440159" y="1459658"/>
          <a:ext cx="3115636" cy="91569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10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440159" y="1459658"/>
        <a:ext cx="3115636" cy="915691"/>
      </dsp:txXfrm>
    </dsp:sp>
    <dsp:sp modelId="{C5070CE2-6C63-0B47-B1E3-368B9EB8B4BA}">
      <dsp:nvSpPr>
        <dsp:cNvPr id="0" name=""/>
        <dsp:cNvSpPr/>
      </dsp:nvSpPr>
      <dsp:spPr>
        <a:xfrm>
          <a:off x="5036578" y="385"/>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法国文学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85"/>
        <a:ext cx="2403910" cy="733192"/>
      </dsp:txXfrm>
    </dsp:sp>
    <dsp:sp modelId="{9C132126-4194-5B41-BF20-10CAB46F18B5}">
      <dsp:nvSpPr>
        <dsp:cNvPr id="0" name=""/>
        <dsp:cNvSpPr/>
      </dsp:nvSpPr>
      <dsp:spPr>
        <a:xfrm>
          <a:off x="5036578" y="1034066"/>
          <a:ext cx="2403910" cy="733192"/>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solidFill>
                <a:schemeClr val="bg1"/>
              </a:solidFill>
              <a:latin typeface="微软雅黑" panose="020B0503020204020204" charset="-122"/>
              <a:ea typeface="微软雅黑" panose="020B0503020204020204" charset="-122"/>
              <a:cs typeface="微软雅黑" panose="020B0503020204020204" charset="-122"/>
            </a:rPr>
            <a:t>英国文学 </a:t>
          </a:r>
          <a:endParaRPr lang="zh-CN" altLang="en-US" sz="24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036578" y="1034066"/>
        <a:ext cx="2403910" cy="733192"/>
      </dsp:txXfrm>
    </dsp:sp>
    <dsp:sp modelId="{58EA4D46-CEAE-3944-8BB2-DC323BA132A4}">
      <dsp:nvSpPr>
        <dsp:cNvPr id="0" name=""/>
        <dsp:cNvSpPr/>
      </dsp:nvSpPr>
      <dsp:spPr>
        <a:xfrm>
          <a:off x="5036578" y="2067748"/>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俄国文学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2067748"/>
        <a:ext cx="2403910" cy="733192"/>
      </dsp:txXfrm>
    </dsp:sp>
    <dsp:sp modelId="{DE8AAF5B-4373-844D-8EE9-D7512BF22563}">
      <dsp:nvSpPr>
        <dsp:cNvPr id="0" name=""/>
        <dsp:cNvSpPr/>
      </dsp:nvSpPr>
      <dsp:spPr>
        <a:xfrm>
          <a:off x="5036578" y="3101430"/>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其他国家文学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101430"/>
        <a:ext cx="2403910" cy="733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F2A30-25A5-AF44-A7A8-4DBB34464193}">
      <dsp:nvSpPr>
        <dsp:cNvPr id="0" name=""/>
        <dsp:cNvSpPr/>
      </dsp:nvSpPr>
      <dsp:spPr>
        <a:xfrm>
          <a:off x="4555795" y="1917504"/>
          <a:ext cx="480782" cy="1550522"/>
        </a:xfrm>
        <a:custGeom>
          <a:avLst/>
          <a:gdLst/>
          <a:ahLst/>
          <a:cxnLst/>
          <a:rect l="0" t="0" r="0" b="0"/>
          <a:pathLst>
            <a:path>
              <a:moveTo>
                <a:pt x="0" y="0"/>
              </a:moveTo>
              <a:lnTo>
                <a:pt x="240391" y="0"/>
              </a:lnTo>
              <a:lnTo>
                <a:pt x="240391" y="1550522"/>
              </a:lnTo>
              <a:lnTo>
                <a:pt x="480782" y="15505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F7201-745F-8D4B-9368-A89E9C319EB3}">
      <dsp:nvSpPr>
        <dsp:cNvPr id="0" name=""/>
        <dsp:cNvSpPr/>
      </dsp:nvSpPr>
      <dsp:spPr>
        <a:xfrm>
          <a:off x="4555795" y="1917504"/>
          <a:ext cx="480782" cy="516840"/>
        </a:xfrm>
        <a:custGeom>
          <a:avLst/>
          <a:gdLst/>
          <a:ahLst/>
          <a:cxnLst/>
          <a:rect l="0" t="0" r="0" b="0"/>
          <a:pathLst>
            <a:path>
              <a:moveTo>
                <a:pt x="0" y="0"/>
              </a:moveTo>
              <a:lnTo>
                <a:pt x="240391" y="0"/>
              </a:lnTo>
              <a:lnTo>
                <a:pt x="240391" y="516840"/>
              </a:lnTo>
              <a:lnTo>
                <a:pt x="480782" y="51684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93DF-D916-9848-B646-950490513EEB}">
      <dsp:nvSpPr>
        <dsp:cNvPr id="0" name=""/>
        <dsp:cNvSpPr/>
      </dsp:nvSpPr>
      <dsp:spPr>
        <a:xfrm>
          <a:off x="4555795" y="1400663"/>
          <a:ext cx="480782" cy="516840"/>
        </a:xfrm>
        <a:custGeom>
          <a:avLst/>
          <a:gdLst/>
          <a:ahLst/>
          <a:cxnLst/>
          <a:rect l="0" t="0" r="0" b="0"/>
          <a:pathLst>
            <a:path>
              <a:moveTo>
                <a:pt x="0" y="516840"/>
              </a:moveTo>
              <a:lnTo>
                <a:pt x="240391" y="516840"/>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B0E0B-9A10-FC4E-B107-8EE03807ADD5}">
      <dsp:nvSpPr>
        <dsp:cNvPr id="0" name=""/>
        <dsp:cNvSpPr/>
      </dsp:nvSpPr>
      <dsp:spPr>
        <a:xfrm>
          <a:off x="4555795" y="366981"/>
          <a:ext cx="480782" cy="1550522"/>
        </a:xfrm>
        <a:custGeom>
          <a:avLst/>
          <a:gdLst/>
          <a:ahLst/>
          <a:cxnLst/>
          <a:rect l="0" t="0" r="0" b="0"/>
          <a:pathLst>
            <a:path>
              <a:moveTo>
                <a:pt x="0" y="1550522"/>
              </a:moveTo>
              <a:lnTo>
                <a:pt x="240391" y="1550522"/>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05305-0D9C-C949-8FD6-1669AF8968EC}">
      <dsp:nvSpPr>
        <dsp:cNvPr id="0" name=""/>
        <dsp:cNvSpPr/>
      </dsp:nvSpPr>
      <dsp:spPr>
        <a:xfrm>
          <a:off x="1440159" y="1459658"/>
          <a:ext cx="3115636" cy="91569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10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440159" y="1459658"/>
        <a:ext cx="3115636" cy="915691"/>
      </dsp:txXfrm>
    </dsp:sp>
    <dsp:sp modelId="{C5070CE2-6C63-0B47-B1E3-368B9EB8B4BA}">
      <dsp:nvSpPr>
        <dsp:cNvPr id="0" name=""/>
        <dsp:cNvSpPr/>
      </dsp:nvSpPr>
      <dsp:spPr>
        <a:xfrm>
          <a:off x="5036578" y="385"/>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法国文学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85"/>
        <a:ext cx="2403910" cy="733192"/>
      </dsp:txXfrm>
    </dsp:sp>
    <dsp:sp modelId="{9C132126-4194-5B41-BF20-10CAB46F18B5}">
      <dsp:nvSpPr>
        <dsp:cNvPr id="0" name=""/>
        <dsp:cNvSpPr/>
      </dsp:nvSpPr>
      <dsp:spPr>
        <a:xfrm>
          <a:off x="5036578" y="1034066"/>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英国文学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1034066"/>
        <a:ext cx="2403910" cy="733192"/>
      </dsp:txXfrm>
    </dsp:sp>
    <dsp:sp modelId="{58EA4D46-CEAE-3944-8BB2-DC323BA132A4}">
      <dsp:nvSpPr>
        <dsp:cNvPr id="0" name=""/>
        <dsp:cNvSpPr/>
      </dsp:nvSpPr>
      <dsp:spPr>
        <a:xfrm>
          <a:off x="5036578" y="2067748"/>
          <a:ext cx="2403910" cy="733192"/>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solidFill>
                <a:schemeClr val="bg1"/>
              </a:solidFill>
              <a:latin typeface="微软雅黑" panose="020B0503020204020204" charset="-122"/>
              <a:ea typeface="微软雅黑" panose="020B0503020204020204" charset="-122"/>
              <a:cs typeface="微软雅黑" panose="020B0503020204020204" charset="-122"/>
            </a:rPr>
            <a:t>俄国文学 </a:t>
          </a:r>
          <a:endParaRPr lang="zh-CN" altLang="en-US" sz="24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036578" y="2067748"/>
        <a:ext cx="2403910" cy="733192"/>
      </dsp:txXfrm>
    </dsp:sp>
    <dsp:sp modelId="{DE8AAF5B-4373-844D-8EE9-D7512BF22563}">
      <dsp:nvSpPr>
        <dsp:cNvPr id="0" name=""/>
        <dsp:cNvSpPr/>
      </dsp:nvSpPr>
      <dsp:spPr>
        <a:xfrm>
          <a:off x="5036578" y="3101430"/>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其他国家文学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101430"/>
        <a:ext cx="2403910" cy="7331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F2A30-25A5-AF44-A7A8-4DBB34464193}">
      <dsp:nvSpPr>
        <dsp:cNvPr id="0" name=""/>
        <dsp:cNvSpPr/>
      </dsp:nvSpPr>
      <dsp:spPr>
        <a:xfrm>
          <a:off x="4555795" y="1917504"/>
          <a:ext cx="480782" cy="1550522"/>
        </a:xfrm>
        <a:custGeom>
          <a:avLst/>
          <a:gdLst/>
          <a:ahLst/>
          <a:cxnLst/>
          <a:rect l="0" t="0" r="0" b="0"/>
          <a:pathLst>
            <a:path>
              <a:moveTo>
                <a:pt x="0" y="0"/>
              </a:moveTo>
              <a:lnTo>
                <a:pt x="240391" y="0"/>
              </a:lnTo>
              <a:lnTo>
                <a:pt x="240391" y="1550522"/>
              </a:lnTo>
              <a:lnTo>
                <a:pt x="480782" y="15505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F7201-745F-8D4B-9368-A89E9C319EB3}">
      <dsp:nvSpPr>
        <dsp:cNvPr id="0" name=""/>
        <dsp:cNvSpPr/>
      </dsp:nvSpPr>
      <dsp:spPr>
        <a:xfrm>
          <a:off x="4555795" y="1917504"/>
          <a:ext cx="480782" cy="516840"/>
        </a:xfrm>
        <a:custGeom>
          <a:avLst/>
          <a:gdLst/>
          <a:ahLst/>
          <a:cxnLst/>
          <a:rect l="0" t="0" r="0" b="0"/>
          <a:pathLst>
            <a:path>
              <a:moveTo>
                <a:pt x="0" y="0"/>
              </a:moveTo>
              <a:lnTo>
                <a:pt x="240391" y="0"/>
              </a:lnTo>
              <a:lnTo>
                <a:pt x="240391" y="516840"/>
              </a:lnTo>
              <a:lnTo>
                <a:pt x="480782" y="51684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A93DF-D916-9848-B646-950490513EEB}">
      <dsp:nvSpPr>
        <dsp:cNvPr id="0" name=""/>
        <dsp:cNvSpPr/>
      </dsp:nvSpPr>
      <dsp:spPr>
        <a:xfrm>
          <a:off x="4555795" y="1400663"/>
          <a:ext cx="480782" cy="516840"/>
        </a:xfrm>
        <a:custGeom>
          <a:avLst/>
          <a:gdLst/>
          <a:ahLst/>
          <a:cxnLst/>
          <a:rect l="0" t="0" r="0" b="0"/>
          <a:pathLst>
            <a:path>
              <a:moveTo>
                <a:pt x="0" y="516840"/>
              </a:moveTo>
              <a:lnTo>
                <a:pt x="240391" y="516840"/>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B0E0B-9A10-FC4E-B107-8EE03807ADD5}">
      <dsp:nvSpPr>
        <dsp:cNvPr id="0" name=""/>
        <dsp:cNvSpPr/>
      </dsp:nvSpPr>
      <dsp:spPr>
        <a:xfrm>
          <a:off x="4555795" y="366981"/>
          <a:ext cx="480782" cy="1550522"/>
        </a:xfrm>
        <a:custGeom>
          <a:avLst/>
          <a:gdLst/>
          <a:ahLst/>
          <a:cxnLst/>
          <a:rect l="0" t="0" r="0" b="0"/>
          <a:pathLst>
            <a:path>
              <a:moveTo>
                <a:pt x="0" y="1550522"/>
              </a:moveTo>
              <a:lnTo>
                <a:pt x="240391" y="1550522"/>
              </a:lnTo>
              <a:lnTo>
                <a:pt x="240391" y="0"/>
              </a:lnTo>
              <a:lnTo>
                <a:pt x="48078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05305-0D9C-C949-8FD6-1669AF8968EC}">
      <dsp:nvSpPr>
        <dsp:cNvPr id="0" name=""/>
        <dsp:cNvSpPr/>
      </dsp:nvSpPr>
      <dsp:spPr>
        <a:xfrm>
          <a:off x="1440159" y="1459658"/>
          <a:ext cx="3115636" cy="91569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100000"/>
            </a:lnSpc>
            <a:spcBef>
              <a:spcPct val="0"/>
            </a:spcBef>
            <a:spcAft>
              <a:spcPct val="35000"/>
            </a:spcAft>
          </a:pPr>
          <a:r>
            <a:rPr lang="zh-CN" altLang="en-US" sz="2400" b="0" i="0" kern="1200" dirty="0" smtClean="0">
              <a:latin typeface="微软雅黑" panose="020B0503020204020204" charset="-122"/>
              <a:ea typeface="微软雅黑" panose="020B0503020204020204" charset="-122"/>
              <a:cs typeface="微软雅黑" panose="020B0503020204020204" charset="-122"/>
            </a:rPr>
            <a:t>现实主义文学的发展 </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1440159" y="1459658"/>
        <a:ext cx="3115636" cy="915691"/>
      </dsp:txXfrm>
    </dsp:sp>
    <dsp:sp modelId="{C5070CE2-6C63-0B47-B1E3-368B9EB8B4BA}">
      <dsp:nvSpPr>
        <dsp:cNvPr id="0" name=""/>
        <dsp:cNvSpPr/>
      </dsp:nvSpPr>
      <dsp:spPr>
        <a:xfrm>
          <a:off x="5036578" y="385"/>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法国文学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385"/>
        <a:ext cx="2403910" cy="733192"/>
      </dsp:txXfrm>
    </dsp:sp>
    <dsp:sp modelId="{9C132126-4194-5B41-BF20-10CAB46F18B5}">
      <dsp:nvSpPr>
        <dsp:cNvPr id="0" name=""/>
        <dsp:cNvSpPr/>
      </dsp:nvSpPr>
      <dsp:spPr>
        <a:xfrm>
          <a:off x="5036578" y="1034066"/>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英国文学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1034066"/>
        <a:ext cx="2403910" cy="733192"/>
      </dsp:txXfrm>
    </dsp:sp>
    <dsp:sp modelId="{58EA4D46-CEAE-3944-8BB2-DC323BA132A4}">
      <dsp:nvSpPr>
        <dsp:cNvPr id="0" name=""/>
        <dsp:cNvSpPr/>
      </dsp:nvSpPr>
      <dsp:spPr>
        <a:xfrm>
          <a:off x="5036578" y="2067748"/>
          <a:ext cx="2403910" cy="73319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latin typeface="微软雅黑" panose="020B0503020204020204" charset="-122"/>
              <a:ea typeface="微软雅黑" panose="020B0503020204020204" charset="-122"/>
              <a:cs typeface="微软雅黑" panose="020B0503020204020204" charset="-122"/>
            </a:rPr>
            <a:t>俄国文学 </a:t>
          </a:r>
          <a:endParaRPr lang="zh-CN" altLang="en-US" sz="2400" kern="1200">
            <a:latin typeface="微软雅黑" panose="020B0503020204020204" charset="-122"/>
            <a:ea typeface="微软雅黑" panose="020B0503020204020204" charset="-122"/>
            <a:cs typeface="微软雅黑" panose="020B0503020204020204" charset="-122"/>
          </a:endParaRPr>
        </a:p>
      </dsp:txBody>
      <dsp:txXfrm>
        <a:off x="5036578" y="2067748"/>
        <a:ext cx="2403910" cy="733192"/>
      </dsp:txXfrm>
    </dsp:sp>
    <dsp:sp modelId="{DE8AAF5B-4373-844D-8EE9-D7512BF22563}">
      <dsp:nvSpPr>
        <dsp:cNvPr id="0" name=""/>
        <dsp:cNvSpPr/>
      </dsp:nvSpPr>
      <dsp:spPr>
        <a:xfrm>
          <a:off x="5036578" y="3101430"/>
          <a:ext cx="2403910" cy="733192"/>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0" i="0" kern="1200" smtClean="0">
              <a:solidFill>
                <a:schemeClr val="bg1"/>
              </a:solidFill>
              <a:latin typeface="微软雅黑" panose="020B0503020204020204" charset="-122"/>
              <a:ea typeface="微软雅黑" panose="020B0503020204020204" charset="-122"/>
              <a:cs typeface="微软雅黑" panose="020B0503020204020204" charset="-122"/>
            </a:rPr>
            <a:t>其他国家文学 </a:t>
          </a:r>
          <a:endParaRPr lang="zh-CN" altLang="en-US" sz="2400" kern="1200">
            <a:solidFill>
              <a:schemeClr val="bg1"/>
            </a:solidFill>
            <a:latin typeface="微软雅黑" panose="020B0503020204020204" charset="-122"/>
            <a:ea typeface="微软雅黑" panose="020B0503020204020204" charset="-122"/>
            <a:cs typeface="微软雅黑" panose="020B0503020204020204" charset="-122"/>
          </a:endParaRPr>
        </a:p>
      </dsp:txBody>
      <dsp:txXfrm>
        <a:off x="5036578" y="3101430"/>
        <a:ext cx="2403910" cy="733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7ADFA-E143-D849-8A2E-FEFB9CB9DE5A}">
      <dsp:nvSpPr>
        <dsp:cNvPr id="0" name=""/>
        <dsp:cNvSpPr/>
      </dsp:nvSpPr>
      <dsp:spPr>
        <a:xfrm>
          <a:off x="6149865" y="2885872"/>
          <a:ext cx="469862" cy="2525512"/>
        </a:xfrm>
        <a:custGeom>
          <a:avLst/>
          <a:gdLst/>
          <a:ahLst/>
          <a:cxnLst/>
          <a:rect l="0" t="0" r="0" b="0"/>
          <a:pathLst>
            <a:path>
              <a:moveTo>
                <a:pt x="0" y="0"/>
              </a:moveTo>
              <a:lnTo>
                <a:pt x="234931" y="0"/>
              </a:lnTo>
              <a:lnTo>
                <a:pt x="234931" y="2525512"/>
              </a:lnTo>
              <a:lnTo>
                <a:pt x="469862" y="25255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FB2507-510A-994E-B5A9-56F82F2720D2}">
      <dsp:nvSpPr>
        <dsp:cNvPr id="0" name=""/>
        <dsp:cNvSpPr/>
      </dsp:nvSpPr>
      <dsp:spPr>
        <a:xfrm>
          <a:off x="6149865" y="2885872"/>
          <a:ext cx="469862" cy="1515307"/>
        </a:xfrm>
        <a:custGeom>
          <a:avLst/>
          <a:gdLst/>
          <a:ahLst/>
          <a:cxnLst/>
          <a:rect l="0" t="0" r="0" b="0"/>
          <a:pathLst>
            <a:path>
              <a:moveTo>
                <a:pt x="0" y="0"/>
              </a:moveTo>
              <a:lnTo>
                <a:pt x="234931" y="0"/>
              </a:lnTo>
              <a:lnTo>
                <a:pt x="234931" y="1515307"/>
              </a:lnTo>
              <a:lnTo>
                <a:pt x="469862" y="151530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49E262-B716-4C44-B69A-118220C6764A}">
      <dsp:nvSpPr>
        <dsp:cNvPr id="0" name=""/>
        <dsp:cNvSpPr/>
      </dsp:nvSpPr>
      <dsp:spPr>
        <a:xfrm>
          <a:off x="6149865" y="2885872"/>
          <a:ext cx="469862" cy="505102"/>
        </a:xfrm>
        <a:custGeom>
          <a:avLst/>
          <a:gdLst/>
          <a:ahLst/>
          <a:cxnLst/>
          <a:rect l="0" t="0" r="0" b="0"/>
          <a:pathLst>
            <a:path>
              <a:moveTo>
                <a:pt x="0" y="0"/>
              </a:moveTo>
              <a:lnTo>
                <a:pt x="234931" y="0"/>
              </a:lnTo>
              <a:lnTo>
                <a:pt x="234931" y="505102"/>
              </a:lnTo>
              <a:lnTo>
                <a:pt x="469862" y="50510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8F44A-A1E2-1A46-91E2-98878E55797C}">
      <dsp:nvSpPr>
        <dsp:cNvPr id="0" name=""/>
        <dsp:cNvSpPr/>
      </dsp:nvSpPr>
      <dsp:spPr>
        <a:xfrm>
          <a:off x="6149865" y="2380770"/>
          <a:ext cx="469862" cy="505102"/>
        </a:xfrm>
        <a:custGeom>
          <a:avLst/>
          <a:gdLst/>
          <a:ahLst/>
          <a:cxnLst/>
          <a:rect l="0" t="0" r="0" b="0"/>
          <a:pathLst>
            <a:path>
              <a:moveTo>
                <a:pt x="0" y="505102"/>
              </a:moveTo>
              <a:lnTo>
                <a:pt x="234931" y="50510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CBB83F-8C6A-CA46-A8D6-BE92C813D946}">
      <dsp:nvSpPr>
        <dsp:cNvPr id="0" name=""/>
        <dsp:cNvSpPr/>
      </dsp:nvSpPr>
      <dsp:spPr>
        <a:xfrm>
          <a:off x="6149865" y="1370565"/>
          <a:ext cx="469862" cy="1515307"/>
        </a:xfrm>
        <a:custGeom>
          <a:avLst/>
          <a:gdLst/>
          <a:ahLst/>
          <a:cxnLst/>
          <a:rect l="0" t="0" r="0" b="0"/>
          <a:pathLst>
            <a:path>
              <a:moveTo>
                <a:pt x="0" y="1515307"/>
              </a:moveTo>
              <a:lnTo>
                <a:pt x="234931" y="1515307"/>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227A30-C2D6-5C40-B383-5432F4198CA4}">
      <dsp:nvSpPr>
        <dsp:cNvPr id="0" name=""/>
        <dsp:cNvSpPr/>
      </dsp:nvSpPr>
      <dsp:spPr>
        <a:xfrm>
          <a:off x="6149865" y="360360"/>
          <a:ext cx="469862" cy="2525512"/>
        </a:xfrm>
        <a:custGeom>
          <a:avLst/>
          <a:gdLst/>
          <a:ahLst/>
          <a:cxnLst/>
          <a:rect l="0" t="0" r="0" b="0"/>
          <a:pathLst>
            <a:path>
              <a:moveTo>
                <a:pt x="0" y="2525512"/>
              </a:moveTo>
              <a:lnTo>
                <a:pt x="234931" y="252551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89A2A-9AE3-6846-92F6-3AB8B0983828}">
      <dsp:nvSpPr>
        <dsp:cNvPr id="0" name=""/>
        <dsp:cNvSpPr/>
      </dsp:nvSpPr>
      <dsp:spPr>
        <a:xfrm>
          <a:off x="2402052" y="2465334"/>
          <a:ext cx="3747812" cy="84107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US" altLang="zh-CN" sz="2800" kern="1200" dirty="0" smtClean="0">
              <a:latin typeface="Microsoft YaHei" charset="-122"/>
              <a:ea typeface="Microsoft YaHei" charset="-122"/>
              <a:cs typeface="Microsoft YaHei" charset="-122"/>
            </a:rPr>
            <a:t>19</a:t>
          </a:r>
          <a:r>
            <a:rPr lang="zh-CN" altLang="en-US" sz="2800" kern="1200" dirty="0" smtClean="0">
              <a:latin typeface="Microsoft YaHei" charset="-122"/>
              <a:ea typeface="Microsoft YaHei" charset="-122"/>
              <a:cs typeface="Microsoft YaHei" charset="-122"/>
            </a:rPr>
            <a:t>世纪现实主义文学</a:t>
          </a:r>
          <a:endParaRPr lang="zh-CN" altLang="en-US" sz="2800" kern="1200" dirty="0">
            <a:latin typeface="Microsoft YaHei" charset="-122"/>
            <a:ea typeface="Microsoft YaHei" charset="-122"/>
            <a:cs typeface="Microsoft YaHei" charset="-122"/>
          </a:endParaRPr>
        </a:p>
      </dsp:txBody>
      <dsp:txXfrm>
        <a:off x="2402052" y="2465334"/>
        <a:ext cx="3747812" cy="841075"/>
      </dsp:txXfrm>
    </dsp:sp>
    <dsp:sp modelId="{81209158-1B4E-4A44-93FD-C42567DD45BE}">
      <dsp:nvSpPr>
        <dsp:cNvPr id="0" name=""/>
        <dsp:cNvSpPr/>
      </dsp:nvSpPr>
      <dsp:spPr>
        <a:xfrm>
          <a:off x="6619728" y="2090"/>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概述</a:t>
          </a:r>
          <a:endParaRPr lang="zh-CN" altLang="en-US" sz="2400" kern="1200" dirty="0">
            <a:latin typeface="Microsoft YaHei" charset="-122"/>
            <a:ea typeface="Microsoft YaHei" charset="-122"/>
            <a:cs typeface="Microsoft YaHei" charset="-122"/>
          </a:endParaRPr>
        </a:p>
      </dsp:txBody>
      <dsp:txXfrm>
        <a:off x="6619728" y="2090"/>
        <a:ext cx="2349313" cy="716540"/>
      </dsp:txXfrm>
    </dsp:sp>
    <dsp:sp modelId="{3DA06560-FEB5-1442-B656-0CFB6E2144C8}">
      <dsp:nvSpPr>
        <dsp:cNvPr id="0" name=""/>
        <dsp:cNvSpPr/>
      </dsp:nvSpPr>
      <dsp:spPr>
        <a:xfrm>
          <a:off x="6619728" y="1012294"/>
          <a:ext cx="2349313" cy="716540"/>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chemeClr val="bg1"/>
              </a:solidFill>
              <a:latin typeface="Microsoft YaHei" charset="-122"/>
              <a:ea typeface="Microsoft YaHei" charset="-122"/>
              <a:cs typeface="Microsoft YaHei" charset="-122"/>
            </a:rPr>
            <a:t>斯丹达尔 </a:t>
          </a:r>
          <a:endParaRPr lang="zh-CN" altLang="en-US" sz="2400" kern="1200" dirty="0">
            <a:solidFill>
              <a:schemeClr val="bg1"/>
            </a:solidFill>
            <a:latin typeface="Microsoft YaHei" charset="-122"/>
            <a:ea typeface="Microsoft YaHei" charset="-122"/>
            <a:cs typeface="Microsoft YaHei" charset="-122"/>
          </a:endParaRPr>
        </a:p>
      </dsp:txBody>
      <dsp:txXfrm>
        <a:off x="6619728" y="1012294"/>
        <a:ext cx="2349313" cy="716540"/>
      </dsp:txXfrm>
    </dsp:sp>
    <dsp:sp modelId="{664DC329-55D4-DD45-A537-DB0180D1F3A8}">
      <dsp:nvSpPr>
        <dsp:cNvPr id="0" name=""/>
        <dsp:cNvSpPr/>
      </dsp:nvSpPr>
      <dsp:spPr>
        <a:xfrm>
          <a:off x="6619728" y="2022499"/>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巴尔扎克 </a:t>
          </a:r>
          <a:endParaRPr lang="zh-CN" altLang="en-US" sz="2400" kern="1200" dirty="0">
            <a:latin typeface="Microsoft YaHei" charset="-122"/>
            <a:ea typeface="Microsoft YaHei" charset="-122"/>
            <a:cs typeface="Microsoft YaHei" charset="-122"/>
          </a:endParaRPr>
        </a:p>
      </dsp:txBody>
      <dsp:txXfrm>
        <a:off x="6619728" y="2022499"/>
        <a:ext cx="2349313" cy="716540"/>
      </dsp:txXfrm>
    </dsp:sp>
    <dsp:sp modelId="{0582F9D6-792A-BA4B-81BE-DD68B1D494A5}">
      <dsp:nvSpPr>
        <dsp:cNvPr id="0" name=""/>
        <dsp:cNvSpPr/>
      </dsp:nvSpPr>
      <dsp:spPr>
        <a:xfrm>
          <a:off x="6619728" y="303270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狄更斯 </a:t>
          </a:r>
          <a:endParaRPr lang="zh-CN" altLang="en-US" sz="2400" kern="1200" dirty="0">
            <a:latin typeface="Microsoft YaHei" charset="-122"/>
            <a:ea typeface="Microsoft YaHei" charset="-122"/>
            <a:cs typeface="Microsoft YaHei" charset="-122"/>
          </a:endParaRPr>
        </a:p>
      </dsp:txBody>
      <dsp:txXfrm>
        <a:off x="6619728" y="3032704"/>
        <a:ext cx="2349313" cy="716540"/>
      </dsp:txXfrm>
    </dsp:sp>
    <dsp:sp modelId="{8A735479-AA12-1542-AC3B-763894E14DE6}">
      <dsp:nvSpPr>
        <dsp:cNvPr id="0" name=""/>
        <dsp:cNvSpPr/>
      </dsp:nvSpPr>
      <dsp:spPr>
        <a:xfrm>
          <a:off x="6619728" y="4042909"/>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果戈理 </a:t>
          </a:r>
          <a:endParaRPr lang="zh-CN" altLang="en-US" sz="2400" kern="1200" dirty="0">
            <a:latin typeface="Microsoft YaHei" charset="-122"/>
            <a:ea typeface="Microsoft YaHei" charset="-122"/>
            <a:cs typeface="Microsoft YaHei" charset="-122"/>
          </a:endParaRPr>
        </a:p>
      </dsp:txBody>
      <dsp:txXfrm>
        <a:off x="6619728" y="4042909"/>
        <a:ext cx="2349313" cy="716540"/>
      </dsp:txXfrm>
    </dsp:sp>
    <dsp:sp modelId="{02992F25-DBA3-A140-A36E-C954BCD51F55}">
      <dsp:nvSpPr>
        <dsp:cNvPr id="0" name=""/>
        <dsp:cNvSpPr/>
      </dsp:nvSpPr>
      <dsp:spPr>
        <a:xfrm>
          <a:off x="6619728" y="505311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陀思妥耶夫斯基 </a:t>
          </a:r>
          <a:endParaRPr lang="zh-CN" altLang="en-US" sz="2400" kern="1200" dirty="0">
            <a:latin typeface="Microsoft YaHei" charset="-122"/>
            <a:ea typeface="Microsoft YaHei" charset="-122"/>
            <a:cs typeface="Microsoft YaHei" charset="-122"/>
          </a:endParaRPr>
        </a:p>
      </dsp:txBody>
      <dsp:txXfrm>
        <a:off x="6619728" y="5053114"/>
        <a:ext cx="2349313" cy="7165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7ADFA-E143-D849-8A2E-FEFB9CB9DE5A}">
      <dsp:nvSpPr>
        <dsp:cNvPr id="0" name=""/>
        <dsp:cNvSpPr/>
      </dsp:nvSpPr>
      <dsp:spPr>
        <a:xfrm>
          <a:off x="6149865" y="2885872"/>
          <a:ext cx="469862" cy="2525512"/>
        </a:xfrm>
        <a:custGeom>
          <a:avLst/>
          <a:gdLst/>
          <a:ahLst/>
          <a:cxnLst/>
          <a:rect l="0" t="0" r="0" b="0"/>
          <a:pathLst>
            <a:path>
              <a:moveTo>
                <a:pt x="0" y="0"/>
              </a:moveTo>
              <a:lnTo>
                <a:pt x="234931" y="0"/>
              </a:lnTo>
              <a:lnTo>
                <a:pt x="234931" y="2525512"/>
              </a:lnTo>
              <a:lnTo>
                <a:pt x="469862" y="25255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FB2507-510A-994E-B5A9-56F82F2720D2}">
      <dsp:nvSpPr>
        <dsp:cNvPr id="0" name=""/>
        <dsp:cNvSpPr/>
      </dsp:nvSpPr>
      <dsp:spPr>
        <a:xfrm>
          <a:off x="6149865" y="2885872"/>
          <a:ext cx="469862" cy="1515307"/>
        </a:xfrm>
        <a:custGeom>
          <a:avLst/>
          <a:gdLst/>
          <a:ahLst/>
          <a:cxnLst/>
          <a:rect l="0" t="0" r="0" b="0"/>
          <a:pathLst>
            <a:path>
              <a:moveTo>
                <a:pt x="0" y="0"/>
              </a:moveTo>
              <a:lnTo>
                <a:pt x="234931" y="0"/>
              </a:lnTo>
              <a:lnTo>
                <a:pt x="234931" y="1515307"/>
              </a:lnTo>
              <a:lnTo>
                <a:pt x="469862" y="151530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49E262-B716-4C44-B69A-118220C6764A}">
      <dsp:nvSpPr>
        <dsp:cNvPr id="0" name=""/>
        <dsp:cNvSpPr/>
      </dsp:nvSpPr>
      <dsp:spPr>
        <a:xfrm>
          <a:off x="6149865" y="2885872"/>
          <a:ext cx="469862" cy="505102"/>
        </a:xfrm>
        <a:custGeom>
          <a:avLst/>
          <a:gdLst/>
          <a:ahLst/>
          <a:cxnLst/>
          <a:rect l="0" t="0" r="0" b="0"/>
          <a:pathLst>
            <a:path>
              <a:moveTo>
                <a:pt x="0" y="0"/>
              </a:moveTo>
              <a:lnTo>
                <a:pt x="234931" y="0"/>
              </a:lnTo>
              <a:lnTo>
                <a:pt x="234931" y="505102"/>
              </a:lnTo>
              <a:lnTo>
                <a:pt x="469862" y="50510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8F44A-A1E2-1A46-91E2-98878E55797C}">
      <dsp:nvSpPr>
        <dsp:cNvPr id="0" name=""/>
        <dsp:cNvSpPr/>
      </dsp:nvSpPr>
      <dsp:spPr>
        <a:xfrm>
          <a:off x="6149865" y="2380770"/>
          <a:ext cx="469862" cy="505102"/>
        </a:xfrm>
        <a:custGeom>
          <a:avLst/>
          <a:gdLst/>
          <a:ahLst/>
          <a:cxnLst/>
          <a:rect l="0" t="0" r="0" b="0"/>
          <a:pathLst>
            <a:path>
              <a:moveTo>
                <a:pt x="0" y="505102"/>
              </a:moveTo>
              <a:lnTo>
                <a:pt x="234931" y="50510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CBB83F-8C6A-CA46-A8D6-BE92C813D946}">
      <dsp:nvSpPr>
        <dsp:cNvPr id="0" name=""/>
        <dsp:cNvSpPr/>
      </dsp:nvSpPr>
      <dsp:spPr>
        <a:xfrm>
          <a:off x="6149865" y="1370565"/>
          <a:ext cx="469862" cy="1515307"/>
        </a:xfrm>
        <a:custGeom>
          <a:avLst/>
          <a:gdLst/>
          <a:ahLst/>
          <a:cxnLst/>
          <a:rect l="0" t="0" r="0" b="0"/>
          <a:pathLst>
            <a:path>
              <a:moveTo>
                <a:pt x="0" y="1515307"/>
              </a:moveTo>
              <a:lnTo>
                <a:pt x="234931" y="1515307"/>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227A30-C2D6-5C40-B383-5432F4198CA4}">
      <dsp:nvSpPr>
        <dsp:cNvPr id="0" name=""/>
        <dsp:cNvSpPr/>
      </dsp:nvSpPr>
      <dsp:spPr>
        <a:xfrm>
          <a:off x="6149865" y="360360"/>
          <a:ext cx="469862" cy="2525512"/>
        </a:xfrm>
        <a:custGeom>
          <a:avLst/>
          <a:gdLst/>
          <a:ahLst/>
          <a:cxnLst/>
          <a:rect l="0" t="0" r="0" b="0"/>
          <a:pathLst>
            <a:path>
              <a:moveTo>
                <a:pt x="0" y="2525512"/>
              </a:moveTo>
              <a:lnTo>
                <a:pt x="234931" y="252551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89A2A-9AE3-6846-92F6-3AB8B0983828}">
      <dsp:nvSpPr>
        <dsp:cNvPr id="0" name=""/>
        <dsp:cNvSpPr/>
      </dsp:nvSpPr>
      <dsp:spPr>
        <a:xfrm>
          <a:off x="2402052" y="2465334"/>
          <a:ext cx="3747812" cy="84107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US" altLang="zh-CN" sz="2800" kern="1200" dirty="0" smtClean="0">
              <a:latin typeface="Microsoft YaHei" charset="-122"/>
              <a:ea typeface="Microsoft YaHei" charset="-122"/>
              <a:cs typeface="Microsoft YaHei" charset="-122"/>
            </a:rPr>
            <a:t>19</a:t>
          </a:r>
          <a:r>
            <a:rPr lang="zh-CN" altLang="en-US" sz="2800" kern="1200" dirty="0" smtClean="0">
              <a:latin typeface="Microsoft YaHei" charset="-122"/>
              <a:ea typeface="Microsoft YaHei" charset="-122"/>
              <a:cs typeface="Microsoft YaHei" charset="-122"/>
            </a:rPr>
            <a:t>世纪现实主义文学</a:t>
          </a:r>
          <a:endParaRPr lang="zh-CN" altLang="en-US" sz="2800" kern="1200" dirty="0">
            <a:latin typeface="Microsoft YaHei" charset="-122"/>
            <a:ea typeface="Microsoft YaHei" charset="-122"/>
            <a:cs typeface="Microsoft YaHei" charset="-122"/>
          </a:endParaRPr>
        </a:p>
      </dsp:txBody>
      <dsp:txXfrm>
        <a:off x="2402052" y="2465334"/>
        <a:ext cx="3747812" cy="841075"/>
      </dsp:txXfrm>
    </dsp:sp>
    <dsp:sp modelId="{81209158-1B4E-4A44-93FD-C42567DD45BE}">
      <dsp:nvSpPr>
        <dsp:cNvPr id="0" name=""/>
        <dsp:cNvSpPr/>
      </dsp:nvSpPr>
      <dsp:spPr>
        <a:xfrm>
          <a:off x="6619728" y="2090"/>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概述</a:t>
          </a:r>
          <a:endParaRPr lang="zh-CN" altLang="en-US" sz="2400" kern="1200" dirty="0">
            <a:latin typeface="Microsoft YaHei" charset="-122"/>
            <a:ea typeface="Microsoft YaHei" charset="-122"/>
            <a:cs typeface="Microsoft YaHei" charset="-122"/>
          </a:endParaRPr>
        </a:p>
      </dsp:txBody>
      <dsp:txXfrm>
        <a:off x="6619728" y="2090"/>
        <a:ext cx="2349313" cy="716540"/>
      </dsp:txXfrm>
    </dsp:sp>
    <dsp:sp modelId="{3DA06560-FEB5-1442-B656-0CFB6E2144C8}">
      <dsp:nvSpPr>
        <dsp:cNvPr id="0" name=""/>
        <dsp:cNvSpPr/>
      </dsp:nvSpPr>
      <dsp:spPr>
        <a:xfrm>
          <a:off x="6619728" y="101229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斯丹达尔 </a:t>
          </a:r>
          <a:endParaRPr lang="zh-CN" altLang="en-US" sz="2400" kern="1200" dirty="0">
            <a:latin typeface="Microsoft YaHei" charset="-122"/>
            <a:ea typeface="Microsoft YaHei" charset="-122"/>
            <a:cs typeface="Microsoft YaHei" charset="-122"/>
          </a:endParaRPr>
        </a:p>
      </dsp:txBody>
      <dsp:txXfrm>
        <a:off x="6619728" y="1012294"/>
        <a:ext cx="2349313" cy="716540"/>
      </dsp:txXfrm>
    </dsp:sp>
    <dsp:sp modelId="{664DC329-55D4-DD45-A537-DB0180D1F3A8}">
      <dsp:nvSpPr>
        <dsp:cNvPr id="0" name=""/>
        <dsp:cNvSpPr/>
      </dsp:nvSpPr>
      <dsp:spPr>
        <a:xfrm>
          <a:off x="6619728" y="2022499"/>
          <a:ext cx="2349313" cy="716540"/>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chemeClr val="bg1"/>
              </a:solidFill>
              <a:latin typeface="Microsoft YaHei" charset="-122"/>
              <a:ea typeface="Microsoft YaHei" charset="-122"/>
              <a:cs typeface="Microsoft YaHei" charset="-122"/>
            </a:rPr>
            <a:t>巴尔扎克 </a:t>
          </a:r>
          <a:endParaRPr lang="zh-CN" altLang="en-US" sz="2400" kern="1200" dirty="0">
            <a:solidFill>
              <a:schemeClr val="bg1"/>
            </a:solidFill>
            <a:latin typeface="Microsoft YaHei" charset="-122"/>
            <a:ea typeface="Microsoft YaHei" charset="-122"/>
            <a:cs typeface="Microsoft YaHei" charset="-122"/>
          </a:endParaRPr>
        </a:p>
      </dsp:txBody>
      <dsp:txXfrm>
        <a:off x="6619728" y="2022499"/>
        <a:ext cx="2349313" cy="716540"/>
      </dsp:txXfrm>
    </dsp:sp>
    <dsp:sp modelId="{0582F9D6-792A-BA4B-81BE-DD68B1D494A5}">
      <dsp:nvSpPr>
        <dsp:cNvPr id="0" name=""/>
        <dsp:cNvSpPr/>
      </dsp:nvSpPr>
      <dsp:spPr>
        <a:xfrm>
          <a:off x="6619728" y="303270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狄更斯 </a:t>
          </a:r>
          <a:endParaRPr lang="zh-CN" altLang="en-US" sz="2400" kern="1200" dirty="0">
            <a:latin typeface="Microsoft YaHei" charset="-122"/>
            <a:ea typeface="Microsoft YaHei" charset="-122"/>
            <a:cs typeface="Microsoft YaHei" charset="-122"/>
          </a:endParaRPr>
        </a:p>
      </dsp:txBody>
      <dsp:txXfrm>
        <a:off x="6619728" y="3032704"/>
        <a:ext cx="2349313" cy="716540"/>
      </dsp:txXfrm>
    </dsp:sp>
    <dsp:sp modelId="{8A735479-AA12-1542-AC3B-763894E14DE6}">
      <dsp:nvSpPr>
        <dsp:cNvPr id="0" name=""/>
        <dsp:cNvSpPr/>
      </dsp:nvSpPr>
      <dsp:spPr>
        <a:xfrm>
          <a:off x="6619728" y="4042909"/>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果戈理 </a:t>
          </a:r>
          <a:endParaRPr lang="zh-CN" altLang="en-US" sz="2400" kern="1200" dirty="0">
            <a:latin typeface="Microsoft YaHei" charset="-122"/>
            <a:ea typeface="Microsoft YaHei" charset="-122"/>
            <a:cs typeface="Microsoft YaHei" charset="-122"/>
          </a:endParaRPr>
        </a:p>
      </dsp:txBody>
      <dsp:txXfrm>
        <a:off x="6619728" y="4042909"/>
        <a:ext cx="2349313" cy="716540"/>
      </dsp:txXfrm>
    </dsp:sp>
    <dsp:sp modelId="{02992F25-DBA3-A140-A36E-C954BCD51F55}">
      <dsp:nvSpPr>
        <dsp:cNvPr id="0" name=""/>
        <dsp:cNvSpPr/>
      </dsp:nvSpPr>
      <dsp:spPr>
        <a:xfrm>
          <a:off x="6619728" y="505311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陀思妥耶夫斯基 </a:t>
          </a:r>
          <a:endParaRPr lang="zh-CN" altLang="en-US" sz="2400" kern="1200" dirty="0">
            <a:latin typeface="Microsoft YaHei" charset="-122"/>
            <a:ea typeface="Microsoft YaHei" charset="-122"/>
            <a:cs typeface="Microsoft YaHei" charset="-122"/>
          </a:endParaRPr>
        </a:p>
      </dsp:txBody>
      <dsp:txXfrm>
        <a:off x="6619728" y="5053114"/>
        <a:ext cx="2349313" cy="7165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7ADFA-E143-D849-8A2E-FEFB9CB9DE5A}">
      <dsp:nvSpPr>
        <dsp:cNvPr id="0" name=""/>
        <dsp:cNvSpPr/>
      </dsp:nvSpPr>
      <dsp:spPr>
        <a:xfrm>
          <a:off x="6149865" y="2885872"/>
          <a:ext cx="469862" cy="2525512"/>
        </a:xfrm>
        <a:custGeom>
          <a:avLst/>
          <a:gdLst/>
          <a:ahLst/>
          <a:cxnLst/>
          <a:rect l="0" t="0" r="0" b="0"/>
          <a:pathLst>
            <a:path>
              <a:moveTo>
                <a:pt x="0" y="0"/>
              </a:moveTo>
              <a:lnTo>
                <a:pt x="234931" y="0"/>
              </a:lnTo>
              <a:lnTo>
                <a:pt x="234931" y="2525512"/>
              </a:lnTo>
              <a:lnTo>
                <a:pt x="469862" y="25255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FB2507-510A-994E-B5A9-56F82F2720D2}">
      <dsp:nvSpPr>
        <dsp:cNvPr id="0" name=""/>
        <dsp:cNvSpPr/>
      </dsp:nvSpPr>
      <dsp:spPr>
        <a:xfrm>
          <a:off x="6149865" y="2885872"/>
          <a:ext cx="469862" cy="1515307"/>
        </a:xfrm>
        <a:custGeom>
          <a:avLst/>
          <a:gdLst/>
          <a:ahLst/>
          <a:cxnLst/>
          <a:rect l="0" t="0" r="0" b="0"/>
          <a:pathLst>
            <a:path>
              <a:moveTo>
                <a:pt x="0" y="0"/>
              </a:moveTo>
              <a:lnTo>
                <a:pt x="234931" y="0"/>
              </a:lnTo>
              <a:lnTo>
                <a:pt x="234931" y="1515307"/>
              </a:lnTo>
              <a:lnTo>
                <a:pt x="469862" y="151530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49E262-B716-4C44-B69A-118220C6764A}">
      <dsp:nvSpPr>
        <dsp:cNvPr id="0" name=""/>
        <dsp:cNvSpPr/>
      </dsp:nvSpPr>
      <dsp:spPr>
        <a:xfrm>
          <a:off x="6149865" y="2885872"/>
          <a:ext cx="469862" cy="505102"/>
        </a:xfrm>
        <a:custGeom>
          <a:avLst/>
          <a:gdLst/>
          <a:ahLst/>
          <a:cxnLst/>
          <a:rect l="0" t="0" r="0" b="0"/>
          <a:pathLst>
            <a:path>
              <a:moveTo>
                <a:pt x="0" y="0"/>
              </a:moveTo>
              <a:lnTo>
                <a:pt x="234931" y="0"/>
              </a:lnTo>
              <a:lnTo>
                <a:pt x="234931" y="505102"/>
              </a:lnTo>
              <a:lnTo>
                <a:pt x="469862" y="50510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8F44A-A1E2-1A46-91E2-98878E55797C}">
      <dsp:nvSpPr>
        <dsp:cNvPr id="0" name=""/>
        <dsp:cNvSpPr/>
      </dsp:nvSpPr>
      <dsp:spPr>
        <a:xfrm>
          <a:off x="6149865" y="2380770"/>
          <a:ext cx="469862" cy="505102"/>
        </a:xfrm>
        <a:custGeom>
          <a:avLst/>
          <a:gdLst/>
          <a:ahLst/>
          <a:cxnLst/>
          <a:rect l="0" t="0" r="0" b="0"/>
          <a:pathLst>
            <a:path>
              <a:moveTo>
                <a:pt x="0" y="505102"/>
              </a:moveTo>
              <a:lnTo>
                <a:pt x="234931" y="50510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CBB83F-8C6A-CA46-A8D6-BE92C813D946}">
      <dsp:nvSpPr>
        <dsp:cNvPr id="0" name=""/>
        <dsp:cNvSpPr/>
      </dsp:nvSpPr>
      <dsp:spPr>
        <a:xfrm>
          <a:off x="6149865" y="1370565"/>
          <a:ext cx="469862" cy="1515307"/>
        </a:xfrm>
        <a:custGeom>
          <a:avLst/>
          <a:gdLst/>
          <a:ahLst/>
          <a:cxnLst/>
          <a:rect l="0" t="0" r="0" b="0"/>
          <a:pathLst>
            <a:path>
              <a:moveTo>
                <a:pt x="0" y="1515307"/>
              </a:moveTo>
              <a:lnTo>
                <a:pt x="234931" y="1515307"/>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227A30-C2D6-5C40-B383-5432F4198CA4}">
      <dsp:nvSpPr>
        <dsp:cNvPr id="0" name=""/>
        <dsp:cNvSpPr/>
      </dsp:nvSpPr>
      <dsp:spPr>
        <a:xfrm>
          <a:off x="6149865" y="360360"/>
          <a:ext cx="469862" cy="2525512"/>
        </a:xfrm>
        <a:custGeom>
          <a:avLst/>
          <a:gdLst/>
          <a:ahLst/>
          <a:cxnLst/>
          <a:rect l="0" t="0" r="0" b="0"/>
          <a:pathLst>
            <a:path>
              <a:moveTo>
                <a:pt x="0" y="2525512"/>
              </a:moveTo>
              <a:lnTo>
                <a:pt x="234931" y="252551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89A2A-9AE3-6846-92F6-3AB8B0983828}">
      <dsp:nvSpPr>
        <dsp:cNvPr id="0" name=""/>
        <dsp:cNvSpPr/>
      </dsp:nvSpPr>
      <dsp:spPr>
        <a:xfrm>
          <a:off x="2402052" y="2465334"/>
          <a:ext cx="3747812" cy="84107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US" altLang="zh-CN" sz="2800" kern="1200" dirty="0" smtClean="0">
              <a:latin typeface="Microsoft YaHei" charset="-122"/>
              <a:ea typeface="Microsoft YaHei" charset="-122"/>
              <a:cs typeface="Microsoft YaHei" charset="-122"/>
            </a:rPr>
            <a:t>19</a:t>
          </a:r>
          <a:r>
            <a:rPr lang="zh-CN" altLang="en-US" sz="2800" kern="1200" dirty="0" smtClean="0">
              <a:latin typeface="Microsoft YaHei" charset="-122"/>
              <a:ea typeface="Microsoft YaHei" charset="-122"/>
              <a:cs typeface="Microsoft YaHei" charset="-122"/>
            </a:rPr>
            <a:t>世纪现实主义文学</a:t>
          </a:r>
          <a:endParaRPr lang="zh-CN" altLang="en-US" sz="2800" kern="1200" dirty="0">
            <a:latin typeface="Microsoft YaHei" charset="-122"/>
            <a:ea typeface="Microsoft YaHei" charset="-122"/>
            <a:cs typeface="Microsoft YaHei" charset="-122"/>
          </a:endParaRPr>
        </a:p>
      </dsp:txBody>
      <dsp:txXfrm>
        <a:off x="2402052" y="2465334"/>
        <a:ext cx="3747812" cy="841075"/>
      </dsp:txXfrm>
    </dsp:sp>
    <dsp:sp modelId="{81209158-1B4E-4A44-93FD-C42567DD45BE}">
      <dsp:nvSpPr>
        <dsp:cNvPr id="0" name=""/>
        <dsp:cNvSpPr/>
      </dsp:nvSpPr>
      <dsp:spPr>
        <a:xfrm>
          <a:off x="6619728" y="2090"/>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概述</a:t>
          </a:r>
          <a:endParaRPr lang="zh-CN" altLang="en-US" sz="2400" kern="1200" dirty="0">
            <a:latin typeface="Microsoft YaHei" charset="-122"/>
            <a:ea typeface="Microsoft YaHei" charset="-122"/>
            <a:cs typeface="Microsoft YaHei" charset="-122"/>
          </a:endParaRPr>
        </a:p>
      </dsp:txBody>
      <dsp:txXfrm>
        <a:off x="6619728" y="2090"/>
        <a:ext cx="2349313" cy="716540"/>
      </dsp:txXfrm>
    </dsp:sp>
    <dsp:sp modelId="{3DA06560-FEB5-1442-B656-0CFB6E2144C8}">
      <dsp:nvSpPr>
        <dsp:cNvPr id="0" name=""/>
        <dsp:cNvSpPr/>
      </dsp:nvSpPr>
      <dsp:spPr>
        <a:xfrm>
          <a:off x="6619728" y="101229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斯丹达尔 </a:t>
          </a:r>
          <a:endParaRPr lang="zh-CN" altLang="en-US" sz="2400" kern="1200" dirty="0">
            <a:latin typeface="Microsoft YaHei" charset="-122"/>
            <a:ea typeface="Microsoft YaHei" charset="-122"/>
            <a:cs typeface="Microsoft YaHei" charset="-122"/>
          </a:endParaRPr>
        </a:p>
      </dsp:txBody>
      <dsp:txXfrm>
        <a:off x="6619728" y="1012294"/>
        <a:ext cx="2349313" cy="716540"/>
      </dsp:txXfrm>
    </dsp:sp>
    <dsp:sp modelId="{664DC329-55D4-DD45-A537-DB0180D1F3A8}">
      <dsp:nvSpPr>
        <dsp:cNvPr id="0" name=""/>
        <dsp:cNvSpPr/>
      </dsp:nvSpPr>
      <dsp:spPr>
        <a:xfrm>
          <a:off x="6619728" y="2022499"/>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巴尔扎克 </a:t>
          </a:r>
          <a:endParaRPr lang="zh-CN" altLang="en-US" sz="2400" kern="1200" dirty="0">
            <a:latin typeface="Microsoft YaHei" charset="-122"/>
            <a:ea typeface="Microsoft YaHei" charset="-122"/>
            <a:cs typeface="Microsoft YaHei" charset="-122"/>
          </a:endParaRPr>
        </a:p>
      </dsp:txBody>
      <dsp:txXfrm>
        <a:off x="6619728" y="2022499"/>
        <a:ext cx="2349313" cy="716540"/>
      </dsp:txXfrm>
    </dsp:sp>
    <dsp:sp modelId="{0582F9D6-792A-BA4B-81BE-DD68B1D494A5}">
      <dsp:nvSpPr>
        <dsp:cNvPr id="0" name=""/>
        <dsp:cNvSpPr/>
      </dsp:nvSpPr>
      <dsp:spPr>
        <a:xfrm>
          <a:off x="6619728" y="3032704"/>
          <a:ext cx="2349313" cy="716540"/>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chemeClr val="bg1"/>
              </a:solidFill>
              <a:latin typeface="Microsoft YaHei" charset="-122"/>
              <a:ea typeface="Microsoft YaHei" charset="-122"/>
              <a:cs typeface="Microsoft YaHei" charset="-122"/>
            </a:rPr>
            <a:t>狄更斯 </a:t>
          </a:r>
          <a:endParaRPr lang="zh-CN" altLang="en-US" sz="2400" kern="1200" dirty="0">
            <a:solidFill>
              <a:schemeClr val="bg1"/>
            </a:solidFill>
            <a:latin typeface="Microsoft YaHei" charset="-122"/>
            <a:ea typeface="Microsoft YaHei" charset="-122"/>
            <a:cs typeface="Microsoft YaHei" charset="-122"/>
          </a:endParaRPr>
        </a:p>
      </dsp:txBody>
      <dsp:txXfrm>
        <a:off x="6619728" y="3032704"/>
        <a:ext cx="2349313" cy="716540"/>
      </dsp:txXfrm>
    </dsp:sp>
    <dsp:sp modelId="{8A735479-AA12-1542-AC3B-763894E14DE6}">
      <dsp:nvSpPr>
        <dsp:cNvPr id="0" name=""/>
        <dsp:cNvSpPr/>
      </dsp:nvSpPr>
      <dsp:spPr>
        <a:xfrm>
          <a:off x="6619728" y="4042909"/>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果戈理 </a:t>
          </a:r>
          <a:endParaRPr lang="zh-CN" altLang="en-US" sz="2400" kern="1200" dirty="0">
            <a:latin typeface="Microsoft YaHei" charset="-122"/>
            <a:ea typeface="Microsoft YaHei" charset="-122"/>
            <a:cs typeface="Microsoft YaHei" charset="-122"/>
          </a:endParaRPr>
        </a:p>
      </dsp:txBody>
      <dsp:txXfrm>
        <a:off x="6619728" y="4042909"/>
        <a:ext cx="2349313" cy="716540"/>
      </dsp:txXfrm>
    </dsp:sp>
    <dsp:sp modelId="{02992F25-DBA3-A140-A36E-C954BCD51F55}">
      <dsp:nvSpPr>
        <dsp:cNvPr id="0" name=""/>
        <dsp:cNvSpPr/>
      </dsp:nvSpPr>
      <dsp:spPr>
        <a:xfrm>
          <a:off x="6619728" y="505311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陀思妥耶夫斯基 </a:t>
          </a:r>
          <a:endParaRPr lang="zh-CN" altLang="en-US" sz="2400" kern="1200" dirty="0">
            <a:latin typeface="Microsoft YaHei" charset="-122"/>
            <a:ea typeface="Microsoft YaHei" charset="-122"/>
            <a:cs typeface="Microsoft YaHei" charset="-122"/>
          </a:endParaRPr>
        </a:p>
      </dsp:txBody>
      <dsp:txXfrm>
        <a:off x="6619728" y="5053114"/>
        <a:ext cx="2349313" cy="7165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7ADFA-E143-D849-8A2E-FEFB9CB9DE5A}">
      <dsp:nvSpPr>
        <dsp:cNvPr id="0" name=""/>
        <dsp:cNvSpPr/>
      </dsp:nvSpPr>
      <dsp:spPr>
        <a:xfrm>
          <a:off x="6149865" y="2885872"/>
          <a:ext cx="469862" cy="2525512"/>
        </a:xfrm>
        <a:custGeom>
          <a:avLst/>
          <a:gdLst/>
          <a:ahLst/>
          <a:cxnLst/>
          <a:rect l="0" t="0" r="0" b="0"/>
          <a:pathLst>
            <a:path>
              <a:moveTo>
                <a:pt x="0" y="0"/>
              </a:moveTo>
              <a:lnTo>
                <a:pt x="234931" y="0"/>
              </a:lnTo>
              <a:lnTo>
                <a:pt x="234931" y="2525512"/>
              </a:lnTo>
              <a:lnTo>
                <a:pt x="469862" y="25255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FB2507-510A-994E-B5A9-56F82F2720D2}">
      <dsp:nvSpPr>
        <dsp:cNvPr id="0" name=""/>
        <dsp:cNvSpPr/>
      </dsp:nvSpPr>
      <dsp:spPr>
        <a:xfrm>
          <a:off x="6149865" y="2885872"/>
          <a:ext cx="469862" cy="1515307"/>
        </a:xfrm>
        <a:custGeom>
          <a:avLst/>
          <a:gdLst/>
          <a:ahLst/>
          <a:cxnLst/>
          <a:rect l="0" t="0" r="0" b="0"/>
          <a:pathLst>
            <a:path>
              <a:moveTo>
                <a:pt x="0" y="0"/>
              </a:moveTo>
              <a:lnTo>
                <a:pt x="234931" y="0"/>
              </a:lnTo>
              <a:lnTo>
                <a:pt x="234931" y="1515307"/>
              </a:lnTo>
              <a:lnTo>
                <a:pt x="469862" y="151530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49E262-B716-4C44-B69A-118220C6764A}">
      <dsp:nvSpPr>
        <dsp:cNvPr id="0" name=""/>
        <dsp:cNvSpPr/>
      </dsp:nvSpPr>
      <dsp:spPr>
        <a:xfrm>
          <a:off x="6149865" y="2885872"/>
          <a:ext cx="469862" cy="505102"/>
        </a:xfrm>
        <a:custGeom>
          <a:avLst/>
          <a:gdLst/>
          <a:ahLst/>
          <a:cxnLst/>
          <a:rect l="0" t="0" r="0" b="0"/>
          <a:pathLst>
            <a:path>
              <a:moveTo>
                <a:pt x="0" y="0"/>
              </a:moveTo>
              <a:lnTo>
                <a:pt x="234931" y="0"/>
              </a:lnTo>
              <a:lnTo>
                <a:pt x="234931" y="505102"/>
              </a:lnTo>
              <a:lnTo>
                <a:pt x="469862" y="50510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8F44A-A1E2-1A46-91E2-98878E55797C}">
      <dsp:nvSpPr>
        <dsp:cNvPr id="0" name=""/>
        <dsp:cNvSpPr/>
      </dsp:nvSpPr>
      <dsp:spPr>
        <a:xfrm>
          <a:off x="6149865" y="2380770"/>
          <a:ext cx="469862" cy="505102"/>
        </a:xfrm>
        <a:custGeom>
          <a:avLst/>
          <a:gdLst/>
          <a:ahLst/>
          <a:cxnLst/>
          <a:rect l="0" t="0" r="0" b="0"/>
          <a:pathLst>
            <a:path>
              <a:moveTo>
                <a:pt x="0" y="505102"/>
              </a:moveTo>
              <a:lnTo>
                <a:pt x="234931" y="50510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CBB83F-8C6A-CA46-A8D6-BE92C813D946}">
      <dsp:nvSpPr>
        <dsp:cNvPr id="0" name=""/>
        <dsp:cNvSpPr/>
      </dsp:nvSpPr>
      <dsp:spPr>
        <a:xfrm>
          <a:off x="6149865" y="1370565"/>
          <a:ext cx="469862" cy="1515307"/>
        </a:xfrm>
        <a:custGeom>
          <a:avLst/>
          <a:gdLst/>
          <a:ahLst/>
          <a:cxnLst/>
          <a:rect l="0" t="0" r="0" b="0"/>
          <a:pathLst>
            <a:path>
              <a:moveTo>
                <a:pt x="0" y="1515307"/>
              </a:moveTo>
              <a:lnTo>
                <a:pt x="234931" y="1515307"/>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227A30-C2D6-5C40-B383-5432F4198CA4}">
      <dsp:nvSpPr>
        <dsp:cNvPr id="0" name=""/>
        <dsp:cNvSpPr/>
      </dsp:nvSpPr>
      <dsp:spPr>
        <a:xfrm>
          <a:off x="6149865" y="360360"/>
          <a:ext cx="469862" cy="2525512"/>
        </a:xfrm>
        <a:custGeom>
          <a:avLst/>
          <a:gdLst/>
          <a:ahLst/>
          <a:cxnLst/>
          <a:rect l="0" t="0" r="0" b="0"/>
          <a:pathLst>
            <a:path>
              <a:moveTo>
                <a:pt x="0" y="2525512"/>
              </a:moveTo>
              <a:lnTo>
                <a:pt x="234931" y="2525512"/>
              </a:lnTo>
              <a:lnTo>
                <a:pt x="234931" y="0"/>
              </a:lnTo>
              <a:lnTo>
                <a:pt x="469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89A2A-9AE3-6846-92F6-3AB8B0983828}">
      <dsp:nvSpPr>
        <dsp:cNvPr id="0" name=""/>
        <dsp:cNvSpPr/>
      </dsp:nvSpPr>
      <dsp:spPr>
        <a:xfrm>
          <a:off x="2402052" y="2465334"/>
          <a:ext cx="3747812" cy="841075"/>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US" altLang="zh-CN" sz="2800" kern="1200" dirty="0" smtClean="0">
              <a:latin typeface="Microsoft YaHei" charset="-122"/>
              <a:ea typeface="Microsoft YaHei" charset="-122"/>
              <a:cs typeface="Microsoft YaHei" charset="-122"/>
            </a:rPr>
            <a:t>19</a:t>
          </a:r>
          <a:r>
            <a:rPr lang="zh-CN" altLang="en-US" sz="2800" kern="1200" dirty="0" smtClean="0">
              <a:latin typeface="Microsoft YaHei" charset="-122"/>
              <a:ea typeface="Microsoft YaHei" charset="-122"/>
              <a:cs typeface="Microsoft YaHei" charset="-122"/>
            </a:rPr>
            <a:t>世纪现实主义文学</a:t>
          </a:r>
          <a:endParaRPr lang="zh-CN" altLang="en-US" sz="2800" kern="1200" dirty="0">
            <a:latin typeface="Microsoft YaHei" charset="-122"/>
            <a:ea typeface="Microsoft YaHei" charset="-122"/>
            <a:cs typeface="Microsoft YaHei" charset="-122"/>
          </a:endParaRPr>
        </a:p>
      </dsp:txBody>
      <dsp:txXfrm>
        <a:off x="2402052" y="2465334"/>
        <a:ext cx="3747812" cy="841075"/>
      </dsp:txXfrm>
    </dsp:sp>
    <dsp:sp modelId="{81209158-1B4E-4A44-93FD-C42567DD45BE}">
      <dsp:nvSpPr>
        <dsp:cNvPr id="0" name=""/>
        <dsp:cNvSpPr/>
      </dsp:nvSpPr>
      <dsp:spPr>
        <a:xfrm>
          <a:off x="6619728" y="2090"/>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概述</a:t>
          </a:r>
          <a:endParaRPr lang="zh-CN" altLang="en-US" sz="2400" kern="1200" dirty="0">
            <a:latin typeface="Microsoft YaHei" charset="-122"/>
            <a:ea typeface="Microsoft YaHei" charset="-122"/>
            <a:cs typeface="Microsoft YaHei" charset="-122"/>
          </a:endParaRPr>
        </a:p>
      </dsp:txBody>
      <dsp:txXfrm>
        <a:off x="6619728" y="2090"/>
        <a:ext cx="2349313" cy="716540"/>
      </dsp:txXfrm>
    </dsp:sp>
    <dsp:sp modelId="{3DA06560-FEB5-1442-B656-0CFB6E2144C8}">
      <dsp:nvSpPr>
        <dsp:cNvPr id="0" name=""/>
        <dsp:cNvSpPr/>
      </dsp:nvSpPr>
      <dsp:spPr>
        <a:xfrm>
          <a:off x="6619728" y="101229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斯丹达尔 </a:t>
          </a:r>
          <a:endParaRPr lang="zh-CN" altLang="en-US" sz="2400" kern="1200" dirty="0">
            <a:latin typeface="Microsoft YaHei" charset="-122"/>
            <a:ea typeface="Microsoft YaHei" charset="-122"/>
            <a:cs typeface="Microsoft YaHei" charset="-122"/>
          </a:endParaRPr>
        </a:p>
      </dsp:txBody>
      <dsp:txXfrm>
        <a:off x="6619728" y="1012294"/>
        <a:ext cx="2349313" cy="716540"/>
      </dsp:txXfrm>
    </dsp:sp>
    <dsp:sp modelId="{664DC329-55D4-DD45-A537-DB0180D1F3A8}">
      <dsp:nvSpPr>
        <dsp:cNvPr id="0" name=""/>
        <dsp:cNvSpPr/>
      </dsp:nvSpPr>
      <dsp:spPr>
        <a:xfrm>
          <a:off x="6619728" y="2022499"/>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巴尔扎克 </a:t>
          </a:r>
          <a:endParaRPr lang="zh-CN" altLang="en-US" sz="2400" kern="1200" dirty="0">
            <a:latin typeface="Microsoft YaHei" charset="-122"/>
            <a:ea typeface="Microsoft YaHei" charset="-122"/>
            <a:cs typeface="Microsoft YaHei" charset="-122"/>
          </a:endParaRPr>
        </a:p>
      </dsp:txBody>
      <dsp:txXfrm>
        <a:off x="6619728" y="2022499"/>
        <a:ext cx="2349313" cy="716540"/>
      </dsp:txXfrm>
    </dsp:sp>
    <dsp:sp modelId="{0582F9D6-792A-BA4B-81BE-DD68B1D494A5}">
      <dsp:nvSpPr>
        <dsp:cNvPr id="0" name=""/>
        <dsp:cNvSpPr/>
      </dsp:nvSpPr>
      <dsp:spPr>
        <a:xfrm>
          <a:off x="6619728" y="303270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狄更斯 </a:t>
          </a:r>
          <a:endParaRPr lang="zh-CN" altLang="en-US" sz="2400" kern="1200" dirty="0">
            <a:latin typeface="Microsoft YaHei" charset="-122"/>
            <a:ea typeface="Microsoft YaHei" charset="-122"/>
            <a:cs typeface="Microsoft YaHei" charset="-122"/>
          </a:endParaRPr>
        </a:p>
      </dsp:txBody>
      <dsp:txXfrm>
        <a:off x="6619728" y="3032704"/>
        <a:ext cx="2349313" cy="716540"/>
      </dsp:txXfrm>
    </dsp:sp>
    <dsp:sp modelId="{8A735479-AA12-1542-AC3B-763894E14DE6}">
      <dsp:nvSpPr>
        <dsp:cNvPr id="0" name=""/>
        <dsp:cNvSpPr/>
      </dsp:nvSpPr>
      <dsp:spPr>
        <a:xfrm>
          <a:off x="6619728" y="4042909"/>
          <a:ext cx="2349313" cy="716540"/>
        </a:xfrm>
        <a:prstGeom prst="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chemeClr val="bg1"/>
              </a:solidFill>
              <a:latin typeface="Microsoft YaHei" charset="-122"/>
              <a:ea typeface="Microsoft YaHei" charset="-122"/>
              <a:cs typeface="Microsoft YaHei" charset="-122"/>
            </a:rPr>
            <a:t>果戈理 </a:t>
          </a:r>
          <a:endParaRPr lang="zh-CN" altLang="en-US" sz="2400" kern="1200" dirty="0">
            <a:solidFill>
              <a:schemeClr val="bg1"/>
            </a:solidFill>
            <a:latin typeface="Microsoft YaHei" charset="-122"/>
            <a:ea typeface="Microsoft YaHei" charset="-122"/>
            <a:cs typeface="Microsoft YaHei" charset="-122"/>
          </a:endParaRPr>
        </a:p>
      </dsp:txBody>
      <dsp:txXfrm>
        <a:off x="6619728" y="4042909"/>
        <a:ext cx="2349313" cy="716540"/>
      </dsp:txXfrm>
    </dsp:sp>
    <dsp:sp modelId="{02992F25-DBA3-A140-A36E-C954BCD51F55}">
      <dsp:nvSpPr>
        <dsp:cNvPr id="0" name=""/>
        <dsp:cNvSpPr/>
      </dsp:nvSpPr>
      <dsp:spPr>
        <a:xfrm>
          <a:off x="6619728" y="5053114"/>
          <a:ext cx="2349313" cy="71654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陀思妥耶夫斯基 </a:t>
          </a:r>
          <a:endParaRPr lang="zh-CN" altLang="en-US" sz="2400" kern="1200" dirty="0">
            <a:latin typeface="Microsoft YaHei" charset="-122"/>
            <a:ea typeface="Microsoft YaHei" charset="-122"/>
            <a:cs typeface="Microsoft YaHei" charset="-122"/>
          </a:endParaRPr>
        </a:p>
      </dsp:txBody>
      <dsp:txXfrm>
        <a:off x="6619728" y="5053114"/>
        <a:ext cx="2349313" cy="71654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2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2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2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F297-FC44-C64B-8343-388384812425}" type="datetimeFigureOut">
              <a:rPr kumimoji="1" lang="zh-CN" altLang="en-US" smtClean="0"/>
              <a:t>20/11/10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6D545-6864-3D46-8FFB-A029F7562531}" type="slidenum">
              <a:rPr kumimoji="1" lang="zh-CN" altLang="en-US" smtClean="0"/>
              <a:t>‹#›</a:t>
            </a:fld>
            <a:endParaRPr kumimoji="1" lang="zh-CN" altLang="en-US"/>
          </a:p>
        </p:txBody>
      </p:sp>
    </p:spTree>
    <p:extLst>
      <p:ext uri="{BB962C8B-B14F-4D97-AF65-F5344CB8AC3E}">
        <p14:creationId xmlns:p14="http://schemas.microsoft.com/office/powerpoint/2010/main" val="70719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1200" b="1" dirty="0" smtClean="0">
                <a:latin typeface="Microsoft YaHei" charset="-122"/>
                <a:ea typeface="Microsoft YaHei" charset="-122"/>
                <a:cs typeface="Microsoft YaHei" charset="-122"/>
              </a:rPr>
              <a:t>1.</a:t>
            </a:r>
            <a:r>
              <a:rPr kumimoji="1" lang="zh-CN" altLang="en-US" sz="1200" b="1" dirty="0" smtClean="0">
                <a:latin typeface="Microsoft YaHei" charset="-122"/>
                <a:ea typeface="Microsoft YaHei" charset="-122"/>
                <a:cs typeface="Microsoft YaHei" charset="-122"/>
              </a:rPr>
              <a:t>  陀思妥耶夫斯基</a:t>
            </a:r>
            <a:r>
              <a:rPr kumimoji="1" lang="zh-CN" altLang="en-US" sz="1200" b="1" dirty="0" smtClean="0">
                <a:solidFill>
                  <a:srgbClr val="00B050"/>
                </a:solidFill>
                <a:latin typeface="Microsoft YaHei" charset="-122"/>
                <a:ea typeface="Microsoft YaHei" charset="-122"/>
                <a:cs typeface="Microsoft YaHei" charset="-122"/>
              </a:rPr>
              <a:t>［俄国］</a:t>
            </a:r>
            <a:endParaRPr lang="zh-CN" altLang="en-US"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1200" dirty="0" smtClean="0">
                <a:latin typeface="Microsoft YaHei" charset="-122"/>
                <a:ea typeface="Microsoft YaHei" charset="-122"/>
                <a:cs typeface="Microsoft YaHei" charset="-122"/>
              </a:rPr>
              <a:t>医生父亲，贵族身份，拥有良田；</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1200" dirty="0" smtClean="0">
                <a:latin typeface="Microsoft YaHei" charset="-122"/>
                <a:ea typeface="Microsoft YaHei" charset="-122"/>
                <a:cs typeface="Microsoft YaHei" charset="-122"/>
              </a:rPr>
              <a:t>毕业后从事绘图工作</a:t>
            </a:r>
            <a:r>
              <a:rPr lang="en-US" altLang="zh-CN" sz="1200" dirty="0" smtClean="0">
                <a:latin typeface="Microsoft YaHei" charset="-122"/>
                <a:ea typeface="Microsoft YaHei" charset="-122"/>
                <a:cs typeface="Microsoft YaHei" charset="-122"/>
              </a:rPr>
              <a:t>1</a:t>
            </a:r>
            <a:r>
              <a:rPr lang="zh-CN" altLang="en-US" sz="1200" dirty="0" smtClean="0">
                <a:latin typeface="Microsoft YaHei" charset="-122"/>
                <a:ea typeface="Microsoft YaHei" charset="-122"/>
                <a:cs typeface="Microsoft YaHei" charset="-122"/>
              </a:rPr>
              <a:t>年，</a:t>
            </a:r>
            <a:r>
              <a:rPr lang="en-US" altLang="zh-CN" sz="1200" dirty="0" smtClean="0">
                <a:latin typeface="Microsoft YaHei" charset="-122"/>
                <a:ea typeface="Microsoft YaHei" charset="-122"/>
                <a:cs typeface="Microsoft YaHei" charset="-122"/>
              </a:rPr>
              <a:t>22</a:t>
            </a:r>
            <a:r>
              <a:rPr lang="zh-CN" altLang="en-US" sz="1200" dirty="0" smtClean="0">
                <a:latin typeface="Microsoft YaHei" charset="-122"/>
                <a:ea typeface="Microsoft YaHei" charset="-122"/>
                <a:cs typeface="Microsoft YaHei" charset="-122"/>
              </a:rPr>
              <a:t>岁辞职进行文学创作；</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24</a:t>
            </a:r>
            <a:r>
              <a:rPr lang="zh-CN" altLang="en-US" sz="1200" dirty="0" smtClean="0">
                <a:latin typeface="Microsoft YaHei" charset="-122"/>
                <a:ea typeface="Microsoft YaHei" charset="-122"/>
                <a:cs typeface="Microsoft YaHei" charset="-122"/>
              </a:rPr>
              <a:t>岁，</a:t>
            </a:r>
            <a:r>
              <a:rPr lang="zh-CN" altLang="en-US" sz="1200" dirty="0" smtClean="0">
                <a:solidFill>
                  <a:srgbClr val="FF0000"/>
                </a:solidFill>
                <a:latin typeface="Microsoft YaHei" charset="-122"/>
                <a:ea typeface="Microsoft YaHei" charset="-122"/>
                <a:cs typeface="Microsoft YaHei" charset="-122"/>
              </a:rPr>
              <a:t>处女作</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穷人</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0070C0"/>
                </a:solidFill>
                <a:latin typeface="KaiTi" charset="-122"/>
                <a:ea typeface="KaiTi" charset="-122"/>
                <a:cs typeface="KaiTi" charset="-122"/>
              </a:rPr>
              <a:t>（小人物）</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28</a:t>
            </a:r>
            <a:r>
              <a:rPr lang="zh-CN" altLang="en-US" sz="1200" dirty="0" smtClean="0">
                <a:latin typeface="Microsoft YaHei" charset="-122"/>
                <a:ea typeface="Microsoft YaHei" charset="-122"/>
                <a:cs typeface="Microsoft YaHei" charset="-122"/>
              </a:rPr>
              <a:t>岁，参加政治活动被剥夺贵族身份切</a:t>
            </a:r>
            <a:r>
              <a:rPr lang="en-US" altLang="zh-CN" sz="1200" dirty="0" smtClean="0">
                <a:latin typeface="Microsoft YaHei" charset="-122"/>
                <a:ea typeface="Microsoft YaHei" charset="-122"/>
                <a:cs typeface="Microsoft YaHei" charset="-122"/>
              </a:rPr>
              <a:t>10</a:t>
            </a:r>
            <a:r>
              <a:rPr lang="zh-CN" altLang="en-US" sz="1200" dirty="0" smtClean="0">
                <a:latin typeface="Microsoft YaHei" charset="-122"/>
                <a:ea typeface="Microsoft YaHei" charset="-122"/>
                <a:cs typeface="Microsoft YaHei" charset="-122"/>
              </a:rPr>
              <a:t>年苦役和军营生活；</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39</a:t>
            </a:r>
            <a:r>
              <a:rPr lang="zh-CN" altLang="en-US" sz="1200" dirty="0" smtClean="0">
                <a:latin typeface="Microsoft YaHei" charset="-122"/>
                <a:ea typeface="Microsoft YaHei" charset="-122"/>
                <a:cs typeface="Microsoft YaHei" charset="-122"/>
              </a:rPr>
              <a:t>岁，长篇小说</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被欺凌与被侮辱的</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死屋手记</a:t>
            </a:r>
            <a:r>
              <a:rPr lang="en-US" altLang="zh-CN" sz="1200" dirty="0" smtClean="0">
                <a:latin typeface="Microsoft YaHei" charset="-122"/>
                <a:ea typeface="Microsoft YaHei" charset="-122"/>
                <a:cs typeface="Microsoft YaHei" charset="-122"/>
              </a:rPr>
              <a:t>》</a:t>
            </a:r>
            <a:r>
              <a:rPr lang="zh-CN" altLang="en-US" sz="1200" b="1" dirty="0" smtClean="0">
                <a:latin typeface="KaiTi" charset="-122"/>
                <a:ea typeface="KaiTi" charset="-122"/>
                <a:cs typeface="KaiTi" charset="-122"/>
              </a:rPr>
              <a:t>（写狱中囚犯生活）</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40-40</a:t>
            </a:r>
            <a:r>
              <a:rPr lang="zh-CN" altLang="en-US" sz="1200" dirty="0" smtClean="0">
                <a:latin typeface="Microsoft YaHei" charset="-122"/>
                <a:ea typeface="Microsoft YaHei" charset="-122"/>
                <a:cs typeface="Microsoft YaHei" charset="-122"/>
              </a:rPr>
              <a:t>岁，亲人离世、破产、孤独；</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45</a:t>
            </a:r>
            <a:r>
              <a:rPr lang="zh-CN" altLang="en-US" sz="1200" dirty="0" smtClean="0">
                <a:latin typeface="Microsoft YaHei" charset="-122"/>
                <a:ea typeface="Microsoft YaHei" charset="-122"/>
                <a:cs typeface="Microsoft YaHei" charset="-122"/>
              </a:rPr>
              <a:t>岁，</a:t>
            </a:r>
            <a:r>
              <a:rPr lang="zh-CN" altLang="en-US" sz="1200" dirty="0" smtClean="0">
                <a:solidFill>
                  <a:srgbClr val="FF0000"/>
                </a:solidFill>
                <a:latin typeface="Microsoft YaHei" charset="-122"/>
                <a:ea typeface="Microsoft YaHei" charset="-122"/>
                <a:cs typeface="Microsoft YaHei" charset="-122"/>
              </a:rPr>
              <a:t>代表作</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罪与罚</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（结婚）；</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1200" dirty="0" smtClean="0">
                <a:latin typeface="Microsoft YaHei" charset="-122"/>
                <a:ea typeface="Microsoft YaHei" charset="-122"/>
                <a:cs typeface="Microsoft YaHei" charset="-122"/>
              </a:rPr>
              <a:t>此后十年，长篇小说</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群魔</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白痴</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少年</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卡拉马佐夫兄弟</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endParaRPr kumimoji="1" lang="zh-CN" altLang="en-US" dirty="0"/>
          </a:p>
        </p:txBody>
      </p:sp>
      <p:sp>
        <p:nvSpPr>
          <p:cNvPr id="4" name="幻灯片编号占位符 3"/>
          <p:cNvSpPr>
            <a:spLocks noGrp="1"/>
          </p:cNvSpPr>
          <p:nvPr>
            <p:ph type="sldNum" sz="quarter" idx="10"/>
          </p:nvPr>
        </p:nvSpPr>
        <p:spPr/>
        <p:txBody>
          <a:bodyPr/>
          <a:lstStyle/>
          <a:p>
            <a:fld id="{4AC6D545-6864-3D46-8FFB-A029F7562531}" type="slidenum">
              <a:rPr kumimoji="1" lang="zh-CN" altLang="en-US" smtClean="0"/>
              <a:t>1</a:t>
            </a:fld>
            <a:endParaRPr kumimoji="1" lang="zh-CN" altLang="en-US"/>
          </a:p>
        </p:txBody>
      </p:sp>
    </p:spTree>
    <p:extLst>
      <p:ext uri="{BB962C8B-B14F-4D97-AF65-F5344CB8AC3E}">
        <p14:creationId xmlns:p14="http://schemas.microsoft.com/office/powerpoint/2010/main" val="241832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幻灯片图像占位符 1"/>
          <p:cNvSpPr>
            <a:spLocks noGrp="1" noRot="1" noChangeAspect="1" noTextEdit="1"/>
          </p:cNvSpPr>
          <p:nvPr>
            <p:ph type="sldImg"/>
          </p:nvPr>
        </p:nvSpPr>
        <p:spPr/>
      </p:sp>
      <p:sp>
        <p:nvSpPr>
          <p:cNvPr id="136194" name="备注占位符 2"/>
          <p:cNvSpPr>
            <a:spLocks noGrp="1"/>
          </p:cNvSpPr>
          <p:nvPr>
            <p:ph type="body"/>
          </p:nvPr>
        </p:nvSpPr>
        <p:spPr/>
        <p:txBody>
          <a:bodyPr wrap="square" lIns="91440" tIns="45720" rIns="91440" bIns="45720" anchor="t"/>
          <a:lstStyle/>
          <a:p>
            <a:pPr lvl="0"/>
            <a:endParaRPr lang="zh-CN" altLang="en-US"/>
          </a:p>
        </p:txBody>
      </p:sp>
      <p:sp>
        <p:nvSpPr>
          <p:cNvPr id="136195" name="幻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en-US" altLang="en-US" sz="1200"/>
              <a:t>25</a:t>
            </a:fld>
            <a:endParaRPr lang="en-US" altLang="en-US" sz="1200"/>
          </a:p>
        </p:txBody>
      </p:sp>
    </p:spTree>
    <p:extLst>
      <p:ext uri="{BB962C8B-B14F-4D97-AF65-F5344CB8AC3E}">
        <p14:creationId xmlns:p14="http://schemas.microsoft.com/office/powerpoint/2010/main" val="32383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lnSpc>
                <a:spcPct val="150000"/>
              </a:lnSpc>
              <a:buFont typeface="Wingdings" charset="2"/>
              <a:buChar char="Ø"/>
            </a:pPr>
            <a:r>
              <a:rPr lang="en-US" altLang="zh-CN" sz="1200" dirty="0" smtClean="0">
                <a:latin typeface="Microsoft YaHei" charset="-122"/>
                <a:ea typeface="Microsoft YaHei" charset="-122"/>
                <a:cs typeface="Microsoft YaHei" charset="-122"/>
              </a:rPr>
              <a:t>27</a:t>
            </a:r>
            <a:r>
              <a:rPr lang="zh-CN" altLang="en-US" sz="1200" dirty="0" smtClean="0">
                <a:latin typeface="Microsoft YaHei" charset="-122"/>
                <a:ea typeface="Microsoft YaHei" charset="-122"/>
                <a:cs typeface="Microsoft YaHei" charset="-122"/>
              </a:rPr>
              <a:t>岁随拿破仑参与战争，目睹了各个国家兴衰；</a:t>
            </a:r>
            <a:endParaRPr lang="en-US" altLang="zh-CN" sz="1200" dirty="0" smtClean="0">
              <a:latin typeface="Microsoft YaHei" charset="-122"/>
              <a:ea typeface="Microsoft YaHei" charset="-122"/>
              <a:cs typeface="Microsoft YaHei" charset="-122"/>
            </a:endParaRPr>
          </a:p>
          <a:p>
            <a:pPr marL="457200" indent="-457200">
              <a:lnSpc>
                <a:spcPct val="150000"/>
              </a:lnSpc>
              <a:buFont typeface="Wingdings" charset="2"/>
              <a:buChar char="Ø"/>
            </a:pPr>
            <a:r>
              <a:rPr lang="en-US" altLang="zh-CN" sz="1200" dirty="0" smtClean="0">
                <a:latin typeface="Microsoft YaHei" charset="-122"/>
                <a:ea typeface="Microsoft YaHei" charset="-122"/>
                <a:cs typeface="Microsoft YaHei" charset="-122"/>
              </a:rPr>
              <a:t>42</a:t>
            </a:r>
            <a:r>
              <a:rPr lang="zh-CN" altLang="en-US" sz="1200" dirty="0" smtClean="0">
                <a:latin typeface="Microsoft YaHei" charset="-122"/>
                <a:ea typeface="Microsoft YaHei" charset="-122"/>
                <a:cs typeface="Microsoft YaHei" charset="-122"/>
              </a:rPr>
              <a:t>岁，开启创作生涯；</a:t>
            </a:r>
            <a:endParaRPr lang="en-US" altLang="zh-CN" sz="1200" dirty="0" smtClean="0">
              <a:latin typeface="Microsoft YaHei" charset="-122"/>
              <a:ea typeface="Microsoft YaHei" charset="-122"/>
              <a:cs typeface="Microsoft YaHei" charset="-122"/>
            </a:endParaRPr>
          </a:p>
          <a:p>
            <a:pPr marL="457200" indent="-457200">
              <a:lnSpc>
                <a:spcPct val="150000"/>
              </a:lnSpc>
              <a:buFont typeface="Wingdings" charset="2"/>
              <a:buChar char="Ø"/>
            </a:pPr>
            <a:r>
              <a:rPr lang="en-US" altLang="zh-CN" sz="1200" dirty="0" smtClean="0">
                <a:latin typeface="Microsoft YaHei" charset="-122"/>
                <a:ea typeface="Microsoft YaHei" charset="-122"/>
                <a:cs typeface="Microsoft YaHei" charset="-122"/>
              </a:rPr>
              <a:t>50</a:t>
            </a:r>
            <a:r>
              <a:rPr lang="zh-CN" altLang="en-US" sz="1200" dirty="0" smtClean="0">
                <a:latin typeface="Microsoft YaHei" charset="-122"/>
                <a:ea typeface="Microsoft YaHei" charset="-122"/>
                <a:cs typeface="Microsoft YaHei" charset="-122"/>
              </a:rPr>
              <a:t>岁，</a:t>
            </a:r>
            <a:r>
              <a:rPr lang="en-US" altLang="zh-CN" sz="1200" dirty="0" smtClean="0">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拉辛与莎士比亚</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，现实主义的宣言书；</a:t>
            </a:r>
            <a:endParaRPr lang="en-US" altLang="zh-CN" sz="1200" dirty="0" smtClean="0">
              <a:latin typeface="Microsoft YaHei" charset="-122"/>
              <a:ea typeface="Microsoft YaHei" charset="-122"/>
              <a:cs typeface="Microsoft YaHei" charset="-122"/>
            </a:endParaRPr>
          </a:p>
          <a:p>
            <a:pPr marL="457200" indent="-457200">
              <a:lnSpc>
                <a:spcPct val="150000"/>
              </a:lnSpc>
              <a:buFont typeface="Wingdings" charset="2"/>
              <a:buChar char="Ø"/>
            </a:pPr>
            <a:r>
              <a:rPr lang="en-US" altLang="zh-CN" sz="1200" dirty="0" smtClean="0">
                <a:latin typeface="Microsoft YaHei" charset="-122"/>
                <a:ea typeface="Microsoft YaHei" charset="-122"/>
                <a:cs typeface="Microsoft YaHei" charset="-122"/>
              </a:rPr>
              <a:t>54</a:t>
            </a:r>
            <a:r>
              <a:rPr lang="zh-CN" altLang="en-US" sz="1200" dirty="0" smtClean="0">
                <a:latin typeface="Microsoft YaHei" charset="-122"/>
                <a:ea typeface="Microsoft YaHei" charset="-122"/>
                <a:cs typeface="Microsoft YaHei" charset="-122"/>
              </a:rPr>
              <a:t>岁，第一部小说</a:t>
            </a:r>
            <a:r>
              <a:rPr lang="en-US" altLang="zh-CN" sz="1200" dirty="0" smtClean="0">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阿尔芒斯</a:t>
            </a:r>
            <a:r>
              <a:rPr lang="en-US" altLang="zh-CN" sz="1200" dirty="0" smtClean="0">
                <a:latin typeface="Microsoft YaHei" charset="-122"/>
                <a:ea typeface="Microsoft YaHei" charset="-122"/>
                <a:cs typeface="Microsoft YaHei" charset="-122"/>
              </a:rPr>
              <a:t>》</a:t>
            </a:r>
            <a:r>
              <a:rPr lang="zh-CN" altLang="en-US" b="1" dirty="0" smtClean="0">
                <a:latin typeface="KaiTi" charset="-122"/>
                <a:ea typeface="KaiTi" charset="-122"/>
                <a:cs typeface="KaiTi" charset="-122"/>
              </a:rPr>
              <a:t>（批判没落贵族）</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marL="457200" indent="-457200">
              <a:lnSpc>
                <a:spcPct val="150000"/>
              </a:lnSpc>
              <a:buFont typeface="Wingdings" charset="2"/>
              <a:buChar char="Ø"/>
            </a:pPr>
            <a:r>
              <a:rPr lang="en-US" altLang="zh-CN" sz="1200" dirty="0" smtClean="0">
                <a:latin typeface="Microsoft YaHei" charset="-122"/>
                <a:ea typeface="Microsoft YaHei" charset="-122"/>
                <a:cs typeface="Microsoft YaHei" charset="-122"/>
              </a:rPr>
              <a:t>57</a:t>
            </a:r>
            <a:r>
              <a:rPr lang="zh-CN" altLang="en-US" sz="1200" dirty="0" smtClean="0">
                <a:latin typeface="Microsoft YaHei" charset="-122"/>
                <a:ea typeface="Microsoft YaHei" charset="-122"/>
                <a:cs typeface="Microsoft YaHei" charset="-122"/>
              </a:rPr>
              <a:t>岁，代表作</a:t>
            </a:r>
            <a:r>
              <a:rPr lang="en-US" altLang="zh-CN" sz="1200" dirty="0" smtClean="0">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红与黑</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a:t>
            </a:r>
            <a:r>
              <a:rPr lang="en-US" altLang="zh-CN" sz="1200" dirty="0" smtClean="0">
                <a:latin typeface="Microsoft YaHei" charset="-122"/>
                <a:ea typeface="Microsoft YaHei" charset="-122"/>
                <a:cs typeface="Microsoft YaHei" charset="-122"/>
              </a:rPr>
              <a:t>19</a:t>
            </a:r>
            <a:r>
              <a:rPr lang="zh-CN" altLang="en-US" sz="1200" dirty="0" smtClean="0">
                <a:latin typeface="Microsoft YaHei" charset="-122"/>
                <a:ea typeface="Microsoft YaHei" charset="-122"/>
                <a:cs typeface="Microsoft YaHei" charset="-122"/>
              </a:rPr>
              <a:t>世纪现实主义奠基作；</a:t>
            </a:r>
            <a:endParaRPr lang="en-US" altLang="zh-CN" sz="1200" dirty="0" smtClean="0">
              <a:latin typeface="Microsoft YaHei" charset="-122"/>
              <a:ea typeface="Microsoft YaHei" charset="-122"/>
              <a:cs typeface="Microsoft YaHei" charset="-122"/>
            </a:endParaRPr>
          </a:p>
          <a:p>
            <a:pPr marL="457200" indent="-457200">
              <a:lnSpc>
                <a:spcPct val="150000"/>
              </a:lnSpc>
              <a:buFont typeface="Wingdings" charset="2"/>
              <a:buChar char="Ø"/>
            </a:pPr>
            <a:r>
              <a:rPr lang="en-US" altLang="zh-CN" sz="1200" dirty="0" smtClean="0">
                <a:latin typeface="Microsoft YaHei" charset="-122"/>
                <a:ea typeface="Microsoft YaHei" charset="-122"/>
                <a:cs typeface="Microsoft YaHei" charset="-122"/>
              </a:rPr>
              <a:t>58</a:t>
            </a:r>
            <a:r>
              <a:rPr lang="zh-CN" altLang="en-US" sz="1200" dirty="0" smtClean="0">
                <a:latin typeface="Microsoft YaHei" charset="-122"/>
                <a:ea typeface="Microsoft YaHei" charset="-122"/>
                <a:cs typeface="Microsoft YaHei" charset="-122"/>
              </a:rPr>
              <a:t>岁，</a:t>
            </a:r>
            <a:r>
              <a:rPr lang="en-US" altLang="zh-CN" sz="1200" dirty="0" smtClean="0">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巴拿马修道院</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得到巴尔扎克的赞赏。</a:t>
            </a:r>
            <a:endParaRPr lang="en-US" altLang="zh-CN" sz="1200" dirty="0" smtClean="0">
              <a:latin typeface="Microsoft YaHei" charset="-122"/>
              <a:ea typeface="Microsoft YaHei" charset="-122"/>
              <a:cs typeface="Microsoft YaHei" charset="-122"/>
            </a:endParaRPr>
          </a:p>
          <a:p>
            <a:pPr marL="457200" indent="-457200">
              <a:lnSpc>
                <a:spcPct val="150000"/>
              </a:lnSpc>
              <a:buFont typeface="Wingdings" charset="2"/>
              <a:buChar char="Ø"/>
            </a:pPr>
            <a:r>
              <a:rPr lang="en-US" altLang="zh-CN" sz="1200" dirty="0" smtClean="0">
                <a:latin typeface="Microsoft YaHei" charset="-122"/>
                <a:ea typeface="Microsoft YaHei" charset="-122"/>
                <a:cs typeface="Microsoft YaHei" charset="-122"/>
              </a:rPr>
              <a:t>68</a:t>
            </a:r>
            <a:r>
              <a:rPr lang="zh-CN" altLang="en-US" sz="1200" dirty="0" smtClean="0">
                <a:latin typeface="Microsoft YaHei" charset="-122"/>
                <a:ea typeface="Microsoft YaHei" charset="-122"/>
                <a:cs typeface="Microsoft YaHei" charset="-122"/>
              </a:rPr>
              <a:t>岁，出门摔一跤，死了。</a:t>
            </a:r>
          </a:p>
          <a:p>
            <a:endParaRPr kumimoji="1" lang="zh-CN" altLang="en-US" dirty="0"/>
          </a:p>
        </p:txBody>
      </p:sp>
      <p:sp>
        <p:nvSpPr>
          <p:cNvPr id="4" name="幻灯片编号占位符 3"/>
          <p:cNvSpPr>
            <a:spLocks noGrp="1"/>
          </p:cNvSpPr>
          <p:nvPr>
            <p:ph type="sldNum" sz="quarter" idx="10"/>
          </p:nvPr>
        </p:nvSpPr>
        <p:spPr/>
        <p:txBody>
          <a:bodyPr/>
          <a:lstStyle/>
          <a:p>
            <a:fld id="{4AC6D545-6864-3D46-8FFB-A029F7562531}" type="slidenum">
              <a:rPr kumimoji="1" lang="zh-CN" altLang="en-US" smtClean="0"/>
              <a:t>47</a:t>
            </a:fld>
            <a:endParaRPr kumimoji="1" lang="zh-CN" altLang="en-US"/>
          </a:p>
        </p:txBody>
      </p:sp>
    </p:spTree>
    <p:extLst>
      <p:ext uri="{BB962C8B-B14F-4D97-AF65-F5344CB8AC3E}">
        <p14:creationId xmlns:p14="http://schemas.microsoft.com/office/powerpoint/2010/main" val="1251288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AC6D545-6864-3D46-8FFB-A029F7562531}" type="slidenum">
              <a:rPr kumimoji="1" lang="zh-CN" altLang="en-US" smtClean="0"/>
              <a:t>86</a:t>
            </a:fld>
            <a:endParaRPr kumimoji="1" lang="zh-CN" altLang="en-US"/>
          </a:p>
        </p:txBody>
      </p:sp>
    </p:spTree>
    <p:extLst>
      <p:ext uri="{BB962C8B-B14F-4D97-AF65-F5344CB8AC3E}">
        <p14:creationId xmlns:p14="http://schemas.microsoft.com/office/powerpoint/2010/main" val="299700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AC6D545-6864-3D46-8FFB-A029F7562531}" type="slidenum">
              <a:rPr kumimoji="1" lang="zh-CN" altLang="en-US" smtClean="0"/>
              <a:t>108</a:t>
            </a:fld>
            <a:endParaRPr kumimoji="1" lang="zh-CN" altLang="en-US"/>
          </a:p>
        </p:txBody>
      </p:sp>
    </p:spTree>
    <p:extLst>
      <p:ext uri="{BB962C8B-B14F-4D97-AF65-F5344CB8AC3E}">
        <p14:creationId xmlns:p14="http://schemas.microsoft.com/office/powerpoint/2010/main" val="819003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1200" b="1" dirty="0" smtClean="0">
                <a:latin typeface="Microsoft YaHei" charset="-122"/>
                <a:ea typeface="Microsoft YaHei" charset="-122"/>
                <a:cs typeface="Microsoft YaHei" charset="-122"/>
              </a:rPr>
              <a:t>1.</a:t>
            </a:r>
            <a:r>
              <a:rPr kumimoji="1" lang="zh-CN" altLang="en-US" sz="1200" b="1" dirty="0" smtClean="0">
                <a:latin typeface="Microsoft YaHei" charset="-122"/>
                <a:ea typeface="Microsoft YaHei" charset="-122"/>
                <a:cs typeface="Microsoft YaHei" charset="-122"/>
              </a:rPr>
              <a:t>  果戈里</a:t>
            </a:r>
            <a:r>
              <a:rPr kumimoji="1" lang="zh-CN" altLang="en-US" sz="1200" b="1" dirty="0" smtClean="0">
                <a:solidFill>
                  <a:srgbClr val="00B050"/>
                </a:solidFill>
                <a:latin typeface="Microsoft YaHei" charset="-122"/>
                <a:ea typeface="Microsoft YaHei" charset="-122"/>
                <a:cs typeface="Microsoft YaHei" charset="-122"/>
              </a:rPr>
              <a:t>［俄国］</a:t>
            </a:r>
            <a:endParaRPr lang="zh-CN" altLang="en-US" sz="1200" dirty="0" smtClean="0">
              <a:latin typeface="Microsoft YaHei" charset="-122"/>
              <a:ea typeface="Microsoft YaHei" charset="-122"/>
              <a:cs typeface="Microsoft YaHei" charset="-122"/>
            </a:endParaRPr>
          </a:p>
          <a:p>
            <a:pPr>
              <a:lnSpc>
                <a:spcPct val="150000"/>
              </a:lnSpc>
              <a:spcBef>
                <a:spcPct val="0"/>
              </a:spcBef>
            </a:pPr>
            <a:r>
              <a:rPr lang="zh-CN" altLang="en-US" sz="1200" dirty="0" smtClean="0">
                <a:latin typeface="Microsoft YaHei" charset="-122"/>
                <a:ea typeface="Microsoft YaHei" charset="-122"/>
                <a:cs typeface="Microsoft YaHei" charset="-122"/>
              </a:rPr>
              <a:t>出生在俄国地主家庭，父亲酷爱戏剧；</a:t>
            </a:r>
            <a:endParaRPr lang="en-US" altLang="zh-CN" sz="1200" dirty="0" smtClean="0">
              <a:latin typeface="Microsoft YaHei" charset="-122"/>
              <a:ea typeface="Microsoft YaHei" charset="-122"/>
              <a:cs typeface="Microsoft YaHei" charset="-122"/>
            </a:endParaRPr>
          </a:p>
          <a:p>
            <a:pPr>
              <a:lnSpc>
                <a:spcPct val="150000"/>
              </a:lnSpc>
              <a:spcBef>
                <a:spcPct val="0"/>
              </a:spcBef>
            </a:pPr>
            <a:r>
              <a:rPr lang="en-US" altLang="zh-CN" sz="1200" dirty="0" smtClean="0">
                <a:latin typeface="Microsoft YaHei" charset="-122"/>
                <a:ea typeface="Microsoft YaHei" charset="-122"/>
                <a:cs typeface="Microsoft YaHei" charset="-122"/>
              </a:rPr>
              <a:t>12-19</a:t>
            </a:r>
            <a:r>
              <a:rPr lang="zh-CN" altLang="en-US" sz="1200" dirty="0" smtClean="0">
                <a:latin typeface="Microsoft YaHei" charset="-122"/>
                <a:ea typeface="Microsoft YaHei" charset="-122"/>
                <a:cs typeface="Microsoft YaHei" charset="-122"/>
              </a:rPr>
              <a:t>岁，十二月党人起义，反对沙皇专制；</a:t>
            </a:r>
            <a:endParaRPr lang="en-US" altLang="zh-CN" sz="1200" dirty="0" smtClean="0">
              <a:latin typeface="Microsoft YaHei" charset="-122"/>
              <a:ea typeface="Microsoft YaHei" charset="-122"/>
              <a:cs typeface="Microsoft YaHei" charset="-122"/>
            </a:endParaRPr>
          </a:p>
          <a:p>
            <a:pPr>
              <a:lnSpc>
                <a:spcPct val="150000"/>
              </a:lnSpc>
              <a:spcBef>
                <a:spcPct val="0"/>
              </a:spcBef>
            </a:pPr>
            <a:r>
              <a:rPr lang="en-US" altLang="zh-CN" sz="1200" dirty="0" smtClean="0">
                <a:latin typeface="Microsoft YaHei" charset="-122"/>
                <a:ea typeface="Microsoft YaHei" charset="-122"/>
                <a:cs typeface="Microsoft YaHei" charset="-122"/>
              </a:rPr>
              <a:t>19-22</a:t>
            </a:r>
            <a:r>
              <a:rPr lang="zh-CN" altLang="en-US" sz="1200" dirty="0" smtClean="0">
                <a:latin typeface="Microsoft YaHei" charset="-122"/>
                <a:ea typeface="Microsoft YaHei" charset="-122"/>
                <a:cs typeface="Microsoft YaHei" charset="-122"/>
              </a:rPr>
              <a:t>岁，抄写公文，开始创作</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夜话</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a:lnSpc>
                <a:spcPct val="150000"/>
              </a:lnSpc>
              <a:spcBef>
                <a:spcPct val="0"/>
              </a:spcBef>
            </a:pPr>
            <a:r>
              <a:rPr lang="en-US" altLang="zh-CN" sz="1200" dirty="0" smtClean="0">
                <a:latin typeface="Microsoft YaHei" charset="-122"/>
                <a:ea typeface="Microsoft YaHei" charset="-122"/>
                <a:cs typeface="Microsoft YaHei" charset="-122"/>
              </a:rPr>
              <a:t>22</a:t>
            </a:r>
            <a:r>
              <a:rPr lang="zh-CN" altLang="en-US" sz="1200" dirty="0" smtClean="0">
                <a:latin typeface="Microsoft YaHei" charset="-122"/>
                <a:ea typeface="Microsoft YaHei" charset="-122"/>
                <a:cs typeface="Microsoft YaHei" charset="-122"/>
              </a:rPr>
              <a:t>岁，辞职从事文学创作，</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彼得堡故事</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鼻子</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马车</a:t>
            </a:r>
            <a:r>
              <a:rPr lang="en-US" altLang="zh-CN" sz="1200" dirty="0" smtClean="0">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外套</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a:lnSpc>
                <a:spcPct val="150000"/>
              </a:lnSpc>
              <a:spcBef>
                <a:spcPct val="0"/>
              </a:spcBef>
            </a:pPr>
            <a:r>
              <a:rPr lang="en-US" altLang="zh-CN" sz="1200" dirty="0" smtClean="0">
                <a:latin typeface="Microsoft YaHei" charset="-122"/>
                <a:ea typeface="Microsoft YaHei" charset="-122"/>
                <a:cs typeface="Microsoft YaHei" charset="-122"/>
              </a:rPr>
              <a:t>27</a:t>
            </a:r>
            <a:r>
              <a:rPr lang="zh-CN" altLang="en-US" sz="1200" dirty="0" smtClean="0">
                <a:latin typeface="Microsoft YaHei" charset="-122"/>
                <a:ea typeface="Microsoft YaHei" charset="-122"/>
                <a:cs typeface="Microsoft YaHei" charset="-122"/>
              </a:rPr>
              <a:t>岁，喜剧</a:t>
            </a:r>
            <a:r>
              <a:rPr lang="en-US" altLang="zh-CN" sz="1200" dirty="0" smtClean="0">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钦差大臣</a:t>
            </a:r>
            <a:r>
              <a:rPr lang="en-US" altLang="zh-CN" sz="1200" dirty="0" smtClean="0">
                <a:latin typeface="Microsoft YaHei" charset="-122"/>
                <a:ea typeface="Microsoft YaHei" charset="-122"/>
                <a:cs typeface="Microsoft YaHei" charset="-122"/>
              </a:rPr>
              <a:t>》</a:t>
            </a:r>
            <a:r>
              <a:rPr lang="zh-CN" altLang="en-US" sz="1200" dirty="0" smtClean="0">
                <a:latin typeface="KaiTi" charset="-122"/>
                <a:ea typeface="KaiTi" charset="-122"/>
                <a:cs typeface="KaiTi" charset="-122"/>
              </a:rPr>
              <a:t>市长安东和骗子</a:t>
            </a:r>
            <a:r>
              <a:rPr lang="zh-CN" altLang="en-US" sz="1200" dirty="0" smtClean="0">
                <a:solidFill>
                  <a:srgbClr val="0070C0"/>
                </a:solidFill>
                <a:latin typeface="KaiTi" charset="-122"/>
                <a:ea typeface="KaiTi" charset="-122"/>
                <a:cs typeface="KaiTi" charset="-122"/>
              </a:rPr>
              <a:t>赫列斯塔科夫</a:t>
            </a:r>
            <a:r>
              <a:rPr lang="zh-CN" altLang="en-US" sz="1200" dirty="0" smtClean="0">
                <a:latin typeface="KaiTi" charset="-122"/>
                <a:ea typeface="KaiTi" charset="-122"/>
                <a:cs typeface="KaiTi" charset="-122"/>
              </a:rPr>
              <a:t>“两个最可诅咒的敌人”</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a:lnSpc>
                <a:spcPct val="150000"/>
              </a:lnSpc>
              <a:spcBef>
                <a:spcPct val="0"/>
              </a:spcBef>
            </a:pPr>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岁，代表作</a:t>
            </a:r>
            <a:r>
              <a:rPr lang="en-US" altLang="zh-CN" sz="1200" dirty="0" smtClean="0">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死魂灵</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（第一部）（“自然派”奠基石）。</a:t>
            </a:r>
            <a:endParaRPr lang="en-US" altLang="zh-CN" sz="1200" dirty="0" smtClean="0">
              <a:latin typeface="Microsoft YaHei" charset="-122"/>
              <a:ea typeface="Microsoft YaHei" charset="-122"/>
              <a:cs typeface="Microsoft YaHei" charset="-122"/>
            </a:endParaRPr>
          </a:p>
          <a:p>
            <a:endParaRPr kumimoji="1" lang="zh-CN" altLang="en-US" dirty="0"/>
          </a:p>
        </p:txBody>
      </p:sp>
      <p:sp>
        <p:nvSpPr>
          <p:cNvPr id="4" name="幻灯片编号占位符 3"/>
          <p:cNvSpPr>
            <a:spLocks noGrp="1"/>
          </p:cNvSpPr>
          <p:nvPr>
            <p:ph type="sldNum" sz="quarter" idx="10"/>
          </p:nvPr>
        </p:nvSpPr>
        <p:spPr/>
        <p:txBody>
          <a:bodyPr/>
          <a:lstStyle/>
          <a:p>
            <a:fld id="{4AC6D545-6864-3D46-8FFB-A029F7562531}" type="slidenum">
              <a:rPr kumimoji="1" lang="zh-CN" altLang="en-US" smtClean="0"/>
              <a:t>126</a:t>
            </a:fld>
            <a:endParaRPr kumimoji="1" lang="zh-CN" altLang="en-US"/>
          </a:p>
        </p:txBody>
      </p:sp>
    </p:spTree>
    <p:extLst>
      <p:ext uri="{BB962C8B-B14F-4D97-AF65-F5344CB8AC3E}">
        <p14:creationId xmlns:p14="http://schemas.microsoft.com/office/powerpoint/2010/main" val="49555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1200" b="1" dirty="0" smtClean="0">
                <a:latin typeface="Microsoft YaHei" charset="-122"/>
                <a:ea typeface="Microsoft YaHei" charset="-122"/>
                <a:cs typeface="Microsoft YaHei" charset="-122"/>
              </a:rPr>
              <a:t>1.</a:t>
            </a:r>
            <a:r>
              <a:rPr kumimoji="1" lang="zh-CN" altLang="en-US" sz="1200" b="1" dirty="0" smtClean="0">
                <a:latin typeface="Microsoft YaHei" charset="-122"/>
                <a:ea typeface="Microsoft YaHei" charset="-122"/>
                <a:cs typeface="Microsoft YaHei" charset="-122"/>
              </a:rPr>
              <a:t>  陀思妥耶夫斯基</a:t>
            </a:r>
            <a:r>
              <a:rPr kumimoji="1" lang="zh-CN" altLang="en-US" sz="1200" b="1" dirty="0" smtClean="0">
                <a:solidFill>
                  <a:srgbClr val="00B050"/>
                </a:solidFill>
                <a:latin typeface="Microsoft YaHei" charset="-122"/>
                <a:ea typeface="Microsoft YaHei" charset="-122"/>
                <a:cs typeface="Microsoft YaHei" charset="-122"/>
              </a:rPr>
              <a:t>［俄国］</a:t>
            </a:r>
            <a:endParaRPr lang="zh-CN" altLang="en-US"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1200" dirty="0" smtClean="0">
                <a:latin typeface="Microsoft YaHei" charset="-122"/>
                <a:ea typeface="Microsoft YaHei" charset="-122"/>
                <a:cs typeface="Microsoft YaHei" charset="-122"/>
              </a:rPr>
              <a:t>医生父亲，贵族身份，拥有良田；</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1200" dirty="0" smtClean="0">
                <a:latin typeface="Microsoft YaHei" charset="-122"/>
                <a:ea typeface="Microsoft YaHei" charset="-122"/>
                <a:cs typeface="Microsoft YaHei" charset="-122"/>
              </a:rPr>
              <a:t>毕业后从事绘图工作</a:t>
            </a:r>
            <a:r>
              <a:rPr lang="en-US" altLang="zh-CN" sz="1200" dirty="0" smtClean="0">
                <a:latin typeface="Microsoft YaHei" charset="-122"/>
                <a:ea typeface="Microsoft YaHei" charset="-122"/>
                <a:cs typeface="Microsoft YaHei" charset="-122"/>
              </a:rPr>
              <a:t>1</a:t>
            </a:r>
            <a:r>
              <a:rPr lang="zh-CN" altLang="en-US" sz="1200" dirty="0" smtClean="0">
                <a:latin typeface="Microsoft YaHei" charset="-122"/>
                <a:ea typeface="Microsoft YaHei" charset="-122"/>
                <a:cs typeface="Microsoft YaHei" charset="-122"/>
              </a:rPr>
              <a:t>年，</a:t>
            </a:r>
            <a:r>
              <a:rPr lang="en-US" altLang="zh-CN" sz="1200" dirty="0" smtClean="0">
                <a:latin typeface="Microsoft YaHei" charset="-122"/>
                <a:ea typeface="Microsoft YaHei" charset="-122"/>
                <a:cs typeface="Microsoft YaHei" charset="-122"/>
              </a:rPr>
              <a:t>22</a:t>
            </a:r>
            <a:r>
              <a:rPr lang="zh-CN" altLang="en-US" sz="1200" dirty="0" smtClean="0">
                <a:latin typeface="Microsoft YaHei" charset="-122"/>
                <a:ea typeface="Microsoft YaHei" charset="-122"/>
                <a:cs typeface="Microsoft YaHei" charset="-122"/>
              </a:rPr>
              <a:t>岁辞职进行文学创作；</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24</a:t>
            </a:r>
            <a:r>
              <a:rPr lang="zh-CN" altLang="en-US" sz="1200" dirty="0" smtClean="0">
                <a:latin typeface="Microsoft YaHei" charset="-122"/>
                <a:ea typeface="Microsoft YaHei" charset="-122"/>
                <a:cs typeface="Microsoft YaHei" charset="-122"/>
              </a:rPr>
              <a:t>岁，</a:t>
            </a:r>
            <a:r>
              <a:rPr lang="zh-CN" altLang="en-US" sz="1200" dirty="0" smtClean="0">
                <a:solidFill>
                  <a:srgbClr val="FF0000"/>
                </a:solidFill>
                <a:latin typeface="Microsoft YaHei" charset="-122"/>
                <a:ea typeface="Microsoft YaHei" charset="-122"/>
                <a:cs typeface="Microsoft YaHei" charset="-122"/>
              </a:rPr>
              <a:t>处女作</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穷人</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0070C0"/>
                </a:solidFill>
                <a:latin typeface="KaiTi" charset="-122"/>
                <a:ea typeface="KaiTi" charset="-122"/>
                <a:cs typeface="KaiTi" charset="-122"/>
              </a:rPr>
              <a:t>（小人物）</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28</a:t>
            </a:r>
            <a:r>
              <a:rPr lang="zh-CN" altLang="en-US" sz="1200" dirty="0" smtClean="0">
                <a:latin typeface="Microsoft YaHei" charset="-122"/>
                <a:ea typeface="Microsoft YaHei" charset="-122"/>
                <a:cs typeface="Microsoft YaHei" charset="-122"/>
              </a:rPr>
              <a:t>岁，参加政治活动被剥夺贵族身份切</a:t>
            </a:r>
            <a:r>
              <a:rPr lang="en-US" altLang="zh-CN" sz="1200" dirty="0" smtClean="0">
                <a:latin typeface="Microsoft YaHei" charset="-122"/>
                <a:ea typeface="Microsoft YaHei" charset="-122"/>
                <a:cs typeface="Microsoft YaHei" charset="-122"/>
              </a:rPr>
              <a:t>10</a:t>
            </a:r>
            <a:r>
              <a:rPr lang="zh-CN" altLang="en-US" sz="1200" dirty="0" smtClean="0">
                <a:latin typeface="Microsoft YaHei" charset="-122"/>
                <a:ea typeface="Microsoft YaHei" charset="-122"/>
                <a:cs typeface="Microsoft YaHei" charset="-122"/>
              </a:rPr>
              <a:t>年苦役和军营生活；</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39</a:t>
            </a:r>
            <a:r>
              <a:rPr lang="zh-CN" altLang="en-US" sz="1200" dirty="0" smtClean="0">
                <a:latin typeface="Microsoft YaHei" charset="-122"/>
                <a:ea typeface="Microsoft YaHei" charset="-122"/>
                <a:cs typeface="Microsoft YaHei" charset="-122"/>
              </a:rPr>
              <a:t>岁，长篇小说</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被欺凌与被侮辱的</a:t>
            </a:r>
            <a:r>
              <a:rPr lang="en-US" altLang="zh-CN" sz="1200" dirty="0" smtClean="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死屋手记</a:t>
            </a:r>
            <a:r>
              <a:rPr lang="en-US" altLang="zh-CN" sz="1200" dirty="0" smtClean="0">
                <a:latin typeface="Microsoft YaHei" charset="-122"/>
                <a:ea typeface="Microsoft YaHei" charset="-122"/>
                <a:cs typeface="Microsoft YaHei" charset="-122"/>
              </a:rPr>
              <a:t>》</a:t>
            </a:r>
            <a:r>
              <a:rPr lang="zh-CN" altLang="en-US" sz="1200" b="1" dirty="0" smtClean="0">
                <a:latin typeface="KaiTi" charset="-122"/>
                <a:ea typeface="KaiTi" charset="-122"/>
                <a:cs typeface="KaiTi" charset="-122"/>
              </a:rPr>
              <a:t>（写狱中囚犯生活）</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40-40</a:t>
            </a:r>
            <a:r>
              <a:rPr lang="zh-CN" altLang="en-US" sz="1200" dirty="0" smtClean="0">
                <a:latin typeface="Microsoft YaHei" charset="-122"/>
                <a:ea typeface="Microsoft YaHei" charset="-122"/>
                <a:cs typeface="Microsoft YaHei" charset="-122"/>
              </a:rPr>
              <a:t>岁，亲人离世、破产、孤独；</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1200" dirty="0" smtClean="0">
                <a:latin typeface="Microsoft YaHei" charset="-122"/>
                <a:ea typeface="Microsoft YaHei" charset="-122"/>
                <a:cs typeface="Microsoft YaHei" charset="-122"/>
              </a:rPr>
              <a:t>45</a:t>
            </a:r>
            <a:r>
              <a:rPr lang="zh-CN" altLang="en-US" sz="1200" dirty="0" smtClean="0">
                <a:latin typeface="Microsoft YaHei" charset="-122"/>
                <a:ea typeface="Microsoft YaHei" charset="-122"/>
                <a:cs typeface="Microsoft YaHei" charset="-122"/>
              </a:rPr>
              <a:t>岁，</a:t>
            </a:r>
            <a:r>
              <a:rPr lang="zh-CN" altLang="en-US" sz="1200" dirty="0" smtClean="0">
                <a:solidFill>
                  <a:srgbClr val="FF0000"/>
                </a:solidFill>
                <a:latin typeface="Microsoft YaHei" charset="-122"/>
                <a:ea typeface="Microsoft YaHei" charset="-122"/>
                <a:cs typeface="Microsoft YaHei" charset="-122"/>
              </a:rPr>
              <a:t>代表作</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罪与罚</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（结婚）；</a:t>
            </a:r>
            <a:endParaRPr lang="en-US" altLang="zh-CN" sz="12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1200" dirty="0" smtClean="0">
                <a:latin typeface="Microsoft YaHei" charset="-122"/>
                <a:ea typeface="Microsoft YaHei" charset="-122"/>
                <a:cs typeface="Microsoft YaHei" charset="-122"/>
              </a:rPr>
              <a:t>此后十年，长篇小说</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群魔</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白痴</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少年</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solidFill>
                  <a:srgbClr val="FF0000"/>
                </a:solidFill>
                <a:latin typeface="Microsoft YaHei" charset="-122"/>
                <a:ea typeface="Microsoft YaHei" charset="-122"/>
                <a:cs typeface="Microsoft YaHei" charset="-122"/>
              </a:rPr>
              <a:t>卡拉马佐夫兄弟</a:t>
            </a:r>
            <a:r>
              <a:rPr lang="en-US" altLang="zh-CN" sz="1200" dirty="0" smtClean="0">
                <a:solidFill>
                  <a:srgbClr val="FF0000"/>
                </a:solidFill>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endParaRPr kumimoji="1" lang="zh-CN" altLang="en-US" dirty="0"/>
          </a:p>
        </p:txBody>
      </p:sp>
      <p:sp>
        <p:nvSpPr>
          <p:cNvPr id="4" name="幻灯片编号占位符 3"/>
          <p:cNvSpPr>
            <a:spLocks noGrp="1"/>
          </p:cNvSpPr>
          <p:nvPr>
            <p:ph type="sldNum" sz="quarter" idx="10"/>
          </p:nvPr>
        </p:nvSpPr>
        <p:spPr/>
        <p:txBody>
          <a:bodyPr/>
          <a:lstStyle/>
          <a:p>
            <a:fld id="{4AC6D545-6864-3D46-8FFB-A029F7562531}" type="slidenum">
              <a:rPr kumimoji="1" lang="zh-CN" altLang="en-US" smtClean="0"/>
              <a:t>140</a:t>
            </a:fld>
            <a:endParaRPr kumimoji="1" lang="zh-CN" altLang="en-US"/>
          </a:p>
        </p:txBody>
      </p:sp>
    </p:spTree>
    <p:extLst>
      <p:ext uri="{BB962C8B-B14F-4D97-AF65-F5344CB8AC3E}">
        <p14:creationId xmlns:p14="http://schemas.microsoft.com/office/powerpoint/2010/main" val="42549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偶合家庭，意思是说它有很大的偶然性，人们在外力的左右之下不小心结合在一起了。它既没有家族公共价值作为依托，也没有个人肉体自由作为根据，更没有信仰的依据。它呈现为一种虚伪的无根状态。貌似温和的家庭形式之中，包裹着一颗颗邪恶的心。</a:t>
            </a:r>
          </a:p>
          <a:p>
            <a:r>
              <a:rPr lang="zh-CN" altLang="en-US" sz="1200" b="0" i="0" kern="1200" dirty="0" smtClean="0">
                <a:solidFill>
                  <a:schemeClr val="tx1"/>
                </a:solidFill>
                <a:effectLst/>
                <a:latin typeface="+mn-lt"/>
                <a:ea typeface="+mn-ea"/>
                <a:cs typeface="+mn-cs"/>
              </a:rPr>
              <a:t>现代都市家庭模式，大致起源于</a:t>
            </a:r>
            <a:r>
              <a:rPr lang="en-US" altLang="zh-CN" sz="1200" b="0" i="0" kern="1200" dirty="0" smtClean="0">
                <a:solidFill>
                  <a:schemeClr val="tx1"/>
                </a:solidFill>
                <a:effectLst/>
                <a:latin typeface="+mn-lt"/>
                <a:ea typeface="+mn-ea"/>
                <a:cs typeface="+mn-cs"/>
              </a:rPr>
              <a:t>19</a:t>
            </a:r>
            <a:r>
              <a:rPr lang="zh-CN" altLang="en-US" sz="1200" b="0" i="0" kern="1200" dirty="0" smtClean="0">
                <a:solidFill>
                  <a:schemeClr val="tx1"/>
                </a:solidFill>
                <a:effectLst/>
                <a:latin typeface="+mn-lt"/>
                <a:ea typeface="+mn-ea"/>
                <a:cs typeface="+mn-cs"/>
              </a:rPr>
              <a:t>世纪前后的资本主义上升时期，陀思妥耶夫斯基称之为“偶合家庭”， 陀思妥耶夫斯基笔下的卡拉马佐夫一家是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偶合家庭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的典型。在俄国农奴制向资本主义过渡的时期，贵族家庭原来的优雅的外观逐渐丧失，联结家庭的道德已不复存在。家庭成员之间互相不理解，各自追逐自己的目标，勾心斗角。这是处于瓦解过程的贵族家庭。</a:t>
            </a:r>
          </a:p>
          <a:p>
            <a:endParaRPr kumimoji="1" lang="zh-CN" altLang="en-US" dirty="0"/>
          </a:p>
        </p:txBody>
      </p:sp>
      <p:sp>
        <p:nvSpPr>
          <p:cNvPr id="4" name="幻灯片编号占位符 3"/>
          <p:cNvSpPr>
            <a:spLocks noGrp="1"/>
          </p:cNvSpPr>
          <p:nvPr>
            <p:ph type="sldNum" sz="quarter" idx="10"/>
          </p:nvPr>
        </p:nvSpPr>
        <p:spPr/>
        <p:txBody>
          <a:bodyPr/>
          <a:lstStyle/>
          <a:p>
            <a:fld id="{4AC6D545-6864-3D46-8FFB-A029F7562531}" type="slidenum">
              <a:rPr kumimoji="1" lang="zh-CN" altLang="en-US" smtClean="0"/>
              <a:t>141</a:t>
            </a:fld>
            <a:endParaRPr kumimoji="1" lang="zh-CN" altLang="en-US"/>
          </a:p>
        </p:txBody>
      </p:sp>
    </p:spTree>
    <p:extLst>
      <p:ext uri="{BB962C8B-B14F-4D97-AF65-F5344CB8AC3E}">
        <p14:creationId xmlns:p14="http://schemas.microsoft.com/office/powerpoint/2010/main" val="265748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p:cNvSpPr>
          <p:nvPr>
            <p:ph type="sldImg" idx="4294967295"/>
          </p:nvPr>
        </p:nvSpPr>
        <p:spPr>
          <a:ln>
            <a:miter lim="800000"/>
          </a:ln>
        </p:spPr>
      </p:sp>
      <p:sp>
        <p:nvSpPr>
          <p:cNvPr id="8194" name="文本占位符 2"/>
          <p:cNvSpPr>
            <a:spLocks noGrp="1" noChangeArrowheads="1"/>
          </p:cNvSpPr>
          <p:nvPr>
            <p:ph type="body" idx="4294967295"/>
          </p:nvPr>
        </p:nvSpPr>
        <p:spPr/>
        <p:txBody>
          <a:bodyPr/>
          <a:lstStyle/>
          <a:p>
            <a:endParaRPr lang="zh-CN" altLang="en-US"/>
          </a:p>
        </p:txBody>
      </p:sp>
    </p:spTree>
    <p:extLst>
      <p:ext uri="{BB962C8B-B14F-4D97-AF65-F5344CB8AC3E}">
        <p14:creationId xmlns:p14="http://schemas.microsoft.com/office/powerpoint/2010/main" val="314873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B55E033-BE50-4306-A274-7C9333946FA6}"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35690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B55E033-BE50-4306-A274-7C9333946FA6}"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174869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B55E033-BE50-4306-A274-7C9333946FA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49572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lvl="0" eaLnBrk="1" hangingPunct="1"/>
            <a:endParaRPr lang="zh-CN" altLang="en-US"/>
          </a:p>
        </p:txBody>
      </p:sp>
      <p:sp>
        <p:nvSpPr>
          <p:cNvPr id="10243" name="幻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en-US" altLang="en-US" sz="1200"/>
              <a:t>9</a:t>
            </a:fld>
            <a:endParaRPr lang="en-US" altLang="en-US" sz="1200"/>
          </a:p>
        </p:txBody>
      </p:sp>
    </p:spTree>
    <p:extLst>
      <p:ext uri="{BB962C8B-B14F-4D97-AF65-F5344CB8AC3E}">
        <p14:creationId xmlns:p14="http://schemas.microsoft.com/office/powerpoint/2010/main" val="20746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1"/>
          <p:cNvSpPr>
            <a:spLocks noGrp="1" noRot="1" noChangeAspect="1" noTextEdit="1"/>
          </p:cNvSpPr>
          <p:nvPr>
            <p:ph type="sldImg"/>
          </p:nvPr>
        </p:nvSpPr>
        <p:spPr/>
      </p:sp>
      <p:sp>
        <p:nvSpPr>
          <p:cNvPr id="112642" name="备注占位符 2"/>
          <p:cNvSpPr>
            <a:spLocks noGrp="1"/>
          </p:cNvSpPr>
          <p:nvPr>
            <p:ph type="body"/>
          </p:nvPr>
        </p:nvSpPr>
        <p:spPr/>
        <p:txBody>
          <a:bodyPr wrap="square" lIns="91440" tIns="45720" rIns="91440" bIns="45720" anchor="t"/>
          <a:lstStyle/>
          <a:p>
            <a:pPr lvl="0"/>
            <a:endParaRPr lang="zh-CN" altLang="en-US"/>
          </a:p>
        </p:txBody>
      </p:sp>
      <p:sp>
        <p:nvSpPr>
          <p:cNvPr id="112643" name="幻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en-US" altLang="en-US" sz="1200"/>
              <a:t>14</a:t>
            </a:fld>
            <a:endParaRPr lang="en-US" altLang="en-US" sz="1200"/>
          </a:p>
        </p:txBody>
      </p:sp>
    </p:spTree>
    <p:extLst>
      <p:ext uri="{BB962C8B-B14F-4D97-AF65-F5344CB8AC3E}">
        <p14:creationId xmlns:p14="http://schemas.microsoft.com/office/powerpoint/2010/main" val="98952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noTextEdit="1"/>
          </p:cNvSpPr>
          <p:nvPr>
            <p:ph type="sldImg"/>
          </p:nvPr>
        </p:nvSpPr>
        <p:spPr/>
      </p:sp>
      <p:sp>
        <p:nvSpPr>
          <p:cNvPr id="116738" name="备注占位符 2"/>
          <p:cNvSpPr>
            <a:spLocks noGrp="1"/>
          </p:cNvSpPr>
          <p:nvPr>
            <p:ph type="body"/>
          </p:nvPr>
        </p:nvSpPr>
        <p:spPr/>
        <p:txBody>
          <a:bodyPr wrap="square" lIns="91440" tIns="45720" rIns="91440" bIns="45720" anchor="t"/>
          <a:lstStyle/>
          <a:p>
            <a:pPr lvl="0"/>
            <a:endParaRPr lang="zh-CN" altLang="en-US"/>
          </a:p>
        </p:txBody>
      </p:sp>
      <p:sp>
        <p:nvSpPr>
          <p:cNvPr id="116739" name="幻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en-US" altLang="en-US" sz="1200"/>
              <a:t>16</a:t>
            </a:fld>
            <a:endParaRPr lang="en-US" altLang="en-US" sz="1200"/>
          </a:p>
        </p:txBody>
      </p:sp>
    </p:spTree>
    <p:extLst>
      <p:ext uri="{BB962C8B-B14F-4D97-AF65-F5344CB8AC3E}">
        <p14:creationId xmlns:p14="http://schemas.microsoft.com/office/powerpoint/2010/main" val="85682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幻灯片图像占位符 1"/>
          <p:cNvSpPr>
            <a:spLocks noGrp="1" noRot="1" noChangeAspect="1" noTextEdit="1"/>
          </p:cNvSpPr>
          <p:nvPr>
            <p:ph type="sldImg"/>
          </p:nvPr>
        </p:nvSpPr>
        <p:spPr/>
      </p:sp>
      <p:sp>
        <p:nvSpPr>
          <p:cNvPr id="128002" name="备注占位符 2"/>
          <p:cNvSpPr>
            <a:spLocks noGrp="1"/>
          </p:cNvSpPr>
          <p:nvPr>
            <p:ph type="body"/>
          </p:nvPr>
        </p:nvSpPr>
        <p:spPr/>
        <p:txBody>
          <a:bodyPr wrap="square" lIns="91440" tIns="45720" rIns="91440" bIns="45720" anchor="t"/>
          <a:lstStyle/>
          <a:p>
            <a:pPr lvl="0"/>
            <a:endParaRPr lang="zh-CN" altLang="en-US"/>
          </a:p>
        </p:txBody>
      </p:sp>
      <p:sp>
        <p:nvSpPr>
          <p:cNvPr id="128003" name="幻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en-US" altLang="en-US" sz="1200"/>
              <a:t>19</a:t>
            </a:fld>
            <a:endParaRPr lang="en-US" altLang="en-US" sz="1200"/>
          </a:p>
        </p:txBody>
      </p:sp>
    </p:spTree>
    <p:extLst>
      <p:ext uri="{BB962C8B-B14F-4D97-AF65-F5344CB8AC3E}">
        <p14:creationId xmlns:p14="http://schemas.microsoft.com/office/powerpoint/2010/main" val="772445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1595853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1453274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1850449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91924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61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624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157970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682311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50285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118582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1586582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3873301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835317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FA2A389D-C1B6-9344-8AEE-ECA7794D8B1A}" type="datetimeFigureOut">
              <a:rPr kumimoji="1" lang="zh-CN" altLang="en-US" smtClean="0"/>
              <a:t>20/11/10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67A06D4-CB7C-F74C-BA76-1FA6411182A5}" type="slidenum">
              <a:rPr kumimoji="1" lang="zh-CN" altLang="en-US" smtClean="0"/>
              <a:t>‹#›</a:t>
            </a:fld>
            <a:endParaRPr kumimoji="1" lang="zh-CN" altLang="en-US"/>
          </a:p>
        </p:txBody>
      </p:sp>
    </p:spTree>
    <p:extLst>
      <p:ext uri="{BB962C8B-B14F-4D97-AF65-F5344CB8AC3E}">
        <p14:creationId xmlns:p14="http://schemas.microsoft.com/office/powerpoint/2010/main" val="10750421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A389D-C1B6-9344-8AEE-ECA7794D8B1A}" type="datetimeFigureOut">
              <a:rPr kumimoji="1" lang="zh-CN" altLang="en-US" smtClean="0"/>
              <a:t>20/11/10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A06D4-CB7C-F74C-BA76-1FA6411182A5}" type="slidenum">
              <a:rPr kumimoji="1" lang="zh-CN" altLang="en-US" smtClean="0"/>
              <a:t>‹#›</a:t>
            </a:fld>
            <a:endParaRPr kumimoji="1" lang="zh-CN" altLang="en-US"/>
          </a:p>
        </p:txBody>
      </p:sp>
      <p:sp>
        <p:nvSpPr>
          <p:cNvPr id="8" name="文本框 8"/>
          <p:cNvSpPr txBox="1">
            <a:spLocks noChangeArrowheads="1"/>
          </p:cNvSpPr>
          <p:nvPr userDrawn="1"/>
        </p:nvSpPr>
        <p:spPr bwMode="auto">
          <a:xfrm>
            <a:off x="0" y="6457950"/>
            <a:ext cx="1265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kumimoji="1" lang="zh-CN" altLang="en-US" dirty="0" smtClean="0">
                <a:latin typeface="Microsoft YaHei" charset="-122"/>
                <a:ea typeface="Microsoft YaHei" charset="-122"/>
                <a:cs typeface="Microsoft YaHei" charset="-122"/>
              </a:rPr>
              <a:t>上课时间</a:t>
            </a:r>
            <a:r>
              <a:rPr kumimoji="1" lang="en-US" altLang="zh-CN" dirty="0" smtClean="0">
                <a:latin typeface="Microsoft YaHei" charset="-122"/>
                <a:ea typeface="Microsoft YaHei" charset="-122"/>
                <a:cs typeface="Microsoft YaHei" charset="-122"/>
              </a:rPr>
              <a:t>7:15-9:45</a:t>
            </a:r>
            <a:r>
              <a:rPr kumimoji="1" lang="zh-CN" altLang="en-US" dirty="0" smtClean="0">
                <a:latin typeface="Microsoft YaHei" charset="-122"/>
                <a:ea typeface="Microsoft YaHei" charset="-122"/>
                <a:cs typeface="Microsoft YaHei" charset="-122"/>
              </a:rPr>
              <a:t>，中途禁止退出直播，坚持</a:t>
            </a:r>
            <a:r>
              <a:rPr kumimoji="1" lang="en-US" altLang="zh-CN" sz="2000" dirty="0" smtClean="0">
                <a:solidFill>
                  <a:srgbClr val="C00000"/>
                </a:solidFill>
                <a:latin typeface="Microsoft YaHei" charset="-122"/>
                <a:ea typeface="Microsoft YaHei" charset="-122"/>
                <a:cs typeface="Microsoft YaHei" charset="-122"/>
              </a:rPr>
              <a:t>120</a:t>
            </a:r>
            <a:r>
              <a:rPr kumimoji="1" lang="zh-CN" altLang="en-US" dirty="0" smtClean="0">
                <a:latin typeface="Microsoft YaHei" charset="-122"/>
                <a:ea typeface="Microsoft YaHei" charset="-122"/>
                <a:cs typeface="Microsoft YaHei" charset="-122"/>
              </a:rPr>
              <a:t>分钟在线听课，精</a:t>
            </a:r>
            <a:r>
              <a:rPr kumimoji="1" lang="zh-CN" altLang="en-US" dirty="0" smtClean="0">
                <a:latin typeface="Microsoft YaHei" charset="-122"/>
                <a:ea typeface="Microsoft YaHei" charset="-122"/>
                <a:cs typeface="Microsoft YaHei" charset="-122"/>
              </a:rPr>
              <a:t>讲</a:t>
            </a:r>
            <a:r>
              <a:rPr kumimoji="1" lang="en-US" altLang="zh-CN" dirty="0" smtClean="0">
                <a:latin typeface="Microsoft YaHei" charset="-122"/>
                <a:ea typeface="Microsoft YaHei" charset="-122"/>
                <a:cs typeface="Microsoft YaHei" charset="-122"/>
              </a:rPr>
              <a:t>12</a:t>
            </a:r>
            <a:r>
              <a:rPr kumimoji="1" lang="zh-CN" altLang="en-US" dirty="0" smtClean="0">
                <a:latin typeface="Microsoft YaHei" charset="-122"/>
                <a:ea typeface="Microsoft YaHei" charset="-122"/>
                <a:cs typeface="Microsoft YaHei" charset="-122"/>
              </a:rPr>
              <a:t>发给</a:t>
            </a:r>
            <a:r>
              <a:rPr kumimoji="1" lang="zh-CN" altLang="en-US" dirty="0" smtClean="0">
                <a:latin typeface="Microsoft YaHei" charset="-122"/>
                <a:ea typeface="Microsoft YaHei" charset="-122"/>
                <a:cs typeface="Microsoft YaHei" charset="-122"/>
              </a:rPr>
              <a:t>老师私人</a:t>
            </a:r>
            <a:r>
              <a:rPr kumimoji="1" lang="zh-CN" altLang="en-US" sz="2000" dirty="0" smtClean="0">
                <a:solidFill>
                  <a:srgbClr val="C00000"/>
                </a:solidFill>
                <a:latin typeface="Microsoft YaHei" charset="-122"/>
                <a:ea typeface="Microsoft YaHei" charset="-122"/>
                <a:cs typeface="Microsoft YaHei" charset="-122"/>
              </a:rPr>
              <a:t>奖励</a:t>
            </a:r>
            <a:r>
              <a:rPr kumimoji="1" lang="zh-CN" altLang="en-US" dirty="0" smtClean="0">
                <a:latin typeface="Microsoft YaHei" charset="-122"/>
                <a:ea typeface="Microsoft YaHei" charset="-122"/>
                <a:cs typeface="Microsoft YaHei" charset="-122"/>
              </a:rPr>
              <a:t>资料（能帮你短时考过那种）</a:t>
            </a:r>
          </a:p>
        </p:txBody>
      </p:sp>
    </p:spTree>
    <p:extLst>
      <p:ext uri="{BB962C8B-B14F-4D97-AF65-F5344CB8AC3E}">
        <p14:creationId xmlns:p14="http://schemas.microsoft.com/office/powerpoint/2010/main" val="1539761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12.xml"/><Relationship Id="rId2" Type="http://schemas.openxmlformats.org/officeDocument/2006/relationships/diagramData" Target="../diagrams/data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12.xml"/><Relationship Id="rId2" Type="http://schemas.openxmlformats.org/officeDocument/2006/relationships/diagramData" Target="../diagrams/data9.xml"/></Relationships>
</file>

<file path=ppt/slides/_rels/slide1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12.xml"/><Relationship Id="rId2" Type="http://schemas.openxmlformats.org/officeDocument/2006/relationships/diagramData" Target="../diagrams/data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jpeg"/><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jpe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12.xml"/><Relationship Id="rId2" Type="http://schemas.openxmlformats.org/officeDocument/2006/relationships/diagramData" Target="../diagrams/data6.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diagramData" Target="../diagrams/data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3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9.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4680" y="-99392"/>
            <a:ext cx="12259824" cy="6957392"/>
          </a:xfrm>
          <a:prstGeom prst="rect">
            <a:avLst/>
          </a:prstGeom>
        </p:spPr>
      </p:pic>
    </p:spTree>
    <p:extLst>
      <p:ext uri="{BB962C8B-B14F-4D97-AF65-F5344CB8AC3E}">
        <p14:creationId xmlns:p14="http://schemas.microsoft.com/office/powerpoint/2010/main" val="1694211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67662"/>
            <a:ext cx="12192000" cy="6953046"/>
          </a:xfrm>
          <a:prstGeom prst="rect">
            <a:avLst/>
          </a:prstGeom>
        </p:spPr>
      </p:pic>
    </p:spTree>
    <p:extLst>
      <p:ext uri="{BB962C8B-B14F-4D97-AF65-F5344CB8AC3E}">
        <p14:creationId xmlns:p14="http://schemas.microsoft.com/office/powerpoint/2010/main" val="14212987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矩形 1"/>
          <p:cNvSpPr>
            <a:spLocks noChangeArrowheads="1"/>
          </p:cNvSpPr>
          <p:nvPr/>
        </p:nvSpPr>
        <p:spPr bwMode="auto">
          <a:xfrm>
            <a:off x="875489" y="990148"/>
            <a:ext cx="8208963"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高老头</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中复辟时期青年野心家的典型是（ ）</a:t>
            </a:r>
          </a:p>
          <a:p>
            <a:pPr>
              <a:lnSpc>
                <a:spcPct val="150000"/>
              </a:lnSpc>
            </a:pPr>
            <a:r>
              <a:rPr lang="en-US" altLang="zh-CN" sz="2800" dirty="0">
                <a:solidFill>
                  <a:srgbClr val="FF0000"/>
                </a:solidFill>
                <a:latin typeface="Microsoft YaHei" charset="-122"/>
                <a:ea typeface="Microsoft YaHei" charset="-122"/>
                <a:cs typeface="Microsoft YaHei" charset="-122"/>
              </a:rPr>
              <a:t>A:</a:t>
            </a:r>
            <a:r>
              <a:rPr lang="zh-CN" altLang="en-US" sz="2800" dirty="0">
                <a:solidFill>
                  <a:srgbClr val="FF0000"/>
                </a:solidFill>
                <a:latin typeface="Microsoft YaHei" charset="-122"/>
                <a:ea typeface="Microsoft YaHei" charset="-122"/>
                <a:cs typeface="Microsoft YaHei" charset="-122"/>
              </a:rPr>
              <a:t>拉斯蒂涅</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鲍赛昂子爵夫人</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高老头</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伏脱冷</a:t>
            </a:r>
          </a:p>
        </p:txBody>
      </p:sp>
      <p:sp>
        <p:nvSpPr>
          <p:cNvPr id="3" name="矩形 2"/>
          <p:cNvSpPr/>
          <p:nvPr/>
        </p:nvSpPr>
        <p:spPr>
          <a:xfrm>
            <a:off x="0" y="0"/>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7.3.3</a:t>
            </a:r>
            <a:r>
              <a:rPr lang="zh-CN" altLang="en-US" dirty="0">
                <a:solidFill>
                  <a:schemeClr val="bg1">
                    <a:lumMod val="85000"/>
                  </a:schemeClr>
                </a:solidFill>
                <a:latin typeface="Helvetica Neue For Number" charset="0"/>
              </a:rPr>
              <a:t>三、</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高老头</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8630988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矩形 1"/>
          <p:cNvSpPr>
            <a:spLocks noChangeArrowheads="1"/>
          </p:cNvSpPr>
          <p:nvPr/>
        </p:nvSpPr>
        <p:spPr bwMode="auto">
          <a:xfrm>
            <a:off x="875489" y="1261286"/>
            <a:ext cx="10775950" cy="389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高老头</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中，（）的身份是苦役监逃犯，实际上是政客和野心家的另一种典型。</a:t>
            </a: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拉斯蒂涅</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伏脱冷</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鲍赛昂子爵夫人</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拉法埃尔</a:t>
            </a:r>
          </a:p>
        </p:txBody>
      </p:sp>
      <p:sp>
        <p:nvSpPr>
          <p:cNvPr id="3" name="矩形 2"/>
          <p:cNvSpPr/>
          <p:nvPr/>
        </p:nvSpPr>
        <p:spPr>
          <a:xfrm>
            <a:off x="0" y="0"/>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7.3.3</a:t>
            </a:r>
            <a:r>
              <a:rPr lang="zh-CN" altLang="en-US" dirty="0">
                <a:solidFill>
                  <a:schemeClr val="bg1">
                    <a:lumMod val="85000"/>
                  </a:schemeClr>
                </a:solidFill>
                <a:latin typeface="Helvetica Neue For Number" charset="0"/>
              </a:rPr>
              <a:t>三、</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高老头</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516700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矩形 1"/>
          <p:cNvSpPr>
            <a:spLocks noChangeArrowheads="1"/>
          </p:cNvSpPr>
          <p:nvPr/>
        </p:nvSpPr>
        <p:spPr bwMode="auto">
          <a:xfrm>
            <a:off x="875489" y="1261286"/>
            <a:ext cx="107759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高老头</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中，（）的身份是苦役监</a:t>
            </a:r>
            <a:r>
              <a:rPr lang="zh-CN" altLang="en-US" sz="2800" dirty="0">
                <a:solidFill>
                  <a:srgbClr val="C00000"/>
                </a:solidFill>
                <a:latin typeface="Microsoft YaHei" charset="-122"/>
                <a:ea typeface="Microsoft YaHei" charset="-122"/>
                <a:cs typeface="Microsoft YaHei" charset="-122"/>
              </a:rPr>
              <a:t>逃犯</a:t>
            </a:r>
            <a:r>
              <a:rPr lang="zh-CN" altLang="en-US" sz="2800" dirty="0">
                <a:latin typeface="Microsoft YaHei" charset="-122"/>
                <a:ea typeface="Microsoft YaHei" charset="-122"/>
                <a:cs typeface="Microsoft YaHei" charset="-122"/>
              </a:rPr>
              <a:t>，实际上是政客和野心家的另一种典型。</a:t>
            </a: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拉斯蒂涅</a:t>
            </a:r>
          </a:p>
          <a:p>
            <a:pPr>
              <a:lnSpc>
                <a:spcPct val="150000"/>
              </a:lnSpc>
            </a:pPr>
            <a:r>
              <a:rPr lang="en-US" altLang="zh-CN" sz="2800" dirty="0">
                <a:solidFill>
                  <a:srgbClr val="C00000"/>
                </a:solidFill>
                <a:latin typeface="Microsoft YaHei" charset="-122"/>
                <a:ea typeface="Microsoft YaHei" charset="-122"/>
                <a:cs typeface="Microsoft YaHei" charset="-122"/>
              </a:rPr>
              <a:t>B:</a:t>
            </a:r>
            <a:r>
              <a:rPr lang="zh-CN" altLang="en-US" sz="2800" dirty="0">
                <a:solidFill>
                  <a:srgbClr val="C00000"/>
                </a:solidFill>
                <a:latin typeface="Microsoft YaHei" charset="-122"/>
                <a:ea typeface="Microsoft YaHei" charset="-122"/>
                <a:cs typeface="Microsoft YaHei" charset="-122"/>
              </a:rPr>
              <a:t>伏脱冷</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鲍赛昂子爵夫人</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拉法埃尔</a:t>
            </a:r>
          </a:p>
        </p:txBody>
      </p:sp>
      <p:sp>
        <p:nvSpPr>
          <p:cNvPr id="3" name="矩形 2"/>
          <p:cNvSpPr/>
          <p:nvPr/>
        </p:nvSpPr>
        <p:spPr>
          <a:xfrm>
            <a:off x="0" y="0"/>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7.3.3</a:t>
            </a:r>
            <a:r>
              <a:rPr lang="zh-CN" altLang="en-US" dirty="0">
                <a:solidFill>
                  <a:schemeClr val="bg1">
                    <a:lumMod val="85000"/>
                  </a:schemeClr>
                </a:solidFill>
                <a:latin typeface="Helvetica Neue For Number" charset="0"/>
              </a:rPr>
              <a:t>三、</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高老头</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1470213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矩形 1"/>
          <p:cNvSpPr>
            <a:spLocks noChangeArrowheads="1"/>
          </p:cNvSpPr>
          <p:nvPr/>
        </p:nvSpPr>
        <p:spPr bwMode="auto">
          <a:xfrm>
            <a:off x="875489" y="990148"/>
            <a:ext cx="7727950"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a:solidFill>
                  <a:srgbClr val="1F2D3D"/>
                </a:solidFill>
                <a:latin typeface="Microsoft YaHei" charset="-122"/>
                <a:ea typeface="Microsoft YaHei" charset="-122"/>
                <a:cs typeface="Microsoft YaHei" charset="-122"/>
              </a:rPr>
              <a:t>巴尔扎克的</a:t>
            </a:r>
            <a:r>
              <a:rPr lang="en-US" altLang="zh-CN" sz="2800" dirty="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高老头</a:t>
            </a:r>
            <a:r>
              <a:rPr lang="en-US" altLang="zh-CN" sz="2800" dirty="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中被抛弃的贵妇是（ ）</a:t>
            </a:r>
            <a:br>
              <a:rPr lang="zh-CN" altLang="en-US" sz="2800" dirty="0">
                <a:solidFill>
                  <a:srgbClr val="1F2D3D"/>
                </a:solidFill>
                <a:latin typeface="Microsoft YaHei" charset="-122"/>
                <a:ea typeface="Microsoft YaHei" charset="-122"/>
                <a:cs typeface="Microsoft YaHei" charset="-122"/>
              </a:rPr>
            </a:br>
            <a:r>
              <a:rPr lang="en-US" altLang="zh-CN" sz="2800" dirty="0">
                <a:solidFill>
                  <a:srgbClr val="1F2D3D"/>
                </a:solidFill>
                <a:latin typeface="Microsoft YaHei" charset="-122"/>
                <a:ea typeface="Microsoft YaHei" charset="-122"/>
                <a:cs typeface="Microsoft YaHei" charset="-122"/>
              </a:rPr>
              <a:t>A:</a:t>
            </a:r>
            <a:r>
              <a:rPr lang="zh-CN" altLang="en-US" sz="2800" dirty="0">
                <a:solidFill>
                  <a:srgbClr val="1F2D3D"/>
                </a:solidFill>
                <a:latin typeface="Microsoft YaHei" charset="-122"/>
                <a:ea typeface="Microsoft YaHei" charset="-122"/>
                <a:cs typeface="Microsoft YaHei" charset="-122"/>
              </a:rPr>
              <a:t>鲍赛昂夫人</a:t>
            </a:r>
          </a:p>
          <a:p>
            <a:pPr>
              <a:lnSpc>
                <a:spcPct val="150000"/>
              </a:lnSpc>
            </a:pPr>
            <a:r>
              <a:rPr lang="en-US" altLang="zh-CN" sz="2800" dirty="0">
                <a:solidFill>
                  <a:srgbClr val="1F2D3D"/>
                </a:solidFill>
                <a:latin typeface="Microsoft YaHei" charset="-122"/>
                <a:ea typeface="Microsoft YaHei" charset="-122"/>
                <a:cs typeface="Microsoft YaHei" charset="-122"/>
              </a:rPr>
              <a:t>B:</a:t>
            </a:r>
            <a:r>
              <a:rPr lang="zh-CN" altLang="en-US" sz="2800" dirty="0">
                <a:solidFill>
                  <a:srgbClr val="1F2D3D"/>
                </a:solidFill>
                <a:latin typeface="Microsoft YaHei" charset="-122"/>
                <a:ea typeface="Microsoft YaHei" charset="-122"/>
                <a:cs typeface="Microsoft YaHei" charset="-122"/>
              </a:rPr>
              <a:t>玛丝洛娃 </a:t>
            </a:r>
          </a:p>
          <a:p>
            <a:pPr>
              <a:lnSpc>
                <a:spcPct val="150000"/>
              </a:lnSpc>
            </a:pPr>
            <a:r>
              <a:rPr lang="en-US" altLang="zh-CN" sz="2800" dirty="0">
                <a:solidFill>
                  <a:srgbClr val="1F2D3D"/>
                </a:solidFill>
                <a:latin typeface="Microsoft YaHei" charset="-122"/>
                <a:ea typeface="Microsoft YaHei" charset="-122"/>
                <a:cs typeface="Microsoft YaHei" charset="-122"/>
              </a:rPr>
              <a:t>C:</a:t>
            </a:r>
            <a:r>
              <a:rPr lang="zh-CN" altLang="en-US" sz="2800" dirty="0">
                <a:solidFill>
                  <a:srgbClr val="1F2D3D"/>
                </a:solidFill>
                <a:latin typeface="Microsoft YaHei" charset="-122"/>
                <a:ea typeface="Microsoft YaHei" charset="-122"/>
                <a:cs typeface="Microsoft YaHei" charset="-122"/>
              </a:rPr>
              <a:t>包法利夫人</a:t>
            </a:r>
          </a:p>
          <a:p>
            <a:pPr>
              <a:lnSpc>
                <a:spcPct val="150000"/>
              </a:lnSpc>
            </a:pPr>
            <a:r>
              <a:rPr lang="en-US" altLang="zh-CN" sz="2800" dirty="0">
                <a:solidFill>
                  <a:srgbClr val="1F2D3D"/>
                </a:solidFill>
                <a:latin typeface="Microsoft YaHei" charset="-122"/>
                <a:ea typeface="Microsoft YaHei" charset="-122"/>
                <a:cs typeface="Microsoft YaHei" charset="-122"/>
              </a:rPr>
              <a:t>D:</a:t>
            </a:r>
            <a:r>
              <a:rPr lang="zh-CN" altLang="en-US" sz="2800" dirty="0">
                <a:solidFill>
                  <a:srgbClr val="1F2D3D"/>
                </a:solidFill>
                <a:latin typeface="Microsoft YaHei" charset="-122"/>
                <a:ea typeface="Microsoft YaHei" charset="-122"/>
                <a:cs typeface="Microsoft YaHei" charset="-122"/>
              </a:rPr>
              <a:t>玛格丽特</a:t>
            </a:r>
          </a:p>
        </p:txBody>
      </p:sp>
      <p:sp>
        <p:nvSpPr>
          <p:cNvPr id="3" name="矩形 2"/>
          <p:cNvSpPr/>
          <p:nvPr/>
        </p:nvSpPr>
        <p:spPr>
          <a:xfrm>
            <a:off x="0" y="0"/>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7.3.3</a:t>
            </a:r>
            <a:r>
              <a:rPr lang="zh-CN" altLang="en-US" dirty="0">
                <a:solidFill>
                  <a:schemeClr val="bg1">
                    <a:lumMod val="85000"/>
                  </a:schemeClr>
                </a:solidFill>
                <a:latin typeface="Helvetica Neue For Number" charset="0"/>
              </a:rPr>
              <a:t>三、</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高老头</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474066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矩形 1"/>
          <p:cNvSpPr>
            <a:spLocks noChangeArrowheads="1"/>
          </p:cNvSpPr>
          <p:nvPr/>
        </p:nvSpPr>
        <p:spPr bwMode="auto">
          <a:xfrm>
            <a:off x="875489" y="990148"/>
            <a:ext cx="77279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solidFill>
                  <a:srgbClr val="1F2D3D"/>
                </a:solidFill>
                <a:latin typeface="Microsoft YaHei" charset="-122"/>
                <a:ea typeface="Microsoft YaHei" charset="-122"/>
                <a:cs typeface="Microsoft YaHei" charset="-122"/>
              </a:rPr>
              <a:t>巴尔扎克的</a:t>
            </a:r>
            <a:r>
              <a:rPr lang="en-US" altLang="zh-CN" sz="2800" dirty="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高老头</a:t>
            </a:r>
            <a:r>
              <a:rPr lang="en-US" altLang="zh-CN" sz="2800" dirty="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中被抛弃的贵妇是（ ）</a:t>
            </a:r>
            <a:br>
              <a:rPr lang="zh-CN" altLang="en-US" sz="2800" dirty="0">
                <a:solidFill>
                  <a:srgbClr val="1F2D3D"/>
                </a:solidFill>
                <a:latin typeface="Microsoft YaHei" charset="-122"/>
                <a:ea typeface="Microsoft YaHei" charset="-122"/>
                <a:cs typeface="Microsoft YaHei" charset="-122"/>
              </a:rPr>
            </a:br>
            <a:r>
              <a:rPr lang="en-US" altLang="zh-CN" sz="2800" dirty="0">
                <a:solidFill>
                  <a:srgbClr val="C00000"/>
                </a:solidFill>
                <a:latin typeface="Microsoft YaHei" charset="-122"/>
                <a:ea typeface="Microsoft YaHei" charset="-122"/>
                <a:cs typeface="Microsoft YaHei" charset="-122"/>
              </a:rPr>
              <a:t>A:</a:t>
            </a:r>
            <a:r>
              <a:rPr lang="zh-CN" altLang="en-US" sz="2800" dirty="0">
                <a:solidFill>
                  <a:srgbClr val="C00000"/>
                </a:solidFill>
                <a:latin typeface="Microsoft YaHei" charset="-122"/>
                <a:ea typeface="Microsoft YaHei" charset="-122"/>
                <a:cs typeface="Microsoft YaHei" charset="-122"/>
              </a:rPr>
              <a:t>鲍赛昂夫人</a:t>
            </a:r>
          </a:p>
          <a:p>
            <a:pPr>
              <a:lnSpc>
                <a:spcPct val="150000"/>
              </a:lnSpc>
            </a:pPr>
            <a:r>
              <a:rPr lang="en-US" altLang="zh-CN" sz="2800" dirty="0">
                <a:solidFill>
                  <a:srgbClr val="1F2D3D"/>
                </a:solidFill>
                <a:latin typeface="Microsoft YaHei" charset="-122"/>
                <a:ea typeface="Microsoft YaHei" charset="-122"/>
                <a:cs typeface="Microsoft YaHei" charset="-122"/>
              </a:rPr>
              <a:t>B:</a:t>
            </a:r>
            <a:r>
              <a:rPr lang="zh-CN" altLang="en-US" sz="2800" dirty="0">
                <a:solidFill>
                  <a:srgbClr val="1F2D3D"/>
                </a:solidFill>
                <a:latin typeface="Microsoft YaHei" charset="-122"/>
                <a:ea typeface="Microsoft YaHei" charset="-122"/>
                <a:cs typeface="Microsoft YaHei" charset="-122"/>
              </a:rPr>
              <a:t>玛丝洛娃 </a:t>
            </a:r>
          </a:p>
          <a:p>
            <a:pPr>
              <a:lnSpc>
                <a:spcPct val="150000"/>
              </a:lnSpc>
            </a:pPr>
            <a:r>
              <a:rPr lang="en-US" altLang="zh-CN" sz="2800" dirty="0">
                <a:solidFill>
                  <a:srgbClr val="1F2D3D"/>
                </a:solidFill>
                <a:latin typeface="Microsoft YaHei" charset="-122"/>
                <a:ea typeface="Microsoft YaHei" charset="-122"/>
                <a:cs typeface="Microsoft YaHei" charset="-122"/>
              </a:rPr>
              <a:t>C:</a:t>
            </a:r>
            <a:r>
              <a:rPr lang="zh-CN" altLang="en-US" sz="2800" dirty="0">
                <a:solidFill>
                  <a:srgbClr val="1F2D3D"/>
                </a:solidFill>
                <a:latin typeface="Microsoft YaHei" charset="-122"/>
                <a:ea typeface="Microsoft YaHei" charset="-122"/>
                <a:cs typeface="Microsoft YaHei" charset="-122"/>
              </a:rPr>
              <a:t>包法利夫人</a:t>
            </a:r>
          </a:p>
          <a:p>
            <a:pPr>
              <a:lnSpc>
                <a:spcPct val="150000"/>
              </a:lnSpc>
            </a:pPr>
            <a:r>
              <a:rPr lang="en-US" altLang="zh-CN" sz="2800" dirty="0">
                <a:solidFill>
                  <a:srgbClr val="1F2D3D"/>
                </a:solidFill>
                <a:latin typeface="Microsoft YaHei" charset="-122"/>
                <a:ea typeface="Microsoft YaHei" charset="-122"/>
                <a:cs typeface="Microsoft YaHei" charset="-122"/>
              </a:rPr>
              <a:t>D:</a:t>
            </a:r>
            <a:r>
              <a:rPr lang="zh-CN" altLang="en-US" sz="2800" dirty="0">
                <a:solidFill>
                  <a:srgbClr val="1F2D3D"/>
                </a:solidFill>
                <a:latin typeface="Microsoft YaHei" charset="-122"/>
                <a:ea typeface="Microsoft YaHei" charset="-122"/>
                <a:cs typeface="Microsoft YaHei" charset="-122"/>
              </a:rPr>
              <a:t>玛格丽特</a:t>
            </a:r>
          </a:p>
        </p:txBody>
      </p:sp>
      <p:sp>
        <p:nvSpPr>
          <p:cNvPr id="3" name="矩形 2"/>
          <p:cNvSpPr/>
          <p:nvPr/>
        </p:nvSpPr>
        <p:spPr>
          <a:xfrm>
            <a:off x="0" y="0"/>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7.3.3</a:t>
            </a:r>
            <a:r>
              <a:rPr lang="zh-CN" altLang="en-US" dirty="0">
                <a:solidFill>
                  <a:schemeClr val="bg1">
                    <a:lumMod val="85000"/>
                  </a:schemeClr>
                </a:solidFill>
                <a:latin typeface="Helvetica Neue For Number" charset="0"/>
              </a:rPr>
              <a:t>三、</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高老头</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533547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文本框 1"/>
          <p:cNvSpPr txBox="1">
            <a:spLocks noChangeArrowheads="1"/>
          </p:cNvSpPr>
          <p:nvPr/>
        </p:nvSpPr>
        <p:spPr bwMode="auto">
          <a:xfrm>
            <a:off x="911225" y="292100"/>
            <a:ext cx="8244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400" b="1" dirty="0" smtClean="0">
                <a:latin typeface="Microsoft YaHei" charset="-122"/>
                <a:ea typeface="Microsoft YaHei" charset="-122"/>
                <a:cs typeface="Microsoft YaHei" charset="-122"/>
              </a:rPr>
              <a:t>第七章  第三节  巴尔扎克</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高老头</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KaiTi" charset="-122"/>
                <a:ea typeface="KaiTi" charset="-122"/>
                <a:cs typeface="KaiTi" charset="-122"/>
              </a:rPr>
              <a:t>［李东洋版重点总结］</a:t>
            </a:r>
            <a:endParaRPr kumimoji="1" lang="zh-CN" altLang="en-US" sz="2400" b="1" dirty="0">
              <a:latin typeface="KaiTi" charset="-122"/>
              <a:ea typeface="KaiTi" charset="-122"/>
              <a:cs typeface="KaiTi" charset="-122"/>
            </a:endParaRPr>
          </a:p>
        </p:txBody>
      </p:sp>
      <p:sp>
        <p:nvSpPr>
          <p:cNvPr id="7170" name="文本框 2"/>
          <p:cNvSpPr txBox="1">
            <a:spLocks noChangeArrowheads="1"/>
          </p:cNvSpPr>
          <p:nvPr/>
        </p:nvSpPr>
        <p:spPr bwMode="auto">
          <a:xfrm>
            <a:off x="911225" y="833438"/>
            <a:ext cx="11382375" cy="54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b="1" dirty="0" smtClean="0">
                <a:solidFill>
                  <a:srgbClr val="0070C0"/>
                </a:solidFill>
                <a:latin typeface="Microsoft YaHei" charset="-122"/>
                <a:ea typeface="Microsoft YaHei" charset="-122"/>
                <a:cs typeface="Microsoft YaHei" charset="-122"/>
              </a:rPr>
              <a:t>1.</a:t>
            </a:r>
            <a:r>
              <a:rPr kumimoji="1" lang="zh-CN" altLang="en-US" b="1" dirty="0" smtClean="0">
                <a:solidFill>
                  <a:srgbClr val="0070C0"/>
                </a:solidFill>
                <a:latin typeface="Microsoft YaHei" charset="-122"/>
                <a:ea typeface="Microsoft YaHei" charset="-122"/>
                <a:cs typeface="Microsoft YaHei" charset="-122"/>
              </a:rPr>
              <a:t>巴尔扎克</a:t>
            </a:r>
            <a:r>
              <a:rPr kumimoji="1" lang="zh-CN" altLang="en-US" sz="1600" b="1" dirty="0" smtClean="0">
                <a:solidFill>
                  <a:srgbClr val="0070C0"/>
                </a:solidFill>
                <a:latin typeface="KaiTi" charset="-122"/>
                <a:ea typeface="KaiTi" charset="-122"/>
                <a:cs typeface="KaiTi" charset="-122"/>
              </a:rPr>
              <a:t>（法国</a:t>
            </a:r>
            <a:r>
              <a:rPr kumimoji="1" lang="zh-CN" altLang="en-US" sz="1600" b="1" dirty="0">
                <a:latin typeface="KaiTi" charset="-122"/>
                <a:ea typeface="KaiTi" charset="-122"/>
                <a:cs typeface="KaiTi" charset="-122"/>
              </a:rPr>
              <a:t>）</a:t>
            </a:r>
            <a:r>
              <a:rPr kumimoji="1" lang="zh-CN" altLang="en-US" b="1" dirty="0">
                <a:solidFill>
                  <a:srgbClr val="00B050"/>
                </a:solidFill>
                <a:latin typeface="Microsoft YaHei" charset="-122"/>
                <a:ea typeface="Microsoft YaHei" charset="-122"/>
                <a:cs typeface="Microsoft YaHei" charset="-122"/>
              </a:rPr>
              <a:t>［选择］</a:t>
            </a:r>
            <a:endParaRPr lang="en-US" altLang="zh-CN" dirty="0">
              <a:latin typeface="Microsoft YaHei" charset="-122"/>
              <a:ea typeface="Microsoft YaHei" charset="-122"/>
              <a:cs typeface="Microsoft YaHei" charset="-122"/>
            </a:endParaRPr>
          </a:p>
          <a:p>
            <a:pPr>
              <a:lnSpc>
                <a:spcPct val="150000"/>
              </a:lnSpc>
            </a:pPr>
            <a:r>
              <a:rPr lang="en-US" altLang="zh-CN" dirty="0">
                <a:latin typeface="Microsoft YaHei" charset="-122"/>
                <a:ea typeface="Microsoft YaHei" charset="-122"/>
                <a:cs typeface="Microsoft YaHei" charset="-122"/>
              </a:rPr>
              <a:t>《</a:t>
            </a:r>
            <a:r>
              <a:rPr lang="zh-CN" altLang="en-US" dirty="0">
                <a:solidFill>
                  <a:srgbClr val="FF0000"/>
                </a:solidFill>
                <a:latin typeface="Microsoft YaHei" charset="-122"/>
                <a:ea typeface="Microsoft YaHei" charset="-122"/>
                <a:cs typeface="Microsoft YaHei" charset="-122"/>
              </a:rPr>
              <a:t>舒昂党人</a:t>
            </a:r>
            <a:r>
              <a:rPr lang="en-US" altLang="zh-CN" dirty="0">
                <a:latin typeface="Microsoft YaHei" charset="-122"/>
                <a:ea typeface="Microsoft YaHei" charset="-122"/>
                <a:cs typeface="Microsoft YaHei" charset="-122"/>
              </a:rPr>
              <a:t>》</a:t>
            </a:r>
            <a:r>
              <a:rPr lang="zh-CN" altLang="en-US" dirty="0">
                <a:solidFill>
                  <a:srgbClr val="0070C0"/>
                </a:solidFill>
                <a:latin typeface="Microsoft YaHei" charset="-122"/>
                <a:ea typeface="Microsoft YaHei" charset="-122"/>
                <a:cs typeface="Microsoft YaHei" charset="-122"/>
              </a:rPr>
              <a:t>严肃文学</a:t>
            </a:r>
            <a:r>
              <a:rPr lang="zh-CN" altLang="en-US" dirty="0">
                <a:latin typeface="Microsoft YaHei" charset="-122"/>
                <a:ea typeface="Microsoft YaHei" charset="-122"/>
                <a:cs typeface="Microsoft YaHei" charset="-122"/>
              </a:rPr>
              <a:t>开始，第一步小说，现实主义开端</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a:t>
            </a:r>
            <a:r>
              <a:rPr lang="zh-CN" altLang="en-US" dirty="0">
                <a:solidFill>
                  <a:srgbClr val="FF0000"/>
                </a:solidFill>
                <a:latin typeface="Microsoft YaHei" charset="-122"/>
                <a:ea typeface="Microsoft YaHei" charset="-122"/>
                <a:cs typeface="Microsoft YaHei" charset="-122"/>
              </a:rPr>
              <a:t>人间喜剧</a:t>
            </a:r>
            <a:r>
              <a:rPr lang="en-US" altLang="zh-CN" dirty="0">
                <a:latin typeface="Microsoft YaHei" charset="-122"/>
                <a:ea typeface="Microsoft YaHei" charset="-122"/>
                <a:cs typeface="Microsoft YaHei" charset="-122"/>
              </a:rPr>
              <a:t>》</a:t>
            </a:r>
            <a:r>
              <a:rPr lang="zh-CN" altLang="en-US" b="1" dirty="0">
                <a:latin typeface="KaiTi" charset="-122"/>
                <a:ea typeface="KaiTi" charset="-122"/>
                <a:cs typeface="KaiTi" charset="-122"/>
              </a:rPr>
              <a:t>包括</a:t>
            </a:r>
            <a:r>
              <a:rPr lang="en-US" altLang="zh-CN" b="1" dirty="0">
                <a:latin typeface="KaiTi" charset="-122"/>
                <a:ea typeface="KaiTi" charset="-122"/>
                <a:cs typeface="KaiTi" charset="-122"/>
              </a:rPr>
              <a:t>《</a:t>
            </a:r>
            <a:r>
              <a:rPr lang="zh-CN" altLang="en-US" b="1" dirty="0">
                <a:solidFill>
                  <a:srgbClr val="FF0000"/>
                </a:solidFill>
                <a:latin typeface="KaiTi" charset="-122"/>
                <a:ea typeface="KaiTi" charset="-122"/>
                <a:cs typeface="KaiTi" charset="-122"/>
              </a:rPr>
              <a:t>欧也妮＊葛朗台</a:t>
            </a:r>
            <a:r>
              <a:rPr lang="en-US" altLang="zh-CN" b="1" dirty="0">
                <a:latin typeface="KaiTi" charset="-122"/>
                <a:ea typeface="KaiTi" charset="-122"/>
                <a:cs typeface="KaiTi" charset="-122"/>
              </a:rPr>
              <a:t>》《</a:t>
            </a:r>
            <a:r>
              <a:rPr lang="zh-CN" altLang="en-US" b="1" dirty="0">
                <a:solidFill>
                  <a:srgbClr val="FF0000"/>
                </a:solidFill>
                <a:latin typeface="KaiTi" charset="-122"/>
                <a:ea typeface="KaiTi" charset="-122"/>
                <a:cs typeface="KaiTi" charset="-122"/>
              </a:rPr>
              <a:t>高老头</a:t>
            </a:r>
            <a:r>
              <a:rPr lang="en-US" altLang="zh-CN" b="1" dirty="0" smtClean="0">
                <a:latin typeface="KaiTi" charset="-122"/>
                <a:ea typeface="KaiTi" charset="-122"/>
                <a:cs typeface="KaiTi" charset="-122"/>
              </a:rPr>
              <a:t>》</a:t>
            </a:r>
            <a:endParaRPr lang="en-US" altLang="zh-CN" b="1" dirty="0">
              <a:latin typeface="KaiTi" charset="-122"/>
              <a:ea typeface="KaiTi" charset="-122"/>
              <a:cs typeface="KaiTi" charset="-122"/>
            </a:endParaRPr>
          </a:p>
          <a:p>
            <a:pPr>
              <a:lnSpc>
                <a:spcPct val="150000"/>
              </a:lnSpc>
            </a:pPr>
            <a:r>
              <a:rPr kumimoji="1" lang="en-US" altLang="zh-CN" b="1" dirty="0" smtClean="0">
                <a:solidFill>
                  <a:srgbClr val="0070C0"/>
                </a:solidFill>
                <a:latin typeface="Microsoft YaHei" charset="-122"/>
                <a:ea typeface="Microsoft YaHei" charset="-122"/>
                <a:cs typeface="Microsoft YaHei" charset="-122"/>
              </a:rPr>
              <a:t>2.</a:t>
            </a:r>
            <a:r>
              <a:rPr kumimoji="1" lang="zh-CN" altLang="en-US" b="1" dirty="0" smtClean="0">
                <a:solidFill>
                  <a:srgbClr val="0070C0"/>
                </a:solidFill>
                <a:latin typeface="Microsoft YaHei" charset="-122"/>
                <a:ea typeface="Microsoft YaHei" charset="-122"/>
                <a:cs typeface="Microsoft YaHei" charset="-122"/>
              </a:rPr>
              <a:t>巴尔扎克</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人间喜剧</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B050"/>
                </a:solidFill>
                <a:latin typeface="Microsoft YaHei" charset="-122"/>
                <a:ea typeface="Microsoft YaHei" charset="-122"/>
                <a:cs typeface="Microsoft YaHei" charset="-122"/>
              </a:rPr>
              <a:t>［选择／名词解释］</a:t>
            </a:r>
            <a:r>
              <a:rPr lang="zh-CN" altLang="en-US" dirty="0">
                <a:latin typeface="Microsoft YaHei" charset="-122"/>
                <a:ea typeface="Microsoft YaHei" charset="-122"/>
                <a:cs typeface="Microsoft YaHei" charset="-122"/>
              </a:rPr>
              <a:t/>
            </a:r>
            <a:br>
              <a:rPr lang="zh-CN" altLang="en-US"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）巴尔扎克</a:t>
            </a:r>
            <a:r>
              <a:rPr lang="zh-CN" altLang="en-US" dirty="0">
                <a:solidFill>
                  <a:srgbClr val="FF0000"/>
                </a:solidFill>
                <a:latin typeface="Microsoft YaHei" charset="-122"/>
                <a:ea typeface="Microsoft YaHei" charset="-122"/>
                <a:cs typeface="Microsoft YaHei" charset="-122"/>
              </a:rPr>
              <a:t>创作的总称</a:t>
            </a:r>
            <a:r>
              <a:rPr lang="zh-CN" altLang="en-US" dirty="0">
                <a:latin typeface="Microsoft YaHei" charset="-122"/>
                <a:ea typeface="Microsoft YaHei" charset="-122"/>
                <a:cs typeface="Microsoft YaHei" charset="-122"/>
              </a:rPr>
              <a:t>，包括</a:t>
            </a:r>
            <a:r>
              <a:rPr lang="zh-CN" altLang="en-US" dirty="0">
                <a:solidFill>
                  <a:srgbClr val="FF0000"/>
                </a:solidFill>
                <a:latin typeface="Microsoft YaHei" charset="-122"/>
                <a:ea typeface="Microsoft YaHei" charset="-122"/>
                <a:cs typeface="Microsoft YaHei" charset="-122"/>
              </a:rPr>
              <a:t>风俗</a:t>
            </a:r>
            <a:r>
              <a:rPr lang="zh-CN" altLang="en-US" dirty="0">
                <a:latin typeface="Microsoft YaHei" charset="-122"/>
                <a:ea typeface="Microsoft YaHei" charset="-122"/>
                <a:cs typeface="Microsoft YaHei" charset="-122"/>
              </a:rPr>
              <a:t>研究</a:t>
            </a:r>
            <a:r>
              <a:rPr lang="zh-CN" altLang="en-US" dirty="0">
                <a:solidFill>
                  <a:srgbClr val="0070C0"/>
                </a:solidFill>
                <a:latin typeface="Microsoft YaHei" charset="-122"/>
                <a:ea typeface="Microsoft YaHei" charset="-122"/>
                <a:cs typeface="Microsoft YaHei" charset="-122"/>
              </a:rPr>
              <a:t>（最重要的最多的）</a:t>
            </a:r>
            <a:r>
              <a:rPr lang="zh-CN" altLang="en-US" dirty="0">
                <a:latin typeface="Microsoft YaHei" charset="-122"/>
                <a:ea typeface="Microsoft YaHei" charset="-122"/>
                <a:cs typeface="Microsoft YaHei" charset="-122"/>
              </a:rPr>
              <a:t>、</a:t>
            </a:r>
            <a:r>
              <a:rPr lang="zh-CN" altLang="en-US" dirty="0">
                <a:solidFill>
                  <a:srgbClr val="FF0000"/>
                </a:solidFill>
                <a:latin typeface="Microsoft YaHei" charset="-122"/>
                <a:ea typeface="Microsoft YaHei" charset="-122"/>
                <a:cs typeface="Microsoft YaHei" charset="-122"/>
              </a:rPr>
              <a:t>哲学</a:t>
            </a:r>
            <a:r>
              <a:rPr lang="zh-CN" altLang="en-US" dirty="0">
                <a:latin typeface="Microsoft YaHei" charset="-122"/>
                <a:ea typeface="Microsoft YaHei" charset="-122"/>
                <a:cs typeface="Microsoft YaHei" charset="-122"/>
              </a:rPr>
              <a:t>研究、</a:t>
            </a:r>
            <a:r>
              <a:rPr lang="zh-CN" altLang="en-US" dirty="0">
                <a:solidFill>
                  <a:srgbClr val="FF0000"/>
                </a:solidFill>
                <a:latin typeface="Microsoft YaHei" charset="-122"/>
                <a:ea typeface="Microsoft YaHei" charset="-122"/>
                <a:cs typeface="Microsoft YaHei" charset="-122"/>
              </a:rPr>
              <a:t>分析</a:t>
            </a:r>
            <a:r>
              <a:rPr lang="zh-CN" altLang="en-US" dirty="0">
                <a:latin typeface="Microsoft YaHei" charset="-122"/>
                <a:ea typeface="Microsoft YaHei" charset="-122"/>
                <a:cs typeface="Microsoft YaHei" charset="-122"/>
              </a:rPr>
              <a:t>研究三部分，共</a:t>
            </a:r>
            <a:r>
              <a:rPr lang="en-US" altLang="zh-CN" dirty="0">
                <a:latin typeface="Microsoft YaHei" charset="-122"/>
                <a:ea typeface="Microsoft YaHei" charset="-122"/>
                <a:cs typeface="Microsoft YaHei" charset="-122"/>
              </a:rPr>
              <a:t>90</a:t>
            </a:r>
            <a:r>
              <a:rPr lang="zh-CN" altLang="en-US" dirty="0">
                <a:latin typeface="Microsoft YaHei" charset="-122"/>
                <a:ea typeface="Microsoft YaHei" charset="-122"/>
                <a:cs typeface="Microsoft YaHei" charset="-122"/>
              </a:rPr>
              <a:t>余部。</a:t>
            </a:r>
            <a:br>
              <a:rPr lang="zh-CN" altLang="en-US"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）主要用</a:t>
            </a:r>
            <a:r>
              <a:rPr lang="zh-CN" altLang="en-US" dirty="0">
                <a:solidFill>
                  <a:srgbClr val="FF0000"/>
                </a:solidFill>
                <a:latin typeface="Microsoft YaHei" charset="-122"/>
                <a:ea typeface="Microsoft YaHei" charset="-122"/>
                <a:cs typeface="Microsoft YaHei" charset="-122"/>
              </a:rPr>
              <a:t>现实主义</a:t>
            </a:r>
            <a:r>
              <a:rPr lang="zh-CN" altLang="en-US" dirty="0">
                <a:latin typeface="Microsoft YaHei" charset="-122"/>
                <a:ea typeface="Microsoft YaHei" charset="-122"/>
                <a:cs typeface="Microsoft YaHei" charset="-122"/>
              </a:rPr>
              <a:t>手法，通过</a:t>
            </a:r>
            <a:r>
              <a:rPr lang="zh-CN" altLang="en-US" dirty="0">
                <a:solidFill>
                  <a:srgbClr val="FF0000"/>
                </a:solidFill>
                <a:latin typeface="Microsoft YaHei" charset="-122"/>
                <a:ea typeface="Microsoft YaHei" charset="-122"/>
                <a:cs typeface="Microsoft YaHei" charset="-122"/>
              </a:rPr>
              <a:t>资产者</a:t>
            </a:r>
            <a:r>
              <a:rPr lang="zh-CN" altLang="en-US" dirty="0">
                <a:latin typeface="Microsoft YaHei" charset="-122"/>
                <a:ea typeface="Microsoft YaHei" charset="-122"/>
                <a:cs typeface="Microsoft YaHei" charset="-122"/>
              </a:rPr>
              <a:t>的发家、</a:t>
            </a:r>
            <a:r>
              <a:rPr lang="zh-CN" altLang="en-US" dirty="0">
                <a:solidFill>
                  <a:srgbClr val="FF0000"/>
                </a:solidFill>
                <a:latin typeface="Microsoft YaHei" charset="-122"/>
                <a:ea typeface="Microsoft YaHei" charset="-122"/>
                <a:cs typeface="Microsoft YaHei" charset="-122"/>
              </a:rPr>
              <a:t>贵族</a:t>
            </a:r>
            <a:r>
              <a:rPr lang="zh-CN" altLang="en-US" dirty="0">
                <a:latin typeface="Microsoft YaHei" charset="-122"/>
                <a:ea typeface="Microsoft YaHei" charset="-122"/>
                <a:cs typeface="Microsoft YaHei" charset="-122"/>
              </a:rPr>
              <a:t>的没落、</a:t>
            </a:r>
            <a:r>
              <a:rPr lang="zh-CN" altLang="en-US" dirty="0">
                <a:solidFill>
                  <a:srgbClr val="FF0000"/>
                </a:solidFill>
                <a:latin typeface="Microsoft YaHei" charset="-122"/>
                <a:ea typeface="Microsoft YaHei" charset="-122"/>
                <a:cs typeface="Microsoft YaHei" charset="-122"/>
              </a:rPr>
              <a:t>金钱的万能</a:t>
            </a:r>
            <a:r>
              <a:rPr lang="zh-CN" altLang="en-US" dirty="0">
                <a:latin typeface="Microsoft YaHei" charset="-122"/>
                <a:ea typeface="Microsoft YaHei" charset="-122"/>
                <a:cs typeface="Microsoft YaHei" charset="-122"/>
              </a:rPr>
              <a:t>来揭露和批判资本主义金钱社会。</a:t>
            </a:r>
            <a:endParaRPr lang="en-US" altLang="zh-CN" dirty="0">
              <a:latin typeface="Microsoft YaHei" charset="-122"/>
              <a:ea typeface="Microsoft YaHei" charset="-122"/>
              <a:cs typeface="Microsoft YaHei" charset="-122"/>
            </a:endParaRPr>
          </a:p>
          <a:p>
            <a:pPr>
              <a:lnSpc>
                <a:spcPct val="150000"/>
              </a:lnSpc>
            </a:pPr>
            <a:r>
              <a:rPr kumimoji="1" lang="en-US" altLang="zh-CN" b="1" dirty="0" smtClean="0">
                <a:solidFill>
                  <a:srgbClr val="0070C0"/>
                </a:solidFill>
                <a:latin typeface="Microsoft YaHei" charset="-122"/>
                <a:ea typeface="Microsoft YaHei" charset="-122"/>
                <a:cs typeface="Microsoft YaHei" charset="-122"/>
              </a:rPr>
              <a:t>3.</a:t>
            </a:r>
            <a:r>
              <a:rPr kumimoji="1" lang="zh-CN" altLang="en-US" b="1" dirty="0" smtClean="0">
                <a:solidFill>
                  <a:srgbClr val="0070C0"/>
                </a:solidFill>
                <a:latin typeface="Microsoft YaHei" charset="-122"/>
                <a:ea typeface="Microsoft YaHei" charset="-122"/>
                <a:cs typeface="Microsoft YaHei" charset="-122"/>
              </a:rPr>
              <a:t> 巴尔扎克</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人间喜剧</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的思想内容</a:t>
            </a:r>
            <a:r>
              <a:rPr kumimoji="1" lang="zh-CN" altLang="en-US" b="1" dirty="0">
                <a:solidFill>
                  <a:srgbClr val="00B050"/>
                </a:solidFill>
                <a:latin typeface="Microsoft YaHei" charset="-122"/>
                <a:ea typeface="Microsoft YaHei" charset="-122"/>
                <a:cs typeface="Microsoft YaHei" charset="-122"/>
              </a:rPr>
              <a:t>［简答］</a:t>
            </a:r>
            <a:r>
              <a:rPr lang="zh-CN" altLang="en-US" dirty="0"/>
              <a:t/>
            </a:r>
            <a:br>
              <a:rPr lang="zh-CN" altLang="en-US" dirty="0"/>
            </a:br>
            <a:r>
              <a:rPr lang="zh-CN" altLang="en-US" dirty="0">
                <a:latin typeface="Microsoft YaHei" charset="-122"/>
                <a:ea typeface="Microsoft YaHei" charset="-122"/>
                <a:cs typeface="Microsoft YaHei" charset="-122"/>
              </a:rPr>
              <a:t>首先，</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人间喜剧</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反映了</a:t>
            </a:r>
            <a:r>
              <a:rPr lang="zh-CN" altLang="en-US" dirty="0">
                <a:solidFill>
                  <a:srgbClr val="FF0000"/>
                </a:solidFill>
                <a:latin typeface="Microsoft YaHei" charset="-122"/>
                <a:ea typeface="Microsoft YaHei" charset="-122"/>
                <a:cs typeface="Microsoft YaHei" charset="-122"/>
              </a:rPr>
              <a:t>资产阶级取代贵族阶级</a:t>
            </a:r>
            <a:r>
              <a:rPr lang="zh-CN" altLang="en-US" dirty="0">
                <a:latin typeface="Microsoft YaHei" charset="-122"/>
                <a:ea typeface="Microsoft YaHei" charset="-122"/>
                <a:cs typeface="Microsoft YaHei" charset="-122"/>
              </a:rPr>
              <a:t>的罪恶发家史。</a:t>
            </a:r>
            <a:endParaRPr lang="en-US" altLang="zh-CN" dirty="0">
              <a:latin typeface="Microsoft YaHei" charset="-122"/>
              <a:ea typeface="Microsoft YaHei" charset="-122"/>
              <a:cs typeface="Microsoft YaHei" charset="-122"/>
            </a:endParaRPr>
          </a:p>
          <a:p>
            <a:pPr>
              <a:lnSpc>
                <a:spcPct val="150000"/>
              </a:lnSpc>
            </a:pPr>
            <a:r>
              <a:rPr lang="zh-CN" altLang="en-US" dirty="0">
                <a:latin typeface="KaiTi" charset="-122"/>
                <a:ea typeface="KaiTi" charset="-122"/>
                <a:cs typeface="KaiTi" charset="-122"/>
              </a:rPr>
              <a:t>用编年史的方式几乎逐年地把上升的资产阶级在</a:t>
            </a:r>
            <a:r>
              <a:rPr lang="en-US" altLang="zh-CN" dirty="0">
                <a:latin typeface="KaiTi" charset="-122"/>
                <a:ea typeface="KaiTi" charset="-122"/>
                <a:cs typeface="KaiTi" charset="-122"/>
              </a:rPr>
              <a:t>1816</a:t>
            </a:r>
            <a:r>
              <a:rPr lang="zh-CN" altLang="en-US" dirty="0">
                <a:latin typeface="KaiTi" charset="-122"/>
                <a:ea typeface="KaiTi" charset="-122"/>
                <a:cs typeface="KaiTi" charset="-122"/>
              </a:rPr>
              <a:t>至</a:t>
            </a:r>
            <a:r>
              <a:rPr lang="en-US" altLang="zh-CN" dirty="0">
                <a:latin typeface="KaiTi" charset="-122"/>
                <a:ea typeface="KaiTi" charset="-122"/>
                <a:cs typeface="KaiTi" charset="-122"/>
              </a:rPr>
              <a:t>1848</a:t>
            </a:r>
            <a:r>
              <a:rPr lang="zh-CN" altLang="en-US" dirty="0">
                <a:latin typeface="KaiTi" charset="-122"/>
                <a:ea typeface="KaiTi" charset="-122"/>
                <a:cs typeface="KaiTi" charset="-122"/>
              </a:rPr>
              <a:t>年这一时期对贵族社会的冲击描写出来。</a:t>
            </a:r>
            <a:br>
              <a:rPr lang="zh-CN" altLang="en-US" dirty="0">
                <a:latin typeface="KaiTi" charset="-122"/>
                <a:ea typeface="KaiTi" charset="-122"/>
                <a:cs typeface="KaiTi" charset="-122"/>
              </a:rPr>
            </a:br>
            <a:r>
              <a:rPr lang="zh-CN" altLang="en-US" dirty="0">
                <a:latin typeface="Microsoft YaHei" charset="-122"/>
                <a:ea typeface="Microsoft YaHei" charset="-122"/>
                <a:cs typeface="Microsoft YaHei" charset="-122"/>
              </a:rPr>
              <a:t>其次，</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人间喜剧</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反映了</a:t>
            </a:r>
            <a:r>
              <a:rPr lang="zh-CN" altLang="en-US" dirty="0">
                <a:solidFill>
                  <a:srgbClr val="FF0000"/>
                </a:solidFill>
                <a:latin typeface="Microsoft YaHei" charset="-122"/>
                <a:ea typeface="Microsoft YaHei" charset="-122"/>
                <a:cs typeface="Microsoft YaHei" charset="-122"/>
              </a:rPr>
              <a:t>贵族阶级的没落衰亡史</a:t>
            </a:r>
            <a:r>
              <a:rPr lang="zh-CN" altLang="en-US" dirty="0" smtClean="0">
                <a:latin typeface="Microsoft YaHei" charset="-122"/>
                <a:ea typeface="Microsoft YaHei" charset="-122"/>
                <a:cs typeface="Microsoft YaHei" charset="-122"/>
              </a:rPr>
              <a:t>。</a:t>
            </a:r>
            <a:r>
              <a:rPr lang="zh-CN" altLang="en-US" dirty="0" smtClean="0">
                <a:latin typeface="KaiTi" charset="-122"/>
                <a:ea typeface="KaiTi" charset="-122"/>
                <a:cs typeface="KaiTi" charset="-122"/>
              </a:rPr>
              <a:t>描写</a:t>
            </a:r>
            <a:r>
              <a:rPr lang="zh-CN" altLang="en-US" dirty="0">
                <a:latin typeface="KaiTi" charset="-122"/>
                <a:ea typeface="KaiTi" charset="-122"/>
                <a:cs typeface="KaiTi" charset="-122"/>
              </a:rPr>
              <a:t>了贵族社会在</a:t>
            </a:r>
            <a:r>
              <a:rPr lang="en-US" altLang="zh-CN" dirty="0">
                <a:latin typeface="KaiTi" charset="-122"/>
                <a:ea typeface="KaiTi" charset="-122"/>
                <a:cs typeface="KaiTi" charset="-122"/>
              </a:rPr>
              <a:t>1815</a:t>
            </a:r>
            <a:r>
              <a:rPr lang="zh-CN" altLang="en-US" dirty="0">
                <a:latin typeface="KaiTi" charset="-122"/>
                <a:ea typeface="KaiTi" charset="-122"/>
                <a:cs typeface="KaiTi" charset="-122"/>
              </a:rPr>
              <a:t>年以后企图</a:t>
            </a:r>
            <a:r>
              <a:rPr lang="zh-CN" altLang="en-US" dirty="0" smtClean="0">
                <a:latin typeface="KaiTi" charset="-122"/>
                <a:ea typeface="KaiTi" charset="-122"/>
                <a:cs typeface="KaiTi" charset="-122"/>
              </a:rPr>
              <a:t>重整旗鼓。</a:t>
            </a:r>
            <a:r>
              <a:rPr lang="zh-CN" altLang="en-US" dirty="0">
                <a:latin typeface="KaiTi" charset="-122"/>
                <a:ea typeface="KaiTi" charset="-122"/>
                <a:cs typeface="KaiTi" charset="-122"/>
              </a:rPr>
              <a:t/>
            </a:r>
            <a:br>
              <a:rPr lang="zh-CN" altLang="en-US" dirty="0">
                <a:latin typeface="KaiTi" charset="-122"/>
                <a:ea typeface="KaiTi" charset="-122"/>
                <a:cs typeface="KaiTi" charset="-122"/>
              </a:rPr>
            </a:br>
            <a:r>
              <a:rPr lang="zh-CN" altLang="en-US" dirty="0">
                <a:latin typeface="Microsoft YaHei" charset="-122"/>
                <a:ea typeface="Microsoft YaHei" charset="-122"/>
                <a:cs typeface="Microsoft YaHei" charset="-122"/>
              </a:rPr>
              <a:t>第三，</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人间喜剧</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描写了一幕幕围绕着</a:t>
            </a:r>
            <a:r>
              <a:rPr lang="zh-CN" altLang="en-US" dirty="0">
                <a:solidFill>
                  <a:srgbClr val="FF0000"/>
                </a:solidFill>
                <a:latin typeface="Microsoft YaHei" charset="-122"/>
                <a:ea typeface="Microsoft YaHei" charset="-122"/>
                <a:cs typeface="Microsoft YaHei" charset="-122"/>
              </a:rPr>
              <a:t>争夺金钱而展开的惨剧</a:t>
            </a:r>
            <a:r>
              <a:rPr lang="zh-CN" altLang="en-US" dirty="0" smtClean="0">
                <a:latin typeface="Microsoft YaHei" charset="-122"/>
                <a:ea typeface="Microsoft YaHei" charset="-122"/>
                <a:cs typeface="Microsoft YaHei" charset="-122"/>
              </a:rPr>
              <a:t>，创作</a:t>
            </a:r>
            <a:r>
              <a:rPr lang="zh-CN" altLang="en-US" dirty="0">
                <a:latin typeface="Microsoft YaHei" charset="-122"/>
                <a:ea typeface="Microsoft YaHei" charset="-122"/>
                <a:cs typeface="Microsoft YaHei" charset="-122"/>
              </a:rPr>
              <a:t>了一部金钱统治一切的社会风俗史。</a:t>
            </a:r>
            <a:br>
              <a:rPr lang="zh-CN" altLang="en-US" dirty="0">
                <a:latin typeface="Microsoft YaHei" charset="-122"/>
                <a:ea typeface="Microsoft YaHei" charset="-122"/>
                <a:cs typeface="Microsoft YaHei" charset="-122"/>
              </a:rPr>
            </a:br>
            <a:r>
              <a:rPr lang="zh-CN" altLang="en-US" dirty="0" smtClean="0">
                <a:latin typeface="KaiTi" charset="-122"/>
                <a:ea typeface="KaiTi" charset="-122"/>
                <a:cs typeface="KaiTi" charset="-122"/>
              </a:rPr>
              <a:t>在</a:t>
            </a:r>
            <a:r>
              <a:rPr lang="zh-CN" altLang="en-US" dirty="0">
                <a:latin typeface="KaiTi" charset="-122"/>
                <a:ea typeface="KaiTi" charset="-122"/>
                <a:cs typeface="KaiTi" charset="-122"/>
              </a:rPr>
              <a:t>创作中摆脱自己的政治观点，无疑是巴尔扎克的现实主义的胜利。当然，巴尔扎克对贵族阶级的同情，对天主教的作用的大力鼓吹，维护现存社会的立场，在他的作品中时有流露，或多或少削弱了作品的揭露意义。 </a:t>
            </a:r>
            <a:endParaRPr lang="en-US" altLang="zh-CN" dirty="0">
              <a:latin typeface="KaiTi" charset="-122"/>
              <a:ea typeface="KaiTi" charset="-122"/>
              <a:cs typeface="KaiTi" charset="-122"/>
            </a:endParaRPr>
          </a:p>
          <a:p>
            <a:pPr>
              <a:lnSpc>
                <a:spcPct val="150000"/>
              </a:lnSpc>
            </a:pPr>
            <a:endParaRPr lang="en-US" altLang="zh-CN" dirty="0">
              <a:latin typeface="KaiTi" charset="-122"/>
              <a:ea typeface="KaiTi" charset="-122"/>
              <a:cs typeface="KaiTi" charset="-122"/>
            </a:endParaRPr>
          </a:p>
        </p:txBody>
      </p:sp>
      <p:sp>
        <p:nvSpPr>
          <p:cNvPr id="90115" name="文本框 3"/>
          <p:cNvSpPr txBox="1">
            <a:spLocks noChangeArrowheads="1"/>
          </p:cNvSpPr>
          <p:nvPr/>
        </p:nvSpPr>
        <p:spPr bwMode="auto">
          <a:xfrm>
            <a:off x="0" y="6021388"/>
            <a:ext cx="1108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en-US" altLang="zh-CN" sz="1600" b="1" dirty="0" smtClean="0">
                <a:latin typeface="KaiTi" charset="-122"/>
                <a:ea typeface="KaiTi" charset="-122"/>
                <a:cs typeface="KaiTi" charset="-122"/>
              </a:rPr>
              <a:t>3</a:t>
            </a:r>
            <a:r>
              <a:rPr kumimoji="1" lang="zh-CN" altLang="en-US" sz="1600" b="1" dirty="0" smtClean="0">
                <a:latin typeface="KaiTi" charset="-122"/>
                <a:ea typeface="KaiTi" charset="-122"/>
                <a:cs typeface="KaiTi" charset="-122"/>
              </a:rPr>
              <a:t>个</a:t>
            </a:r>
            <a:r>
              <a:rPr kumimoji="1" lang="zh-CN" altLang="en-US" sz="1600" b="1" dirty="0">
                <a:latin typeface="KaiTi" charset="-122"/>
                <a:ea typeface="KaiTi" charset="-122"/>
                <a:cs typeface="KaiTi" charset="-122"/>
              </a:rPr>
              <a:t>知识点</a:t>
            </a:r>
          </a:p>
        </p:txBody>
      </p:sp>
    </p:spTree>
    <p:extLst>
      <p:ext uri="{BB962C8B-B14F-4D97-AF65-F5344CB8AC3E}">
        <p14:creationId xmlns:p14="http://schemas.microsoft.com/office/powerpoint/2010/main" val="162526276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文本框 1"/>
          <p:cNvSpPr txBox="1">
            <a:spLocks noChangeArrowheads="1"/>
          </p:cNvSpPr>
          <p:nvPr/>
        </p:nvSpPr>
        <p:spPr bwMode="auto">
          <a:xfrm>
            <a:off x="911225" y="292100"/>
            <a:ext cx="8244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400" b="1" dirty="0" smtClean="0">
                <a:latin typeface="Microsoft YaHei" charset="-122"/>
                <a:ea typeface="Microsoft YaHei" charset="-122"/>
                <a:cs typeface="Microsoft YaHei" charset="-122"/>
              </a:rPr>
              <a:t>第七章  第三节  巴尔扎克</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高老头</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KaiTi" charset="-122"/>
                <a:ea typeface="KaiTi" charset="-122"/>
                <a:cs typeface="KaiTi" charset="-122"/>
              </a:rPr>
              <a:t>［李东洋版重点总结］</a:t>
            </a:r>
            <a:endParaRPr kumimoji="1" lang="zh-CN" altLang="en-US" sz="2400" b="1" dirty="0">
              <a:latin typeface="KaiTi" charset="-122"/>
              <a:ea typeface="KaiTi" charset="-122"/>
              <a:cs typeface="KaiTi" charset="-122"/>
            </a:endParaRPr>
          </a:p>
        </p:txBody>
      </p:sp>
      <p:sp>
        <p:nvSpPr>
          <p:cNvPr id="7170" name="文本框 2"/>
          <p:cNvSpPr txBox="1">
            <a:spLocks noChangeArrowheads="1"/>
          </p:cNvSpPr>
          <p:nvPr/>
        </p:nvSpPr>
        <p:spPr bwMode="auto">
          <a:xfrm>
            <a:off x="911225" y="833438"/>
            <a:ext cx="11382375" cy="632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b="1" dirty="0" smtClean="0">
                <a:solidFill>
                  <a:srgbClr val="0070C0"/>
                </a:solidFill>
                <a:latin typeface="Microsoft YaHei" charset="-122"/>
                <a:ea typeface="Microsoft YaHei" charset="-122"/>
                <a:cs typeface="Microsoft YaHei" charset="-122"/>
              </a:rPr>
              <a:t>4.</a:t>
            </a:r>
            <a:r>
              <a:rPr kumimoji="1" lang="zh-CN" altLang="en-US" b="1" dirty="0">
                <a:solidFill>
                  <a:srgbClr val="0070C0"/>
                </a:solidFill>
                <a:latin typeface="Microsoft YaHei" charset="-122"/>
                <a:ea typeface="Microsoft YaHei" charset="-122"/>
                <a:cs typeface="Microsoft YaHei" charset="-122"/>
              </a:rPr>
              <a:t>巴尔扎克</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高老头</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的拉斯蒂涅形象</a:t>
            </a:r>
            <a:r>
              <a:rPr kumimoji="1" lang="zh-CN" altLang="en-US" b="1" dirty="0">
                <a:solidFill>
                  <a:srgbClr val="00B050"/>
                </a:solidFill>
                <a:latin typeface="Microsoft YaHei" charset="-122"/>
                <a:ea typeface="Microsoft YaHei" charset="-122"/>
                <a:cs typeface="Microsoft YaHei" charset="-122"/>
              </a:rPr>
              <a:t>［选择／名词解释］</a:t>
            </a:r>
            <a:r>
              <a:rPr lang="zh-CN" altLang="en-US" dirty="0">
                <a:latin typeface="Microsoft YaHei" charset="-122"/>
                <a:ea typeface="Microsoft YaHei" charset="-122"/>
                <a:cs typeface="Microsoft YaHei" charset="-122"/>
              </a:rPr>
              <a:t/>
            </a:r>
            <a:br>
              <a:rPr lang="zh-CN" altLang="en-US" dirty="0">
                <a:latin typeface="Microsoft YaHei" charset="-122"/>
                <a:ea typeface="Microsoft YaHei" charset="-122"/>
                <a:cs typeface="Microsoft YaHe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1</a:t>
            </a:r>
            <a:r>
              <a:rPr lang="zh-CN" altLang="en-US" dirty="0">
                <a:latin typeface="KaiTi" charset="-122"/>
                <a:ea typeface="KaiTi" charset="-122"/>
                <a:cs typeface="KaiTi" charset="-122"/>
              </a:rPr>
              <a:t>）拉斯蒂涅是</a:t>
            </a:r>
            <a:r>
              <a:rPr lang="en-US" altLang="zh-CN" dirty="0">
                <a:latin typeface="KaiTi" charset="-122"/>
                <a:ea typeface="KaiTi" charset="-122"/>
                <a:cs typeface="KaiTi" charset="-122"/>
              </a:rPr>
              <a:t>《</a:t>
            </a:r>
            <a:r>
              <a:rPr lang="zh-CN" altLang="en-US" dirty="0">
                <a:latin typeface="KaiTi" charset="-122"/>
                <a:ea typeface="KaiTi" charset="-122"/>
                <a:cs typeface="KaiTi" charset="-122"/>
              </a:rPr>
              <a:t>高老头</a:t>
            </a:r>
            <a:r>
              <a:rPr lang="en-US" altLang="zh-CN" dirty="0">
                <a:latin typeface="KaiTi" charset="-122"/>
                <a:ea typeface="KaiTi" charset="-122"/>
                <a:cs typeface="KaiTi" charset="-122"/>
              </a:rPr>
              <a:t>》</a:t>
            </a:r>
            <a:r>
              <a:rPr lang="zh-CN" altLang="en-US" dirty="0">
                <a:latin typeface="KaiTi" charset="-122"/>
                <a:ea typeface="KaiTi" charset="-122"/>
                <a:cs typeface="KaiTi" charset="-122"/>
              </a:rPr>
              <a:t>中复辟时期的</a:t>
            </a:r>
            <a:r>
              <a:rPr lang="zh-CN" altLang="en-US" dirty="0">
                <a:solidFill>
                  <a:srgbClr val="FF0000"/>
                </a:solidFill>
                <a:latin typeface="KaiTi" charset="-122"/>
                <a:ea typeface="KaiTi" charset="-122"/>
                <a:cs typeface="KaiTi" charset="-122"/>
              </a:rPr>
              <a:t>青年野心家</a:t>
            </a:r>
            <a:r>
              <a:rPr lang="zh-CN" altLang="en-US" dirty="0">
                <a:latin typeface="KaiTi" charset="-122"/>
                <a:ea typeface="KaiTi" charset="-122"/>
                <a:cs typeface="KaiTi" charset="-122"/>
              </a:rPr>
              <a:t>的典型。 </a:t>
            </a:r>
          </a:p>
          <a:p>
            <a:pPr>
              <a:lnSpc>
                <a:spcPct val="150000"/>
              </a:lnSpc>
            </a:pPr>
            <a:r>
              <a:rPr lang="zh-CN" altLang="en-US" dirty="0">
                <a:latin typeface="KaiTi" charset="-122"/>
                <a:ea typeface="KaiTi" charset="-122"/>
                <a:cs typeface="KaiTi" charset="-122"/>
              </a:rPr>
              <a:t>（</a:t>
            </a:r>
            <a:r>
              <a:rPr lang="en-US" altLang="zh-CN" dirty="0">
                <a:latin typeface="KaiTi" charset="-122"/>
                <a:ea typeface="KaiTi" charset="-122"/>
                <a:cs typeface="KaiTi" charset="-122"/>
              </a:rPr>
              <a:t>2</a:t>
            </a:r>
            <a:r>
              <a:rPr lang="zh-CN" altLang="en-US" dirty="0">
                <a:latin typeface="KaiTi" charset="-122"/>
                <a:ea typeface="KaiTi" charset="-122"/>
                <a:cs typeface="KaiTi" charset="-122"/>
              </a:rPr>
              <a:t>）他在</a:t>
            </a:r>
            <a:r>
              <a:rPr lang="zh-CN" altLang="en-US" dirty="0">
                <a:solidFill>
                  <a:srgbClr val="FF0000"/>
                </a:solidFill>
                <a:latin typeface="KaiTi" charset="-122"/>
                <a:ea typeface="KaiTi" charset="-122"/>
                <a:cs typeface="KaiTi" charset="-122"/>
              </a:rPr>
              <a:t>鲍赛昂子爵夫人</a:t>
            </a:r>
            <a:r>
              <a:rPr lang="zh-CN" altLang="en-US" dirty="0">
                <a:latin typeface="KaiTi" charset="-122"/>
                <a:ea typeface="KaiTi" charset="-122"/>
                <a:cs typeface="KaiTi" charset="-122"/>
              </a:rPr>
              <a:t>那里接受了社会教育的第一课。 </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3</a:t>
            </a:r>
            <a:r>
              <a:rPr lang="zh-CN" altLang="en-US" dirty="0">
                <a:latin typeface="KaiTi" charset="-122"/>
                <a:ea typeface="KaiTi" charset="-122"/>
                <a:cs typeface="KaiTi" charset="-122"/>
              </a:rPr>
              <a:t>）</a:t>
            </a:r>
            <a:r>
              <a:rPr lang="zh-CN" altLang="en-US" dirty="0">
                <a:solidFill>
                  <a:srgbClr val="FF0000"/>
                </a:solidFill>
                <a:latin typeface="KaiTi" charset="-122"/>
                <a:ea typeface="KaiTi" charset="-122"/>
                <a:cs typeface="KaiTi" charset="-122"/>
              </a:rPr>
              <a:t>伏脱冷</a:t>
            </a:r>
            <a:r>
              <a:rPr lang="zh-CN" altLang="en-US" dirty="0">
                <a:latin typeface="KaiTi" charset="-122"/>
                <a:ea typeface="KaiTi" charset="-122"/>
                <a:cs typeface="KaiTi" charset="-122"/>
              </a:rPr>
              <a:t>给他上了第二课。 </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4</a:t>
            </a:r>
            <a:r>
              <a:rPr lang="zh-CN" altLang="en-US" dirty="0">
                <a:latin typeface="KaiTi" charset="-122"/>
                <a:ea typeface="KaiTi" charset="-122"/>
                <a:cs typeface="KaiTi" charset="-122"/>
              </a:rPr>
              <a:t>）</a:t>
            </a:r>
            <a:r>
              <a:rPr lang="zh-CN" altLang="en-US" dirty="0">
                <a:solidFill>
                  <a:srgbClr val="FF0000"/>
                </a:solidFill>
                <a:latin typeface="KaiTi" charset="-122"/>
                <a:ea typeface="KaiTi" charset="-122"/>
                <a:cs typeface="KaiTi" charset="-122"/>
              </a:rPr>
              <a:t>高老头之死</a:t>
            </a:r>
            <a:r>
              <a:rPr lang="zh-CN" altLang="en-US" dirty="0">
                <a:latin typeface="KaiTi" charset="-122"/>
                <a:ea typeface="KaiTi" charset="-122"/>
                <a:cs typeface="KaiTi" charset="-122"/>
              </a:rPr>
              <a:t>完成了他的社会教育。 </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5</a:t>
            </a:r>
            <a:r>
              <a:rPr lang="zh-CN" altLang="en-US" dirty="0">
                <a:latin typeface="KaiTi" charset="-122"/>
                <a:ea typeface="KaiTi" charset="-122"/>
                <a:cs typeface="KaiTi" charset="-122"/>
              </a:rPr>
              <a:t>）埋葬高老头的同时也</a:t>
            </a:r>
            <a:r>
              <a:rPr lang="zh-CN" altLang="en-US" dirty="0">
                <a:solidFill>
                  <a:srgbClr val="FF0000"/>
                </a:solidFill>
                <a:latin typeface="KaiTi" charset="-122"/>
                <a:ea typeface="KaiTi" charset="-122"/>
                <a:cs typeface="KaiTi" charset="-122"/>
              </a:rPr>
              <a:t>埋葬了他年轻人的最后一滴眼泪</a:t>
            </a:r>
            <a:r>
              <a:rPr lang="zh-CN" altLang="en-US" dirty="0" smtClean="0">
                <a:latin typeface="KaiTi" charset="-122"/>
                <a:ea typeface="KaiTi" charset="-122"/>
                <a:cs typeface="KaiTi" charset="-122"/>
              </a:rPr>
              <a:t>。</a:t>
            </a:r>
            <a:endParaRPr lang="en-US" altLang="zh-CN" dirty="0" smtClean="0">
              <a:latin typeface="KaiTi" charset="-122"/>
              <a:ea typeface="KaiTi" charset="-122"/>
              <a:cs typeface="KaiTi" charset="-122"/>
            </a:endParaRPr>
          </a:p>
          <a:p>
            <a:pPr>
              <a:lnSpc>
                <a:spcPct val="150000"/>
              </a:lnSpc>
            </a:pPr>
            <a:r>
              <a:rPr kumimoji="1" lang="en-US" altLang="zh-CN" b="1" dirty="0" smtClean="0">
                <a:solidFill>
                  <a:srgbClr val="0070C0"/>
                </a:solidFill>
                <a:latin typeface="Microsoft YaHei" charset="-122"/>
                <a:ea typeface="Microsoft YaHei" charset="-122"/>
                <a:cs typeface="Microsoft YaHei" charset="-122"/>
              </a:rPr>
              <a:t>5.</a:t>
            </a:r>
            <a:r>
              <a:rPr kumimoji="1" lang="zh-CN" altLang="en-US" b="1" dirty="0" smtClean="0">
                <a:solidFill>
                  <a:srgbClr val="0070C0"/>
                </a:solidFill>
                <a:latin typeface="Microsoft YaHei" charset="-122"/>
                <a:ea typeface="Microsoft YaHei" charset="-122"/>
                <a:cs typeface="Microsoft YaHei" charset="-122"/>
              </a:rPr>
              <a:t>巴尔扎克</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高老头</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的“父爱的悲剧”</a:t>
            </a:r>
            <a:r>
              <a:rPr kumimoji="1" lang="zh-CN" altLang="en-US" b="1" dirty="0">
                <a:solidFill>
                  <a:srgbClr val="00B050"/>
                </a:solidFill>
                <a:latin typeface="Microsoft YaHei" charset="-122"/>
                <a:ea typeface="Microsoft YaHei" charset="-122"/>
                <a:cs typeface="Microsoft YaHei" charset="-122"/>
              </a:rPr>
              <a:t>［选择／简答］</a:t>
            </a:r>
            <a:r>
              <a:rPr lang="zh-CN" altLang="en-US" dirty="0">
                <a:latin typeface="Microsoft YaHei" charset="-122"/>
                <a:ea typeface="Microsoft YaHei" charset="-122"/>
                <a:cs typeface="Microsoft YaHei" charset="-122"/>
              </a:rPr>
              <a:t/>
            </a:r>
            <a:br>
              <a:rPr lang="zh-CN" altLang="en-US" dirty="0">
                <a:latin typeface="Microsoft YaHei" charset="-122"/>
                <a:ea typeface="Microsoft YaHei" charset="-122"/>
                <a:cs typeface="Microsoft YaHe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1</a:t>
            </a:r>
            <a:r>
              <a:rPr lang="zh-CN" altLang="en-US" dirty="0">
                <a:latin typeface="KaiTi" charset="-122"/>
                <a:ea typeface="KaiTi" charset="-122"/>
                <a:cs typeface="KaiTi" charset="-122"/>
              </a:rPr>
              <a:t>）高老头是一个典型的</a:t>
            </a:r>
            <a:r>
              <a:rPr lang="zh-CN" altLang="en-US" dirty="0">
                <a:solidFill>
                  <a:srgbClr val="FF0000"/>
                </a:solidFill>
                <a:latin typeface="KaiTi" charset="-122"/>
                <a:ea typeface="KaiTi" charset="-122"/>
                <a:cs typeface="KaiTi" charset="-122"/>
              </a:rPr>
              <a:t>资产者</a:t>
            </a:r>
            <a:r>
              <a:rPr lang="zh-CN" altLang="en-US" dirty="0">
                <a:latin typeface="KaiTi" charset="-122"/>
                <a:ea typeface="KaiTi" charset="-122"/>
                <a:cs typeface="KaiTi" charset="-122"/>
              </a:rPr>
              <a:t>形象。</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2</a:t>
            </a:r>
            <a:r>
              <a:rPr lang="zh-CN" altLang="en-US" dirty="0">
                <a:latin typeface="KaiTi" charset="-122"/>
                <a:ea typeface="KaiTi" charset="-122"/>
                <a:cs typeface="KaiTi" charset="-122"/>
              </a:rPr>
              <a:t>）他爱钱，但</a:t>
            </a:r>
            <a:r>
              <a:rPr lang="zh-CN" altLang="en-US" dirty="0">
                <a:solidFill>
                  <a:srgbClr val="FF0000"/>
                </a:solidFill>
                <a:latin typeface="KaiTi" charset="-122"/>
                <a:ea typeface="KaiTi" charset="-122"/>
                <a:cs typeface="KaiTi" charset="-122"/>
              </a:rPr>
              <a:t>更爱女儿</a:t>
            </a:r>
            <a:r>
              <a:rPr lang="zh-CN" altLang="en-US" dirty="0">
                <a:latin typeface="KaiTi" charset="-122"/>
                <a:ea typeface="KaiTi" charset="-122"/>
                <a:cs typeface="KaiTi" charset="-122"/>
              </a:rPr>
              <a:t>。</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3</a:t>
            </a:r>
            <a:r>
              <a:rPr lang="zh-CN" altLang="en-US" dirty="0">
                <a:latin typeface="KaiTi" charset="-122"/>
                <a:ea typeface="KaiTi" charset="-122"/>
                <a:cs typeface="KaiTi" charset="-122"/>
              </a:rPr>
              <a:t>）父爱的片面发展性形象地说明了资产阶级家庭“</a:t>
            </a:r>
            <a:r>
              <a:rPr lang="zh-CN" altLang="en-US" dirty="0">
                <a:solidFill>
                  <a:srgbClr val="FF0000"/>
                </a:solidFill>
                <a:latin typeface="KaiTi" charset="-122"/>
                <a:ea typeface="KaiTi" charset="-122"/>
                <a:cs typeface="KaiTi" charset="-122"/>
              </a:rPr>
              <a:t>单纯的金钱</a:t>
            </a:r>
            <a:r>
              <a:rPr lang="zh-CN" altLang="en-US" dirty="0">
                <a:latin typeface="KaiTi" charset="-122"/>
                <a:ea typeface="KaiTi" charset="-122"/>
                <a:cs typeface="KaiTi" charset="-122"/>
              </a:rPr>
              <a:t>”关系。</a:t>
            </a:r>
            <a:r>
              <a:rPr lang="zh-CN" altLang="en-US" dirty="0">
                <a:solidFill>
                  <a:srgbClr val="1F2D3D"/>
                </a:solidFill>
                <a:latin typeface="KaiTi" charset="-122"/>
                <a:ea typeface="KaiTi" charset="-122"/>
                <a:cs typeface="KaiTi" charset="-122"/>
              </a:rPr>
              <a:t/>
            </a:r>
            <a:br>
              <a:rPr lang="zh-CN" altLang="en-US" dirty="0">
                <a:solidFill>
                  <a:srgbClr val="1F2D3D"/>
                </a:solidFill>
                <a:latin typeface="KaiTi" charset="-122"/>
                <a:ea typeface="KaiTi" charset="-122"/>
                <a:cs typeface="KaiTi" charset="-122"/>
              </a:rPr>
            </a:br>
            <a:r>
              <a:rPr lang="en-US" altLang="zh-CN" b="1" dirty="0" smtClean="0">
                <a:solidFill>
                  <a:srgbClr val="0070C0"/>
                </a:solidFill>
                <a:latin typeface="Microsoft YaHei" charset="-122"/>
                <a:ea typeface="Microsoft YaHei" charset="-122"/>
                <a:cs typeface="Microsoft YaHei" charset="-122"/>
              </a:rPr>
              <a:t>6.</a:t>
            </a:r>
            <a:r>
              <a:rPr kumimoji="1" lang="en-US" altLang="zh-CN" b="1" dirty="0">
                <a:solidFill>
                  <a:srgbClr val="0070C0"/>
                </a:solidFill>
                <a:latin typeface="Microsoft YaHei" charset="-122"/>
                <a:ea typeface="Microsoft YaHei" charset="-122"/>
                <a:cs typeface="Microsoft YaHei" charset="-122"/>
              </a:rPr>
              <a:t> </a:t>
            </a:r>
            <a:r>
              <a:rPr kumimoji="1" lang="zh-CN" altLang="en-US" b="1" dirty="0" smtClean="0">
                <a:solidFill>
                  <a:srgbClr val="0070C0"/>
                </a:solidFill>
                <a:latin typeface="Microsoft YaHei" charset="-122"/>
                <a:ea typeface="Microsoft YaHei" charset="-122"/>
                <a:cs typeface="Microsoft YaHei" charset="-122"/>
              </a:rPr>
              <a:t> </a:t>
            </a:r>
            <a:r>
              <a:rPr kumimoji="1" lang="zh-CN" altLang="en-US" b="1" dirty="0">
                <a:solidFill>
                  <a:srgbClr val="0070C0"/>
                </a:solidFill>
                <a:latin typeface="Microsoft YaHei" charset="-122"/>
                <a:ea typeface="Microsoft YaHei" charset="-122"/>
                <a:cs typeface="Microsoft YaHei" charset="-122"/>
              </a:rPr>
              <a:t>巴尔扎克</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高老头</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的艺术成就</a:t>
            </a:r>
            <a:r>
              <a:rPr kumimoji="1" lang="zh-CN" altLang="en-US" b="1" dirty="0">
                <a:solidFill>
                  <a:srgbClr val="00B050"/>
                </a:solidFill>
                <a:latin typeface="Microsoft YaHei" charset="-122"/>
                <a:ea typeface="Microsoft YaHei" charset="-122"/>
                <a:cs typeface="Microsoft YaHei" charset="-122"/>
              </a:rPr>
              <a:t>［选择／简答］</a:t>
            </a:r>
            <a:r>
              <a:rPr lang="zh-CN" altLang="en-US" dirty="0">
                <a:latin typeface="Microsoft YaHei" charset="-122"/>
                <a:ea typeface="Microsoft YaHei" charset="-122"/>
                <a:cs typeface="Microsoft YaHei" charset="-122"/>
              </a:rPr>
              <a:t/>
            </a:r>
            <a:br>
              <a:rPr lang="zh-CN" altLang="en-US" dirty="0">
                <a:latin typeface="Microsoft YaHei" charset="-122"/>
                <a:ea typeface="Microsoft YaHei" charset="-122"/>
                <a:cs typeface="Microsoft YaHei" charset="-122"/>
              </a:rPr>
            </a:br>
            <a:r>
              <a:rPr lang="en-US" altLang="zh-CN" dirty="0" smtClean="0">
                <a:latin typeface="KaiTi" charset="-122"/>
                <a:ea typeface="KaiTi" charset="-122"/>
                <a:cs typeface="KaiTi" charset="-122"/>
              </a:rPr>
              <a:t>《</a:t>
            </a:r>
            <a:r>
              <a:rPr lang="zh-CN" altLang="en-US" dirty="0">
                <a:latin typeface="KaiTi" charset="-122"/>
                <a:ea typeface="KaiTi" charset="-122"/>
                <a:cs typeface="KaiTi" charset="-122"/>
              </a:rPr>
              <a:t>高老头</a:t>
            </a:r>
            <a:r>
              <a:rPr lang="en-US" altLang="zh-CN" dirty="0">
                <a:latin typeface="KaiTi" charset="-122"/>
                <a:ea typeface="KaiTi" charset="-122"/>
                <a:cs typeface="KaiTi" charset="-122"/>
              </a:rPr>
              <a:t>》</a:t>
            </a:r>
            <a:r>
              <a:rPr lang="zh-CN" altLang="en-US" dirty="0">
                <a:latin typeface="KaiTi" charset="-122"/>
                <a:ea typeface="KaiTi" charset="-122"/>
                <a:cs typeface="KaiTi" charset="-122"/>
              </a:rPr>
              <a:t>在</a:t>
            </a:r>
            <a:r>
              <a:rPr lang="zh-CN" altLang="en-US" dirty="0">
                <a:solidFill>
                  <a:srgbClr val="FF0000"/>
                </a:solidFill>
                <a:latin typeface="KaiTi" charset="-122"/>
                <a:ea typeface="KaiTi" charset="-122"/>
                <a:cs typeface="KaiTi" charset="-122"/>
              </a:rPr>
              <a:t>人物</a:t>
            </a:r>
            <a:r>
              <a:rPr lang="zh-CN" altLang="en-US" dirty="0">
                <a:latin typeface="KaiTi" charset="-122"/>
                <a:ea typeface="KaiTi" charset="-122"/>
                <a:cs typeface="KaiTi" charset="-122"/>
              </a:rPr>
              <a:t>塑造、</a:t>
            </a:r>
            <a:r>
              <a:rPr lang="zh-CN" altLang="en-US" dirty="0">
                <a:solidFill>
                  <a:srgbClr val="FF0000"/>
                </a:solidFill>
                <a:latin typeface="KaiTi" charset="-122"/>
                <a:ea typeface="KaiTi" charset="-122"/>
                <a:cs typeface="KaiTi" charset="-122"/>
              </a:rPr>
              <a:t>心理</a:t>
            </a:r>
            <a:r>
              <a:rPr lang="zh-CN" altLang="en-US" dirty="0">
                <a:latin typeface="KaiTi" charset="-122"/>
                <a:ea typeface="KaiTi" charset="-122"/>
                <a:cs typeface="KaiTi" charset="-122"/>
              </a:rPr>
              <a:t>描写、</a:t>
            </a:r>
            <a:r>
              <a:rPr lang="zh-CN" altLang="en-US" dirty="0">
                <a:solidFill>
                  <a:srgbClr val="FF0000"/>
                </a:solidFill>
                <a:latin typeface="KaiTi" charset="-122"/>
                <a:ea typeface="KaiTi" charset="-122"/>
                <a:cs typeface="KaiTi" charset="-122"/>
              </a:rPr>
              <a:t>情节</a:t>
            </a:r>
            <a:r>
              <a:rPr lang="zh-CN" altLang="en-US" dirty="0">
                <a:latin typeface="KaiTi" charset="-122"/>
                <a:ea typeface="KaiTi" charset="-122"/>
                <a:cs typeface="KaiTi" charset="-122"/>
              </a:rPr>
              <a:t>结构等方面达到了很高的成就。 </a:t>
            </a:r>
            <a:r>
              <a:rPr lang="zh-CN" altLang="en-US" dirty="0" smtClean="0">
                <a:latin typeface="KaiTi" charset="-122"/>
                <a:ea typeface="KaiTi" charset="-122"/>
                <a:cs typeface="KaiTi" charset="-122"/>
              </a:rPr>
              <a:t>将</a:t>
            </a:r>
            <a:r>
              <a:rPr lang="zh-CN" altLang="en-US" dirty="0">
                <a:latin typeface="KaiTi" charset="-122"/>
                <a:ea typeface="KaiTi" charset="-122"/>
                <a:cs typeface="KaiTi" charset="-122"/>
              </a:rPr>
              <a:t>人物性格的塑造与人物活动舞台的描写结合起来，反映</a:t>
            </a:r>
            <a:r>
              <a:rPr lang="zh-CN" altLang="en-US" dirty="0">
                <a:solidFill>
                  <a:srgbClr val="FF0000"/>
                </a:solidFill>
                <a:latin typeface="KaiTi" charset="-122"/>
                <a:ea typeface="KaiTi" charset="-122"/>
                <a:cs typeface="KaiTi" charset="-122"/>
              </a:rPr>
              <a:t>社会风俗</a:t>
            </a:r>
            <a:r>
              <a:rPr lang="zh-CN" altLang="en-US" dirty="0">
                <a:latin typeface="KaiTi" charset="-122"/>
                <a:ea typeface="KaiTi" charset="-122"/>
                <a:cs typeface="KaiTi" charset="-122"/>
              </a:rPr>
              <a:t>。 </a:t>
            </a:r>
            <a:r>
              <a:rPr lang="zh-CN" altLang="en-US" dirty="0" smtClean="0">
                <a:latin typeface="KaiTi" charset="-122"/>
                <a:ea typeface="KaiTi" charset="-122"/>
                <a:cs typeface="KaiTi" charset="-122"/>
              </a:rPr>
              <a:t>重要</a:t>
            </a:r>
            <a:r>
              <a:rPr lang="zh-CN" altLang="en-US" dirty="0">
                <a:solidFill>
                  <a:srgbClr val="FF0000"/>
                </a:solidFill>
                <a:latin typeface="KaiTi" charset="-122"/>
                <a:ea typeface="KaiTi" charset="-122"/>
                <a:cs typeface="KaiTi" charset="-122"/>
              </a:rPr>
              <a:t>人物性格鲜明</a:t>
            </a:r>
            <a:r>
              <a:rPr lang="zh-CN" altLang="en-US" dirty="0">
                <a:latin typeface="KaiTi" charset="-122"/>
                <a:ea typeface="KaiTi" charset="-122"/>
                <a:cs typeface="KaiTi" charset="-122"/>
              </a:rPr>
              <a:t>，描写方法各有不同。 </a:t>
            </a:r>
            <a:r>
              <a:rPr lang="zh-CN" altLang="en-US" dirty="0" smtClean="0">
                <a:solidFill>
                  <a:srgbClr val="FF0000"/>
                </a:solidFill>
                <a:latin typeface="KaiTi" charset="-122"/>
                <a:ea typeface="KaiTi" charset="-122"/>
                <a:cs typeface="KaiTi" charset="-122"/>
              </a:rPr>
              <a:t>次</a:t>
            </a:r>
            <a:r>
              <a:rPr lang="zh-CN" altLang="en-US" dirty="0">
                <a:solidFill>
                  <a:srgbClr val="FF0000"/>
                </a:solidFill>
                <a:latin typeface="KaiTi" charset="-122"/>
                <a:ea typeface="KaiTi" charset="-122"/>
                <a:cs typeface="KaiTi" charset="-122"/>
              </a:rPr>
              <a:t>要人物</a:t>
            </a:r>
            <a:r>
              <a:rPr lang="zh-CN" altLang="en-US" dirty="0">
                <a:latin typeface="KaiTi" charset="-122"/>
                <a:ea typeface="KaiTi" charset="-122"/>
                <a:cs typeface="KaiTi" charset="-122"/>
              </a:rPr>
              <a:t>也跃然纸上，各有特色。</a:t>
            </a:r>
            <a:endParaRPr lang="zh-CN" altLang="en-US" dirty="0">
              <a:solidFill>
                <a:srgbClr val="1F2D3D"/>
              </a:solidFill>
              <a:latin typeface="KaiTi" charset="-122"/>
              <a:ea typeface="KaiTi" charset="-122"/>
              <a:cs typeface="KaiTi" charset="-122"/>
            </a:endParaRPr>
          </a:p>
          <a:p>
            <a:pPr>
              <a:lnSpc>
                <a:spcPct val="150000"/>
              </a:lnSpc>
            </a:pPr>
            <a:endParaRPr lang="zh-CN" altLang="en-US" dirty="0">
              <a:solidFill>
                <a:srgbClr val="1F2D3D"/>
              </a:solidFill>
              <a:latin typeface="KaiTi" charset="-122"/>
              <a:ea typeface="KaiTi" charset="-122"/>
              <a:cs typeface="KaiTi" charset="-122"/>
            </a:endParaRPr>
          </a:p>
          <a:p>
            <a:pPr>
              <a:lnSpc>
                <a:spcPct val="150000"/>
              </a:lnSpc>
            </a:pPr>
            <a:endParaRPr lang="zh-CN" altLang="en-US" dirty="0">
              <a:latin typeface="KaiTi" charset="-122"/>
              <a:ea typeface="KaiTi" charset="-122"/>
              <a:cs typeface="KaiTi" charset="-122"/>
            </a:endParaRPr>
          </a:p>
        </p:txBody>
      </p:sp>
      <p:sp>
        <p:nvSpPr>
          <p:cNvPr id="90115" name="文本框 3"/>
          <p:cNvSpPr txBox="1">
            <a:spLocks noChangeArrowheads="1"/>
          </p:cNvSpPr>
          <p:nvPr/>
        </p:nvSpPr>
        <p:spPr bwMode="auto">
          <a:xfrm>
            <a:off x="0" y="6021388"/>
            <a:ext cx="1108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en-US" altLang="zh-CN" sz="1600" b="1" dirty="0" smtClean="0">
                <a:latin typeface="KaiTi" charset="-122"/>
                <a:ea typeface="KaiTi" charset="-122"/>
                <a:cs typeface="KaiTi" charset="-122"/>
              </a:rPr>
              <a:t>3</a:t>
            </a:r>
            <a:r>
              <a:rPr kumimoji="1" lang="zh-CN" altLang="en-US" sz="1600" b="1" dirty="0" smtClean="0">
                <a:latin typeface="KaiTi" charset="-122"/>
                <a:ea typeface="KaiTi" charset="-122"/>
                <a:cs typeface="KaiTi" charset="-122"/>
              </a:rPr>
              <a:t>个</a:t>
            </a:r>
            <a:r>
              <a:rPr kumimoji="1" lang="zh-CN" altLang="en-US" sz="1600" b="1" dirty="0">
                <a:latin typeface="KaiTi" charset="-122"/>
                <a:ea typeface="KaiTi" charset="-122"/>
                <a:cs typeface="KaiTi" charset="-122"/>
              </a:rPr>
              <a:t>知识点</a:t>
            </a:r>
          </a:p>
        </p:txBody>
      </p:sp>
    </p:spTree>
    <p:extLst>
      <p:ext uri="{BB962C8B-B14F-4D97-AF65-F5344CB8AC3E}">
        <p14:creationId xmlns:p14="http://schemas.microsoft.com/office/powerpoint/2010/main" val="19468187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a:latin typeface="Microsoft YaHei" charset="-122"/>
                <a:ea typeface="Microsoft YaHei" charset="-122"/>
                <a:cs typeface="Microsoft YaHei" charset="-122"/>
              </a:rPr>
              <a:t>第七章  </a:t>
            </a:r>
            <a:r>
              <a:rPr kumimoji="1" lang="en-US" altLang="zh-CN" sz="2800" b="1">
                <a:latin typeface="Microsoft YaHei" charset="-122"/>
                <a:ea typeface="Microsoft YaHei" charset="-122"/>
                <a:cs typeface="Microsoft YaHei" charset="-122"/>
              </a:rPr>
              <a:t>19</a:t>
            </a:r>
            <a:r>
              <a:rPr kumimoji="1" lang="zh-CN" altLang="en-US" sz="2800" b="1">
                <a:latin typeface="Microsoft YaHei" charset="-122"/>
                <a:ea typeface="Microsoft YaHei" charset="-122"/>
                <a:cs typeface="Microsoft YaHei" charset="-122"/>
              </a:rPr>
              <a:t>世纪现实主义文学</a:t>
            </a:r>
            <a:r>
              <a:rPr kumimoji="1" lang="zh-CN" altLang="en-US" sz="2800" b="1">
                <a:latin typeface="KaiTi" charset="-122"/>
                <a:ea typeface="KaiTi" charset="-122"/>
                <a:cs typeface="KaiTi" charset="-122"/>
              </a:rPr>
              <a:t>（初中后期）</a:t>
            </a:r>
          </a:p>
        </p:txBody>
      </p:sp>
      <p:graphicFrame>
        <p:nvGraphicFramePr>
          <p:cNvPr id="5" name="图表 4"/>
          <p:cNvGraphicFramePr/>
          <p:nvPr/>
        </p:nvGraphicFramePr>
        <p:xfrm>
          <a:off x="-651213" y="415047"/>
          <a:ext cx="11371094" cy="5771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06446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082046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1.</a:t>
            </a:r>
            <a:r>
              <a:rPr kumimoji="1" lang="zh-CN" altLang="en-US" sz="2400" b="1" dirty="0" smtClean="0">
                <a:latin typeface="Microsoft YaHei" charset="-122"/>
                <a:ea typeface="Microsoft YaHei" charset="-122"/>
                <a:cs typeface="Microsoft YaHei" charset="-122"/>
              </a:rPr>
              <a:t>  狄更斯</a:t>
            </a:r>
            <a:r>
              <a:rPr kumimoji="1" lang="zh-CN" altLang="en-US" sz="2400" b="1" dirty="0" smtClean="0">
                <a:solidFill>
                  <a:srgbClr val="00B050"/>
                </a:solidFill>
                <a:latin typeface="Microsoft YaHei" charset="-122"/>
                <a:ea typeface="Microsoft YaHei" charset="-122"/>
                <a:cs typeface="Microsoft YaHei" charset="-122"/>
              </a:rPr>
              <a:t>［选择］</a:t>
            </a:r>
            <a:endParaRPr lang="en-US" altLang="zh-CN" sz="2400" dirty="0" smtClean="0">
              <a:solidFill>
                <a:srgbClr val="00B050"/>
              </a:solidFill>
              <a:latin typeface="Microsoft YaHei" charset="-122"/>
              <a:ea typeface="Microsoft YaHei" charset="-122"/>
              <a:cs typeface="Microsoft YaHei" charset="-122"/>
            </a:endParaRPr>
          </a:p>
          <a:p>
            <a:pPr marL="342900" indent="-342900" fontAlgn="ctr">
              <a:lnSpc>
                <a:spcPct val="150000"/>
              </a:lnSpc>
              <a:buFont typeface="Wingdings" charset="2"/>
              <a:buChar char="Ø"/>
            </a:pPr>
            <a:r>
              <a:rPr lang="zh-CN" altLang="en-US" sz="2400" dirty="0" smtClean="0">
                <a:solidFill>
                  <a:srgbClr val="FF0000"/>
                </a:solidFill>
                <a:latin typeface="Microsoft YaHei" charset="-122"/>
                <a:ea typeface="Microsoft YaHei" charset="-122"/>
                <a:cs typeface="Microsoft YaHei" charset="-122"/>
              </a:rPr>
              <a:t>英国</a:t>
            </a:r>
            <a:r>
              <a:rPr lang="zh-CN" altLang="en-US" sz="2400" dirty="0" smtClean="0">
                <a:latin typeface="Microsoft YaHei" charset="-122"/>
                <a:ea typeface="Microsoft YaHei" charset="-122"/>
                <a:cs typeface="Microsoft YaHei" charset="-122"/>
              </a:rPr>
              <a:t>作家</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匹克威克外传</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成名</a:t>
            </a:r>
            <a:r>
              <a:rPr lang="zh-CN" altLang="en-US" sz="2400" dirty="0" smtClean="0">
                <a:latin typeface="Microsoft YaHei" charset="-122"/>
                <a:ea typeface="Microsoft YaHei" charset="-122"/>
                <a:cs typeface="Microsoft YaHei" charset="-122"/>
              </a:rPr>
              <a:t>作</a:t>
            </a:r>
            <a:r>
              <a:rPr lang="zh-CN" altLang="en-US" sz="2400" b="1" dirty="0" smtClean="0">
                <a:latin typeface="KaiTi" charset="-122"/>
                <a:ea typeface="KaiTi" charset="-122"/>
                <a:cs typeface="KaiTi" charset="-122"/>
              </a:rPr>
              <a:t>（仆人：</a:t>
            </a:r>
            <a:r>
              <a:rPr lang="zh-CN" altLang="en-US" sz="2400" b="1" dirty="0" smtClean="0">
                <a:solidFill>
                  <a:srgbClr val="0070C0"/>
                </a:solidFill>
                <a:latin typeface="KaiTi" charset="-122"/>
                <a:ea typeface="KaiTi" charset="-122"/>
                <a:cs typeface="KaiTi" charset="-122"/>
              </a:rPr>
              <a:t>山姆＊韦勒</a:t>
            </a:r>
            <a:r>
              <a:rPr lang="zh-CN" altLang="en-US" sz="2400" b="1" dirty="0" smtClean="0">
                <a:latin typeface="KaiTi" charset="-122"/>
                <a:ea typeface="KaiTi" charset="-122"/>
                <a:cs typeface="KaiTi" charset="-122"/>
              </a:rPr>
              <a:t>）</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marL="342900" indent="-342900" fontAlgn="ctr">
              <a:lnSpc>
                <a:spcPct val="150000"/>
              </a:lnSpc>
              <a:buFont typeface="Wingdings" charset="2"/>
              <a:buChar char="Ø"/>
            </a:pPr>
            <a:r>
              <a:rPr lang="zh-CN" altLang="en-US" sz="2400" dirty="0" smtClean="0">
                <a:latin typeface="Microsoft YaHei" charset="-122"/>
                <a:ea typeface="Microsoft YaHei" charset="-122"/>
                <a:cs typeface="Microsoft YaHei" charset="-122"/>
              </a:rPr>
              <a:t>自</a:t>
            </a:r>
            <a:r>
              <a:rPr lang="zh-CN" altLang="en-US" sz="2400" dirty="0">
                <a:latin typeface="Microsoft YaHei" charset="-122"/>
                <a:ea typeface="Microsoft YaHei" charset="-122"/>
                <a:cs typeface="Microsoft YaHei" charset="-122"/>
              </a:rPr>
              <a:t>传体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大卫科波菲尔</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marL="342900" indent="-342900" fontAlgn="ctr">
              <a:lnSpc>
                <a:spcPct val="150000"/>
              </a:lnSpc>
              <a:buFont typeface="Wingdings" charset="2"/>
              <a:buChar char="Ø"/>
            </a:pPr>
            <a:r>
              <a:rPr lang="zh-CN" altLang="en-US" sz="2400" dirty="0" smtClean="0">
                <a:latin typeface="Microsoft YaHei" charset="-122"/>
                <a:ea typeface="Microsoft YaHei" charset="-122"/>
                <a:cs typeface="Microsoft YaHei" charset="-122"/>
              </a:rPr>
              <a:t>长篇小说</a:t>
            </a:r>
            <a:endParaRPr lang="en-US" altLang="zh-CN" sz="2400" dirty="0" smtClean="0">
              <a:latin typeface="Microsoft YaHei" charset="-122"/>
              <a:ea typeface="Microsoft YaHei" charset="-122"/>
              <a:cs typeface="Microsoft YaHei" charset="-122"/>
            </a:endParaRPr>
          </a:p>
          <a:p>
            <a:pPr fontAlgn="ctr">
              <a:lnSpc>
                <a:spcPct val="150000"/>
              </a:lnSpc>
            </a:pP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艰难时世</a:t>
            </a:r>
            <a:r>
              <a:rPr lang="en-US" altLang="zh-CN" sz="2400" dirty="0" smtClean="0">
                <a:latin typeface="Microsoft YaHei" charset="-122"/>
                <a:ea typeface="Microsoft YaHei" charset="-122"/>
                <a:cs typeface="Microsoft YaHei" charset="-122"/>
              </a:rPr>
              <a:t>》</a:t>
            </a:r>
            <a:r>
              <a:rPr lang="zh-CN" altLang="en-US" sz="2400" b="1" dirty="0" smtClean="0">
                <a:latin typeface="KaiTi" charset="-122"/>
                <a:ea typeface="KaiTi" charset="-122"/>
                <a:cs typeface="KaiTi" charset="-122"/>
              </a:rPr>
              <a:t>（劳资</a:t>
            </a:r>
            <a:r>
              <a:rPr lang="zh-CN" altLang="en-US" sz="2400" b="1" dirty="0" smtClean="0">
                <a:latin typeface="KaiTi" charset="-122"/>
                <a:ea typeface="KaiTi" charset="-122"/>
                <a:cs typeface="KaiTi" charset="-122"/>
              </a:rPr>
              <a:t>关系矛盾）</a:t>
            </a:r>
            <a:endParaRPr lang="zh-CN" altLang="en-US" sz="2400" b="1" dirty="0">
              <a:latin typeface="KaiTi" charset="-122"/>
              <a:ea typeface="KaiTi" charset="-122"/>
              <a:cs typeface="KaiTi" charset="-122"/>
            </a:endParaRPr>
          </a:p>
          <a:p>
            <a:pPr fontAlgn="ctr">
              <a:lnSpc>
                <a:spcPct val="150000"/>
              </a:lnSpc>
            </a:pP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荒凉</a:t>
            </a:r>
            <a:r>
              <a:rPr lang="zh-CN" altLang="en-US" sz="2400" dirty="0">
                <a:latin typeface="Microsoft YaHei" charset="-122"/>
                <a:ea typeface="Microsoft YaHei" charset="-122"/>
                <a:cs typeface="Microsoft YaHei" charset="-122"/>
              </a:rPr>
              <a:t>山庄</a:t>
            </a:r>
            <a:r>
              <a:rPr lang="en-US" altLang="zh-CN" sz="2400" dirty="0" smtClean="0">
                <a:latin typeface="Microsoft YaHei" charset="-122"/>
                <a:ea typeface="Microsoft YaHei" charset="-122"/>
                <a:cs typeface="Microsoft YaHei" charset="-122"/>
              </a:rPr>
              <a:t>》</a:t>
            </a:r>
            <a:r>
              <a:rPr lang="zh-CN" altLang="en-US" sz="2400" b="1" dirty="0">
                <a:latin typeface="KaiTi" charset="-122"/>
                <a:ea typeface="KaiTi" charset="-122"/>
                <a:cs typeface="KaiTi" charset="-122"/>
              </a:rPr>
              <a:t>（英国的法律制度</a:t>
            </a:r>
            <a:r>
              <a:rPr lang="zh-CN" altLang="en-US" sz="2400" b="1" dirty="0" smtClean="0">
                <a:latin typeface="KaiTi" charset="-122"/>
                <a:ea typeface="KaiTi" charset="-122"/>
                <a:cs typeface="KaiTi" charset="-122"/>
              </a:rPr>
              <a:t>）</a:t>
            </a:r>
            <a:endParaRPr lang="en-US" altLang="zh-CN" sz="2400" dirty="0">
              <a:latin typeface="Microsoft YaHei" charset="-122"/>
              <a:ea typeface="Microsoft YaHei" charset="-122"/>
              <a:cs typeface="Microsoft YaHei" charset="-122"/>
            </a:endParaRPr>
          </a:p>
          <a:p>
            <a:pPr fontAlgn="ctr">
              <a:lnSpc>
                <a:spcPct val="150000"/>
              </a:lnSpc>
            </a:pP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远大前程</a:t>
            </a:r>
            <a:r>
              <a:rPr lang="en-US" altLang="zh-CN" sz="2400" dirty="0" smtClean="0">
                <a:latin typeface="Microsoft YaHei" charset="-122"/>
                <a:ea typeface="Microsoft YaHei" charset="-122"/>
                <a:cs typeface="Microsoft YaHei" charset="-122"/>
              </a:rPr>
              <a:t>》</a:t>
            </a:r>
            <a:endParaRPr lang="en-US" altLang="zh-CN" sz="2400" b="1" dirty="0" smtClean="0">
              <a:latin typeface="KaiTi" charset="-122"/>
              <a:ea typeface="KaiTi" charset="-122"/>
              <a:cs typeface="KaiTi" charset="-122"/>
            </a:endParaRPr>
          </a:p>
          <a:p>
            <a:pPr fontAlgn="ctr">
              <a:lnSpc>
                <a:spcPct val="150000"/>
              </a:lnSpc>
            </a:pP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）代表作</a:t>
            </a:r>
            <a:r>
              <a:rPr lang="en-US" altLang="zh-CN" sz="2400" b="1" dirty="0" smtClean="0">
                <a:solidFill>
                  <a:srgbClr val="C00000"/>
                </a:solidFill>
                <a:latin typeface="Microsoft YaHei" charset="-122"/>
                <a:ea typeface="Microsoft YaHei" charset="-122"/>
                <a:cs typeface="Microsoft YaHei" charset="-122"/>
              </a:rPr>
              <a:t>《</a:t>
            </a:r>
            <a:r>
              <a:rPr lang="zh-CN" altLang="en-US" sz="2400" b="1" dirty="0">
                <a:solidFill>
                  <a:srgbClr val="C00000"/>
                </a:solidFill>
                <a:latin typeface="Microsoft YaHei" charset="-122"/>
                <a:ea typeface="Microsoft YaHei" charset="-122"/>
                <a:cs typeface="Microsoft YaHei" charset="-122"/>
              </a:rPr>
              <a:t>双城</a:t>
            </a:r>
            <a:r>
              <a:rPr lang="zh-CN" altLang="en-US" sz="2400" b="1" dirty="0" smtClean="0">
                <a:solidFill>
                  <a:srgbClr val="C00000"/>
                </a:solidFill>
                <a:latin typeface="Microsoft YaHei" charset="-122"/>
                <a:ea typeface="Microsoft YaHei" charset="-122"/>
                <a:cs typeface="Microsoft YaHei" charset="-122"/>
              </a:rPr>
              <a:t>记</a:t>
            </a:r>
            <a:r>
              <a:rPr lang="en-US" altLang="zh-CN" sz="2400" b="1" dirty="0" smtClean="0">
                <a:solidFill>
                  <a:srgbClr val="C00000"/>
                </a:solidFill>
                <a:latin typeface="Microsoft YaHei" charset="-122"/>
                <a:ea typeface="Microsoft YaHei" charset="-122"/>
                <a:cs typeface="Microsoft YaHei" charset="-122"/>
              </a:rPr>
              <a:t>》</a:t>
            </a:r>
            <a:endParaRPr lang="en-US" altLang="zh-CN" sz="2400" b="1" dirty="0" smtClean="0">
              <a:solidFill>
                <a:srgbClr val="C00000"/>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10000034" y="347663"/>
            <a:ext cx="2191966" cy="1758139"/>
          </a:xfrm>
          <a:prstGeom prst="rect">
            <a:avLst/>
          </a:prstGeom>
        </p:spPr>
      </p:pic>
    </p:spTree>
    <p:extLst>
      <p:ext uri="{BB962C8B-B14F-4D97-AF65-F5344CB8AC3E}">
        <p14:creationId xmlns:p14="http://schemas.microsoft.com/office/powerpoint/2010/main" val="891438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矩形 1"/>
          <p:cNvSpPr>
            <a:spLocks noChangeArrowheads="1"/>
          </p:cNvSpPr>
          <p:nvPr/>
        </p:nvSpPr>
        <p:spPr bwMode="auto">
          <a:xfrm>
            <a:off x="875489" y="1125538"/>
            <a:ext cx="9072563"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a:latin typeface="Microsoft YaHei" charset="-122"/>
                <a:ea typeface="Microsoft YaHei" charset="-122"/>
                <a:cs typeface="Microsoft YaHei" charset="-122"/>
              </a:rPr>
              <a:t>狄更斯的成名作是（ </a:t>
            </a:r>
            <a:r>
              <a:rPr lang="zh-CN" altLang="en-US" sz="2800" smtClean="0">
                <a:latin typeface="Microsoft YaHei" charset="-122"/>
                <a:ea typeface="Microsoft YaHei" charset="-122"/>
                <a:cs typeface="Microsoft YaHei" charset="-122"/>
              </a:rPr>
              <a:t>）</a:t>
            </a:r>
            <a:endParaRPr lang="zh-CN" altLang="en-US" sz="280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匹克威克外传</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老古玩店</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双城记</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远大前程</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514583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graphicFrame>
        <p:nvGraphicFramePr>
          <p:cNvPr id="3" name="图表 2"/>
          <p:cNvGraphicFramePr/>
          <p:nvPr/>
        </p:nvGraphicFramePr>
        <p:xfrm>
          <a:off x="0" y="1268757"/>
          <a:ext cx="10153128"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691423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矩形 1"/>
          <p:cNvSpPr>
            <a:spLocks noChangeArrowheads="1"/>
          </p:cNvSpPr>
          <p:nvPr/>
        </p:nvSpPr>
        <p:spPr bwMode="auto">
          <a:xfrm>
            <a:off x="875489" y="1125538"/>
            <a:ext cx="9072563"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狄更斯的成名作是（ </a:t>
            </a:r>
            <a:r>
              <a:rPr lang="zh-CN" altLang="en-US" sz="2800" dirty="0" smtClean="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a:p>
            <a:pPr>
              <a:lnSpc>
                <a:spcPct val="150000"/>
              </a:lnSpc>
            </a:pPr>
            <a:r>
              <a:rPr lang="en-US" altLang="zh-CN" sz="2800" dirty="0">
                <a:solidFill>
                  <a:srgbClr val="C00000"/>
                </a:solidFill>
                <a:latin typeface="Microsoft YaHei" charset="-122"/>
                <a:ea typeface="Microsoft YaHei" charset="-122"/>
                <a:cs typeface="Microsoft YaHei" charset="-122"/>
              </a:rPr>
              <a:t>A:《</a:t>
            </a:r>
            <a:r>
              <a:rPr lang="zh-CN" altLang="en-US" sz="2800" dirty="0">
                <a:solidFill>
                  <a:srgbClr val="C00000"/>
                </a:solidFill>
                <a:latin typeface="Microsoft YaHei" charset="-122"/>
                <a:ea typeface="Microsoft YaHei" charset="-122"/>
                <a:cs typeface="Microsoft YaHei" charset="-122"/>
              </a:rPr>
              <a:t>匹克威克外传</a:t>
            </a:r>
            <a:r>
              <a:rPr lang="en-US" altLang="zh-CN" sz="2800" dirty="0">
                <a:solidFill>
                  <a:srgbClr val="C00000"/>
                </a:solidFill>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老古玩店</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双城记</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远大前程</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105862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矩形 1"/>
          <p:cNvSpPr>
            <a:spLocks noChangeArrowheads="1"/>
          </p:cNvSpPr>
          <p:nvPr/>
        </p:nvSpPr>
        <p:spPr bwMode="auto">
          <a:xfrm>
            <a:off x="875489" y="1125538"/>
            <a:ext cx="9072563"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smtClean="0">
                <a:latin typeface="Microsoft YaHei" charset="-122"/>
                <a:ea typeface="Microsoft YaHei" charset="-122"/>
                <a:cs typeface="Microsoft YaHei" charset="-122"/>
              </a:rPr>
              <a:t>狄更斯</a:t>
            </a:r>
            <a:r>
              <a:rPr lang="zh-CN" altLang="en-US" sz="2800" dirty="0">
                <a:latin typeface="Microsoft YaHei" charset="-122"/>
                <a:ea typeface="Microsoft YaHei" charset="-122"/>
                <a:cs typeface="Microsoft YaHei" charset="-122"/>
              </a:rPr>
              <a:t>仅有的一部直接反映劳资矛盾的小说是 （ </a:t>
            </a:r>
            <a:r>
              <a:rPr lang="zh-CN" altLang="en-US" sz="2800" dirty="0" smtClean="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老古玩店</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B</a:t>
            </a: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董贝父子</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大卫</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科波菲尔</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艰难时世</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78880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矩形 1"/>
          <p:cNvSpPr>
            <a:spLocks noChangeArrowheads="1"/>
          </p:cNvSpPr>
          <p:nvPr/>
        </p:nvSpPr>
        <p:spPr bwMode="auto">
          <a:xfrm>
            <a:off x="875489" y="1125538"/>
            <a:ext cx="9072563"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smtClean="0">
                <a:latin typeface="Microsoft YaHei" charset="-122"/>
                <a:ea typeface="Microsoft YaHei" charset="-122"/>
                <a:cs typeface="Microsoft YaHei" charset="-122"/>
              </a:rPr>
              <a:t>狄更斯</a:t>
            </a:r>
            <a:r>
              <a:rPr lang="zh-CN" altLang="en-US" sz="2800" dirty="0">
                <a:latin typeface="Microsoft YaHei" charset="-122"/>
                <a:ea typeface="Microsoft YaHei" charset="-122"/>
                <a:cs typeface="Microsoft YaHei" charset="-122"/>
              </a:rPr>
              <a:t>仅有的一部直接反映劳资矛盾的小说是 （ </a:t>
            </a:r>
            <a:r>
              <a:rPr lang="zh-CN" altLang="en-US" sz="2800" dirty="0" smtClean="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老古玩店</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B</a:t>
            </a: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董贝父子</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大卫</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科波菲尔</a:t>
            </a:r>
            <a:r>
              <a:rPr lang="en-US" altLang="zh-CN" sz="2800" dirty="0">
                <a:latin typeface="Microsoft YaHei" charset="-122"/>
                <a:ea typeface="Microsoft YaHei" charset="-122"/>
                <a:cs typeface="Microsoft YaHei" charset="-122"/>
              </a:rPr>
              <a:t>》 </a:t>
            </a:r>
          </a:p>
          <a:p>
            <a:pPr>
              <a:lnSpc>
                <a:spcPct val="150000"/>
              </a:lnSpc>
            </a:pPr>
            <a:r>
              <a:rPr lang="en-US" altLang="zh-CN" sz="2800" dirty="0">
                <a:solidFill>
                  <a:srgbClr val="FF0000"/>
                </a:solidFill>
                <a:latin typeface="Microsoft YaHei" charset="-122"/>
                <a:ea typeface="Microsoft YaHei" charset="-122"/>
                <a:cs typeface="Microsoft YaHei" charset="-122"/>
              </a:rPr>
              <a:t>D:《</a:t>
            </a:r>
            <a:r>
              <a:rPr lang="zh-CN" altLang="en-US" sz="2800" dirty="0">
                <a:solidFill>
                  <a:srgbClr val="FF0000"/>
                </a:solidFill>
                <a:latin typeface="Microsoft YaHei" charset="-122"/>
                <a:ea typeface="Microsoft YaHei" charset="-122"/>
                <a:cs typeface="Microsoft YaHei" charset="-122"/>
              </a:rPr>
              <a:t>艰难时世</a:t>
            </a:r>
            <a:r>
              <a:rPr lang="en-US" altLang="zh-CN" sz="2800" dirty="0">
                <a:solidFill>
                  <a:srgbClr val="FF0000"/>
                </a:solidFill>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4357978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082046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2.</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双城记</a:t>
            </a:r>
            <a:r>
              <a:rPr kumimoji="1" lang="en-US" altLang="zh-CN" sz="2400" b="1" dirty="0" smtClean="0">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选择］</a:t>
            </a:r>
            <a:endParaRPr lang="en-US" altLang="zh-CN" sz="2400" dirty="0" smtClean="0">
              <a:solidFill>
                <a:srgbClr val="00B050"/>
              </a:solidFill>
              <a:latin typeface="Microsoft YaHei" charset="-122"/>
              <a:ea typeface="Microsoft YaHei" charset="-122"/>
              <a:cs typeface="Microsoft YaHei" charset="-122"/>
            </a:endParaRPr>
          </a:p>
          <a:p>
            <a:pPr marL="342900" indent="-342900">
              <a:lnSpc>
                <a:spcPct val="150000"/>
              </a:lnSpc>
              <a:buFont typeface="Wingdings" charset="2"/>
              <a:buChar char="Ø"/>
            </a:pPr>
            <a:r>
              <a:rPr lang="zh-CN" altLang="en-US" sz="2400" dirty="0" smtClean="0">
                <a:latin typeface="Microsoft YaHei" charset="-122"/>
                <a:ea typeface="Microsoft YaHei" charset="-122"/>
                <a:cs typeface="Microsoft YaHei" charset="-122"/>
              </a:rPr>
              <a:t>双城：</a:t>
            </a:r>
            <a:r>
              <a:rPr lang="zh-CN" altLang="en-US" sz="2400" b="1" dirty="0" smtClean="0">
                <a:solidFill>
                  <a:srgbClr val="C00000"/>
                </a:solidFill>
                <a:latin typeface="Microsoft YaHei" charset="-122"/>
                <a:ea typeface="Microsoft YaHei" charset="-122"/>
                <a:cs typeface="Microsoft YaHei" charset="-122"/>
              </a:rPr>
              <a:t>伦敦和巴黎</a:t>
            </a:r>
            <a:endParaRPr lang="en-US" altLang="zh-CN" sz="2400" b="1" dirty="0">
              <a:solidFill>
                <a:srgbClr val="C00000"/>
              </a:solidFill>
              <a:latin typeface="Microsoft YaHei" charset="-122"/>
              <a:ea typeface="Microsoft YaHei" charset="-122"/>
              <a:cs typeface="Microsoft YaHei" charset="-122"/>
            </a:endParaRPr>
          </a:p>
          <a:p>
            <a:pPr marL="342900" indent="-342900">
              <a:lnSpc>
                <a:spcPct val="150000"/>
              </a:lnSpc>
              <a:buFont typeface="Wingdings" charset="2"/>
              <a:buChar char="Ø"/>
            </a:pPr>
            <a:r>
              <a:rPr lang="zh-CN" altLang="en-US" sz="2400" dirty="0">
                <a:latin typeface="Microsoft YaHei" charset="-122"/>
                <a:ea typeface="Microsoft YaHei" charset="-122"/>
                <a:cs typeface="Microsoft YaHei" charset="-122"/>
              </a:rPr>
              <a:t>爆发背景</a:t>
            </a:r>
            <a:r>
              <a:rPr lang="zh-CN" altLang="en-US" sz="2400" dirty="0" smtClean="0">
                <a:latin typeface="Microsoft YaHei" charset="-122"/>
                <a:ea typeface="Microsoft YaHei" charset="-122"/>
                <a:cs typeface="Microsoft YaHei" charset="-122"/>
              </a:rPr>
              <a:t>：法国大革命</a:t>
            </a:r>
            <a:endParaRPr lang="en-US" altLang="zh-CN" sz="2400" dirty="0" smtClean="0">
              <a:latin typeface="Microsoft YaHei" charset="-122"/>
              <a:ea typeface="Microsoft YaHei" charset="-122"/>
              <a:cs typeface="Microsoft YaHei" charset="-122"/>
            </a:endParaRPr>
          </a:p>
          <a:p>
            <a:pPr marL="342900" indent="-342900">
              <a:lnSpc>
                <a:spcPct val="150000"/>
              </a:lnSpc>
              <a:buFont typeface="Wingdings" charset="2"/>
              <a:buChar char="Ø"/>
            </a:pPr>
            <a:r>
              <a:rPr lang="zh-CN" altLang="en-US" sz="2400" dirty="0" smtClean="0">
                <a:latin typeface="Microsoft YaHei" charset="-122"/>
                <a:ea typeface="Microsoft YaHei" charset="-122"/>
                <a:cs typeface="Microsoft YaHei" charset="-122"/>
              </a:rPr>
              <a:t>主人公：梅尼特医生    女儿：露西</a:t>
            </a:r>
            <a:endParaRPr lang="en-US" altLang="zh-CN" sz="2400" dirty="0" smtClean="0">
              <a:latin typeface="Microsoft YaHei" charset="-122"/>
              <a:ea typeface="Microsoft YaHei" charset="-122"/>
              <a:cs typeface="Microsoft YaHei" charset="-122"/>
            </a:endParaRPr>
          </a:p>
          <a:p>
            <a:pPr marL="342900" indent="-342900">
              <a:lnSpc>
                <a:spcPct val="150000"/>
              </a:lnSpc>
              <a:buFont typeface="Wingdings" charset="2"/>
              <a:buChar char="Ø"/>
            </a:pPr>
            <a:r>
              <a:rPr lang="zh-CN" altLang="en-US" sz="2400" dirty="0" smtClean="0">
                <a:latin typeface="Microsoft YaHei" charset="-122"/>
                <a:ea typeface="Microsoft YaHei" charset="-122"/>
                <a:cs typeface="Microsoft YaHei" charset="-122"/>
              </a:rPr>
              <a:t>革命人物：</a:t>
            </a:r>
            <a:r>
              <a:rPr lang="zh-CN" altLang="en-US" sz="2400" b="1" dirty="0" smtClean="0">
                <a:solidFill>
                  <a:srgbClr val="C00000"/>
                </a:solidFill>
                <a:latin typeface="Microsoft YaHei" charset="-122"/>
                <a:ea typeface="Microsoft YaHei" charset="-122"/>
                <a:cs typeface="Microsoft YaHei" charset="-122"/>
              </a:rPr>
              <a:t>得</a:t>
            </a:r>
            <a:r>
              <a:rPr lang="zh-CN" altLang="en-US" sz="2400" b="1" dirty="0" smtClean="0">
                <a:solidFill>
                  <a:srgbClr val="C00000"/>
                </a:solidFill>
                <a:latin typeface="Microsoft YaHei" charset="-122"/>
                <a:ea typeface="Microsoft YaHei" charset="-122"/>
                <a:cs typeface="Microsoft YaHei" charset="-122"/>
              </a:rPr>
              <a:t>伐石太太</a:t>
            </a:r>
            <a:endParaRPr lang="en-US" altLang="zh-CN" sz="2400" b="1" dirty="0" smtClean="0">
              <a:solidFill>
                <a:srgbClr val="C00000"/>
              </a:solidFill>
              <a:latin typeface="Microsoft YaHei" charset="-122"/>
              <a:ea typeface="Microsoft YaHei" charset="-122"/>
              <a:cs typeface="Microsoft YaHei" charset="-122"/>
            </a:endParaRPr>
          </a:p>
          <a:p>
            <a:pPr marL="342900" indent="-342900">
              <a:lnSpc>
                <a:spcPct val="150000"/>
              </a:lnSpc>
              <a:buFont typeface="Wingdings" charset="2"/>
              <a:buChar char="Ø"/>
            </a:pPr>
            <a:r>
              <a:rPr lang="zh-CN" altLang="en-US" sz="2400" dirty="0" smtClean="0">
                <a:latin typeface="Microsoft YaHei" charset="-122"/>
                <a:ea typeface="Microsoft YaHei" charset="-122"/>
                <a:cs typeface="Microsoft YaHei" charset="-122"/>
              </a:rPr>
              <a:t>侯爵</a:t>
            </a:r>
            <a:r>
              <a:rPr lang="zh-CN" altLang="en-US" sz="2400" dirty="0" smtClean="0">
                <a:latin typeface="Microsoft YaHei" charset="-122"/>
                <a:ea typeface="Microsoft YaHei" charset="-122"/>
                <a:cs typeface="Microsoft YaHei" charset="-122"/>
              </a:rPr>
              <a:t>（坏人）：厄弗里蒙地</a:t>
            </a:r>
            <a:r>
              <a:rPr lang="zh-CN" altLang="en-US" sz="2400" dirty="0" smtClean="0">
                <a:latin typeface="Microsoft YaHei" charset="-122"/>
                <a:ea typeface="Microsoft YaHei" charset="-122"/>
                <a:cs typeface="Microsoft YaHei" charset="-122"/>
              </a:rPr>
              <a:t>侯爵</a:t>
            </a: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侯爵</a:t>
            </a:r>
            <a:r>
              <a:rPr lang="zh-CN" altLang="en-US" sz="2400" dirty="0" smtClean="0">
                <a:latin typeface="Microsoft YaHei" charset="-122"/>
                <a:ea typeface="Microsoft YaHei" charset="-122"/>
                <a:cs typeface="Microsoft YaHei" charset="-122"/>
              </a:rPr>
              <a:t>侄子：代尔那</a:t>
            </a:r>
            <a:endParaRPr lang="en-US" altLang="zh-CN" sz="2400" dirty="0" smtClean="0">
              <a:latin typeface="Microsoft YaHei" charset="-122"/>
              <a:ea typeface="Microsoft YaHei" charset="-122"/>
              <a:cs typeface="Microsoft YaHei" charset="-122"/>
            </a:endParaRPr>
          </a:p>
          <a:p>
            <a:pPr marL="342900" indent="-342900">
              <a:lnSpc>
                <a:spcPct val="150000"/>
              </a:lnSpc>
              <a:buFont typeface="Wingdings" charset="2"/>
              <a:buChar char="Ø"/>
            </a:pPr>
            <a:r>
              <a:rPr lang="zh-CN" altLang="en-US" sz="2400" dirty="0" smtClean="0">
                <a:latin typeface="Microsoft YaHei" charset="-122"/>
                <a:ea typeface="Microsoft YaHei" charset="-122"/>
                <a:cs typeface="Microsoft YaHei" charset="-122"/>
              </a:rPr>
              <a:t>替罪男：</a:t>
            </a:r>
            <a:r>
              <a:rPr lang="zh-CN" altLang="en-US" sz="2400" dirty="0" smtClean="0">
                <a:latin typeface="Microsoft YaHei" charset="-122"/>
                <a:ea typeface="Microsoft YaHei" charset="-122"/>
                <a:cs typeface="Microsoft YaHei" charset="-122"/>
              </a:rPr>
              <a:t>卡尔登</a:t>
            </a:r>
            <a:endParaRPr lang="en-US" altLang="zh-CN" sz="2400" dirty="0">
              <a:latin typeface="Microsoft YaHei" charset="-122"/>
              <a:ea typeface="Microsoft YaHei" charset="-122"/>
              <a:cs typeface="Microsoft YaHei" charset="-122"/>
            </a:endParaRPr>
          </a:p>
          <a:p>
            <a:pPr>
              <a:lnSpc>
                <a:spcPct val="200000"/>
              </a:lnSpc>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3" name="矩形 2"/>
          <p:cNvSpPr/>
          <p:nvPr/>
        </p:nvSpPr>
        <p:spPr>
          <a:xfrm>
            <a:off x="68823" y="41757"/>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7.4.2</a:t>
            </a:r>
            <a:r>
              <a:rPr lang="zh-CN" altLang="en-US" dirty="0">
                <a:solidFill>
                  <a:schemeClr val="bg1">
                    <a:lumMod val="85000"/>
                  </a:schemeClr>
                </a:solidFill>
                <a:latin typeface="Helvetica Neue For Number" charset="0"/>
              </a:rPr>
              <a:t>二、</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双城记</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10270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46">
                                            <p:txEl>
                                              <p:pRg st="5" end="5"/>
                                            </p:txEl>
                                          </p:spTgt>
                                        </p:tgtEl>
                                        <p:attrNameLst>
                                          <p:attrName>style.visibility</p:attrName>
                                        </p:attrNameLst>
                                      </p:cBhvr>
                                      <p:to>
                                        <p:strVal val="visible"/>
                                      </p:to>
                                    </p:set>
                                    <p:anim calcmode="lin" valueType="num">
                                      <p:cBhvr additive="base">
                                        <p:cTn id="7" dur="500" fill="hold"/>
                                        <p:tgtEl>
                                          <p:spTgt spid="8294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2946">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946">
                                            <p:txEl>
                                              <p:pRg st="6" end="6"/>
                                            </p:txEl>
                                          </p:spTgt>
                                        </p:tgtEl>
                                        <p:attrNameLst>
                                          <p:attrName>style.visibility</p:attrName>
                                        </p:attrNameLst>
                                      </p:cBhvr>
                                      <p:to>
                                        <p:strVal val="visible"/>
                                      </p:to>
                                    </p:set>
                                    <p:anim calcmode="lin" valueType="num">
                                      <p:cBhvr additive="base">
                                        <p:cTn id="11" dur="500" fill="hold"/>
                                        <p:tgtEl>
                                          <p:spTgt spid="82946">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294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ic4.zhimg.com/80/v2-3af27d83fe82ff31fde3edc1e8a180dc_720w.jpg?source=1940ef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788" y="622570"/>
            <a:ext cx="6858000" cy="5048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11285" y="2915862"/>
            <a:ext cx="3262432"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双城记</a:t>
            </a:r>
            <a:r>
              <a:rPr kumimoji="1" lang="en-US" altLang="zh-CN"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人物关系图</a:t>
            </a:r>
            <a:endParaRPr kumimoji="1" lang="zh-CN" altLang="en-US" sz="2400" dirty="0">
              <a:latin typeface="Microsoft YaHei" charset="-122"/>
              <a:ea typeface="Microsoft YaHei" charset="-122"/>
              <a:cs typeface="Microsoft YaHei" charset="-122"/>
            </a:endParaRPr>
          </a:p>
        </p:txBody>
      </p:sp>
      <p:sp>
        <p:nvSpPr>
          <p:cNvPr id="3" name="文本框 2"/>
          <p:cNvSpPr txBox="1"/>
          <p:nvPr/>
        </p:nvSpPr>
        <p:spPr>
          <a:xfrm>
            <a:off x="6707220" y="3521412"/>
            <a:ext cx="1094361" cy="307777"/>
          </a:xfrm>
          <a:prstGeom prst="rect">
            <a:avLst/>
          </a:prstGeom>
          <a:solidFill>
            <a:schemeClr val="bg1"/>
          </a:solidFill>
          <a:ln>
            <a:solidFill>
              <a:srgbClr val="C00000"/>
            </a:solidFill>
          </a:ln>
        </p:spPr>
        <p:txBody>
          <a:bodyPr wrap="square" rtlCol="0">
            <a:spAutoFit/>
          </a:bodyPr>
          <a:lstStyle/>
          <a:p>
            <a:r>
              <a:rPr kumimoji="1" lang="zh-CN" altLang="en-US" sz="1400" smtClean="0">
                <a:latin typeface="KaiTi" charset="-122"/>
                <a:ea typeface="KaiTi" charset="-122"/>
                <a:cs typeface="KaiTi" charset="-122"/>
              </a:rPr>
              <a:t>梅尼特医生</a:t>
            </a:r>
            <a:endParaRPr kumimoji="1" lang="zh-CN" altLang="en-US" sz="1400">
              <a:latin typeface="KaiTi" charset="-122"/>
              <a:ea typeface="KaiTi" charset="-122"/>
              <a:cs typeface="KaiTi" charset="-122"/>
            </a:endParaRPr>
          </a:p>
        </p:txBody>
      </p:sp>
      <p:sp>
        <p:nvSpPr>
          <p:cNvPr id="5" name="文本框 4"/>
          <p:cNvSpPr txBox="1"/>
          <p:nvPr/>
        </p:nvSpPr>
        <p:spPr>
          <a:xfrm>
            <a:off x="5789578" y="2015378"/>
            <a:ext cx="1094361" cy="307777"/>
          </a:xfrm>
          <a:prstGeom prst="rect">
            <a:avLst/>
          </a:prstGeom>
          <a:solidFill>
            <a:schemeClr val="bg1"/>
          </a:solidFill>
          <a:ln>
            <a:solidFill>
              <a:srgbClr val="C00000"/>
            </a:solidFill>
          </a:ln>
        </p:spPr>
        <p:txBody>
          <a:bodyPr wrap="square" rtlCol="0">
            <a:spAutoFit/>
          </a:bodyPr>
          <a:lstStyle/>
          <a:p>
            <a:r>
              <a:rPr kumimoji="1" lang="zh-CN" altLang="en-US" sz="1400" smtClean="0">
                <a:latin typeface="KaiTi" charset="-122"/>
                <a:ea typeface="KaiTi" charset="-122"/>
                <a:cs typeface="KaiTi" charset="-122"/>
              </a:rPr>
              <a:t>得伐石太太</a:t>
            </a:r>
            <a:endParaRPr kumimoji="1" lang="zh-CN" altLang="en-US" sz="1400">
              <a:latin typeface="KaiTi" charset="-122"/>
              <a:ea typeface="KaiTi" charset="-122"/>
              <a:cs typeface="KaiTi" charset="-122"/>
            </a:endParaRPr>
          </a:p>
        </p:txBody>
      </p:sp>
      <p:sp>
        <p:nvSpPr>
          <p:cNvPr id="6" name="文本框 5"/>
          <p:cNvSpPr txBox="1"/>
          <p:nvPr/>
        </p:nvSpPr>
        <p:spPr>
          <a:xfrm>
            <a:off x="3793788" y="2021596"/>
            <a:ext cx="1498059" cy="307777"/>
          </a:xfrm>
          <a:prstGeom prst="rect">
            <a:avLst/>
          </a:prstGeom>
          <a:solidFill>
            <a:schemeClr val="bg1"/>
          </a:solidFill>
          <a:ln>
            <a:solidFill>
              <a:srgbClr val="C00000"/>
            </a:solidFill>
          </a:ln>
        </p:spPr>
        <p:txBody>
          <a:bodyPr wrap="square" rtlCol="0">
            <a:spAutoFit/>
          </a:bodyPr>
          <a:lstStyle/>
          <a:p>
            <a:r>
              <a:rPr kumimoji="1" lang="zh-CN" altLang="en-US" sz="1400" smtClean="0">
                <a:latin typeface="KaiTi" charset="-122"/>
                <a:ea typeface="KaiTi" charset="-122"/>
                <a:cs typeface="KaiTi" charset="-122"/>
              </a:rPr>
              <a:t>革命者：得伐石</a:t>
            </a:r>
            <a:endParaRPr kumimoji="1" lang="zh-CN" altLang="en-US" sz="1400" dirty="0">
              <a:latin typeface="KaiTi" charset="-122"/>
              <a:ea typeface="KaiTi" charset="-122"/>
              <a:cs typeface="KaiTi" charset="-122"/>
            </a:endParaRPr>
          </a:p>
        </p:txBody>
      </p:sp>
      <p:sp>
        <p:nvSpPr>
          <p:cNvPr id="7" name="文本框 6"/>
          <p:cNvSpPr txBox="1"/>
          <p:nvPr/>
        </p:nvSpPr>
        <p:spPr>
          <a:xfrm>
            <a:off x="7984787" y="2646995"/>
            <a:ext cx="765242" cy="307777"/>
          </a:xfrm>
          <a:prstGeom prst="rect">
            <a:avLst/>
          </a:prstGeom>
          <a:solidFill>
            <a:schemeClr val="bg1"/>
          </a:solidFill>
          <a:ln>
            <a:solidFill>
              <a:srgbClr val="C00000"/>
            </a:solidFill>
          </a:ln>
        </p:spPr>
        <p:txBody>
          <a:bodyPr wrap="square" rtlCol="0">
            <a:spAutoFit/>
          </a:bodyPr>
          <a:lstStyle/>
          <a:p>
            <a:r>
              <a:rPr kumimoji="1" lang="zh-CN" altLang="en-US" sz="1400" smtClean="0">
                <a:latin typeface="KaiTi" charset="-122"/>
                <a:ea typeface="KaiTi" charset="-122"/>
                <a:cs typeface="KaiTi" charset="-122"/>
              </a:rPr>
              <a:t>代尔那</a:t>
            </a:r>
            <a:endParaRPr kumimoji="1" lang="zh-CN" altLang="en-US" sz="1400">
              <a:latin typeface="KaiTi" charset="-122"/>
              <a:ea typeface="KaiTi" charset="-122"/>
              <a:cs typeface="KaiTi" charset="-122"/>
            </a:endParaRPr>
          </a:p>
        </p:txBody>
      </p:sp>
      <p:sp>
        <p:nvSpPr>
          <p:cNvPr id="8" name="文本框 7"/>
          <p:cNvSpPr txBox="1"/>
          <p:nvPr/>
        </p:nvSpPr>
        <p:spPr>
          <a:xfrm>
            <a:off x="9502303" y="3585995"/>
            <a:ext cx="765242" cy="307777"/>
          </a:xfrm>
          <a:prstGeom prst="rect">
            <a:avLst/>
          </a:prstGeom>
          <a:solidFill>
            <a:schemeClr val="bg1"/>
          </a:solidFill>
          <a:ln>
            <a:solidFill>
              <a:srgbClr val="C00000"/>
            </a:solidFill>
          </a:ln>
        </p:spPr>
        <p:txBody>
          <a:bodyPr wrap="square" rtlCol="0">
            <a:spAutoFit/>
          </a:bodyPr>
          <a:lstStyle/>
          <a:p>
            <a:r>
              <a:rPr kumimoji="1" lang="zh-CN" altLang="en-US" sz="1400" smtClean="0">
                <a:latin typeface="KaiTi" charset="-122"/>
                <a:ea typeface="KaiTi" charset="-122"/>
                <a:cs typeface="KaiTi" charset="-122"/>
              </a:rPr>
              <a:t>卡尔登</a:t>
            </a:r>
            <a:endParaRPr kumimoji="1" lang="zh-CN" altLang="en-US" sz="1400">
              <a:latin typeface="KaiTi" charset="-122"/>
              <a:ea typeface="KaiTi" charset="-122"/>
              <a:cs typeface="KaiTi" charset="-122"/>
            </a:endParaRPr>
          </a:p>
        </p:txBody>
      </p:sp>
      <p:sp>
        <p:nvSpPr>
          <p:cNvPr id="9" name="文本框 8"/>
          <p:cNvSpPr txBox="1"/>
          <p:nvPr/>
        </p:nvSpPr>
        <p:spPr>
          <a:xfrm>
            <a:off x="7647562" y="824819"/>
            <a:ext cx="1439692" cy="307777"/>
          </a:xfrm>
          <a:prstGeom prst="rect">
            <a:avLst/>
          </a:prstGeom>
          <a:solidFill>
            <a:schemeClr val="bg1"/>
          </a:solidFill>
          <a:ln>
            <a:solidFill>
              <a:srgbClr val="C00000"/>
            </a:solidFill>
          </a:ln>
        </p:spPr>
        <p:txBody>
          <a:bodyPr wrap="square" rtlCol="0">
            <a:spAutoFit/>
          </a:bodyPr>
          <a:lstStyle/>
          <a:p>
            <a:r>
              <a:rPr kumimoji="1" lang="zh-CN" altLang="en-US" sz="1400" smtClean="0">
                <a:latin typeface="KaiTi" charset="-122"/>
                <a:ea typeface="KaiTi" charset="-122"/>
                <a:cs typeface="KaiTi" charset="-122"/>
              </a:rPr>
              <a:t>厄弗里蒙地侯爵</a:t>
            </a:r>
            <a:endParaRPr kumimoji="1" lang="zh-CN" altLang="en-US" sz="1400">
              <a:latin typeface="KaiTi" charset="-122"/>
              <a:ea typeface="KaiTi" charset="-122"/>
              <a:cs typeface="KaiTi" charset="-122"/>
            </a:endParaRPr>
          </a:p>
        </p:txBody>
      </p:sp>
      <p:sp>
        <p:nvSpPr>
          <p:cNvPr id="4" name="文本框 3"/>
          <p:cNvSpPr txBox="1"/>
          <p:nvPr/>
        </p:nvSpPr>
        <p:spPr>
          <a:xfrm>
            <a:off x="9502303" y="3216663"/>
            <a:ext cx="1107996" cy="369332"/>
          </a:xfrm>
          <a:prstGeom prst="rect">
            <a:avLst/>
          </a:prstGeom>
          <a:noFill/>
        </p:spPr>
        <p:txBody>
          <a:bodyPr wrap="none" rtlCol="0">
            <a:spAutoFit/>
          </a:bodyPr>
          <a:lstStyle/>
          <a:p>
            <a:r>
              <a:rPr kumimoji="1" lang="zh-CN" altLang="en-US" smtClean="0"/>
              <a:t>（牺牲）</a:t>
            </a:r>
            <a:endParaRPr kumimoji="1" lang="zh-CN" altLang="en-US"/>
          </a:p>
        </p:txBody>
      </p:sp>
      <p:sp>
        <p:nvSpPr>
          <p:cNvPr id="11" name="文本框 10"/>
          <p:cNvSpPr txBox="1"/>
          <p:nvPr/>
        </p:nvSpPr>
        <p:spPr>
          <a:xfrm>
            <a:off x="8891080" y="4782765"/>
            <a:ext cx="611223" cy="338554"/>
          </a:xfrm>
          <a:prstGeom prst="rect">
            <a:avLst/>
          </a:prstGeom>
          <a:solidFill>
            <a:schemeClr val="bg1"/>
          </a:solidFill>
          <a:ln>
            <a:solidFill>
              <a:srgbClr val="C00000"/>
            </a:solidFill>
          </a:ln>
        </p:spPr>
        <p:txBody>
          <a:bodyPr wrap="square" rtlCol="0">
            <a:spAutoFit/>
          </a:bodyPr>
          <a:lstStyle/>
          <a:p>
            <a:r>
              <a:rPr kumimoji="1" lang="zh-CN" altLang="en-US" sz="1600" smtClean="0">
                <a:latin typeface="KaiTi" charset="-122"/>
                <a:ea typeface="KaiTi" charset="-122"/>
                <a:cs typeface="KaiTi" charset="-122"/>
              </a:rPr>
              <a:t>劳雷</a:t>
            </a:r>
            <a:endParaRPr kumimoji="1" lang="zh-CN" altLang="en-US" sz="1600">
              <a:latin typeface="KaiTi" charset="-122"/>
              <a:ea typeface="KaiTi" charset="-122"/>
              <a:cs typeface="KaiTi" charset="-122"/>
            </a:endParaRPr>
          </a:p>
        </p:txBody>
      </p:sp>
    </p:spTree>
    <p:extLst>
      <p:ext uri="{BB962C8B-B14F-4D97-AF65-F5344CB8AC3E}">
        <p14:creationId xmlns:p14="http://schemas.microsoft.com/office/powerpoint/2010/main" val="169263805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082046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2.</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双城记</a:t>
            </a:r>
            <a:r>
              <a:rPr kumimoji="1" lang="en-US" altLang="zh-CN" sz="2400" b="1" dirty="0" smtClean="0">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选择］</a:t>
            </a:r>
            <a:endParaRPr lang="en-US" altLang="zh-CN" sz="2400" dirty="0" smtClean="0">
              <a:solidFill>
                <a:srgbClr val="00B050"/>
              </a:solidFill>
              <a:latin typeface="Microsoft YaHei" charset="-122"/>
              <a:ea typeface="Microsoft YaHei" charset="-122"/>
              <a:cs typeface="Microsoft YaHei" charset="-122"/>
            </a:endParaRPr>
          </a:p>
          <a:p>
            <a:pPr>
              <a:lnSpc>
                <a:spcPct val="200000"/>
              </a:lnSpc>
            </a:pPr>
            <a:r>
              <a:rPr lang="zh-CN" altLang="en-US" sz="2400" dirty="0" smtClean="0">
                <a:latin typeface="Microsoft YaHei" charset="-122"/>
                <a:ea typeface="Microsoft YaHei" charset="-122"/>
                <a:cs typeface="Microsoft YaHei" charset="-122"/>
              </a:rPr>
              <a:t>双城：伦敦和巴黎</a:t>
            </a:r>
            <a:endParaRPr lang="en-US" altLang="zh-CN" sz="2400" dirty="0" smtClean="0">
              <a:latin typeface="Microsoft YaHei" charset="-122"/>
              <a:ea typeface="Microsoft YaHei" charset="-122"/>
              <a:cs typeface="Microsoft YaHei" charset="-122"/>
            </a:endParaRPr>
          </a:p>
          <a:p>
            <a:pPr>
              <a:lnSpc>
                <a:spcPct val="200000"/>
              </a:lnSpc>
            </a:pPr>
            <a:r>
              <a:rPr lang="zh-CN" altLang="en-US" sz="2400" dirty="0" smtClean="0">
                <a:latin typeface="Microsoft YaHei" charset="-122"/>
                <a:ea typeface="Microsoft YaHei" charset="-122"/>
                <a:cs typeface="Microsoft YaHei" charset="-122"/>
              </a:rPr>
              <a:t>人物：</a:t>
            </a:r>
            <a:r>
              <a:rPr lang="zh-CN" altLang="en-US" sz="2400" dirty="0" smtClean="0">
                <a:solidFill>
                  <a:srgbClr val="C00000"/>
                </a:solidFill>
                <a:latin typeface="Microsoft YaHei" charset="-122"/>
                <a:ea typeface="Microsoft YaHei" charset="-122"/>
                <a:cs typeface="Microsoft YaHei" charset="-122"/>
              </a:rPr>
              <a:t>梅尼特、代尔那、厄弗</a:t>
            </a:r>
            <a:r>
              <a:rPr lang="zh-CN" altLang="en-US" sz="2400" dirty="0">
                <a:solidFill>
                  <a:srgbClr val="C00000"/>
                </a:solidFill>
                <a:latin typeface="Microsoft YaHei" charset="-122"/>
                <a:ea typeface="Microsoft YaHei" charset="-122"/>
                <a:cs typeface="Microsoft YaHei" charset="-122"/>
              </a:rPr>
              <a:t>里</a:t>
            </a:r>
            <a:r>
              <a:rPr lang="zh-CN" altLang="en-US" sz="2400" dirty="0" smtClean="0">
                <a:solidFill>
                  <a:srgbClr val="C00000"/>
                </a:solidFill>
                <a:latin typeface="Microsoft YaHei" charset="-122"/>
                <a:ea typeface="Microsoft YaHei" charset="-122"/>
                <a:cs typeface="Microsoft YaHei" charset="-122"/>
              </a:rPr>
              <a:t>蒙地、卡尔登、劳雷。</a:t>
            </a: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3" name="矩形 2"/>
          <p:cNvSpPr/>
          <p:nvPr/>
        </p:nvSpPr>
        <p:spPr>
          <a:xfrm>
            <a:off x="68823" y="41757"/>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7.4.2</a:t>
            </a:r>
            <a:r>
              <a:rPr lang="zh-CN" altLang="en-US" dirty="0">
                <a:solidFill>
                  <a:schemeClr val="bg1">
                    <a:lumMod val="85000"/>
                  </a:schemeClr>
                </a:solidFill>
                <a:latin typeface="Helvetica Neue For Number" charset="0"/>
              </a:rPr>
              <a:t>二、</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双城记</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459744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0820468"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3.</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双城记</a:t>
            </a:r>
            <a:r>
              <a:rPr kumimoji="1" lang="en-US" altLang="zh-CN" sz="2400" b="1" dirty="0" smtClean="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梅尼特医生</a:t>
            </a:r>
            <a:r>
              <a:rPr kumimoji="1" lang="zh-CN" altLang="en-US" sz="2400" b="1" dirty="0" smtClean="0">
                <a:latin typeface="Microsoft YaHei" charset="-122"/>
                <a:ea typeface="Microsoft YaHei" charset="-122"/>
                <a:cs typeface="Microsoft YaHei" charset="-122"/>
              </a:rPr>
              <a:t>人物形象</a:t>
            </a:r>
            <a:r>
              <a:rPr kumimoji="1" lang="zh-CN" altLang="en-US" sz="2400" b="1" dirty="0" smtClean="0">
                <a:solidFill>
                  <a:srgbClr val="00B050"/>
                </a:solidFill>
                <a:latin typeface="Microsoft YaHei" charset="-122"/>
                <a:ea typeface="Microsoft YaHei" charset="-122"/>
                <a:cs typeface="Microsoft YaHei" charset="-122"/>
              </a:rPr>
              <a:t>［选择／简答］</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）梅尼特医生是一个具有</a:t>
            </a:r>
            <a:r>
              <a:rPr lang="zh-CN" altLang="en-US" sz="2400" dirty="0">
                <a:solidFill>
                  <a:srgbClr val="FF0000"/>
                </a:solidFill>
                <a:latin typeface="Microsoft YaHei" charset="-122"/>
                <a:ea typeface="Microsoft YaHei" charset="-122"/>
                <a:cs typeface="Microsoft YaHei" charset="-122"/>
              </a:rPr>
              <a:t>人道主义</a:t>
            </a:r>
            <a:r>
              <a:rPr lang="zh-CN" altLang="en-US" sz="2400" dirty="0">
                <a:latin typeface="Microsoft YaHei" charset="-122"/>
                <a:ea typeface="Microsoft YaHei" charset="-122"/>
                <a:cs typeface="Microsoft YaHei" charset="-122"/>
              </a:rPr>
              <a:t>思想的形象。</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）因揭发厄弗里蒙地</a:t>
            </a:r>
            <a:r>
              <a:rPr lang="zh-CN" altLang="en-US" sz="2400" dirty="0">
                <a:solidFill>
                  <a:srgbClr val="FF0000"/>
                </a:solidFill>
                <a:latin typeface="Microsoft YaHei" charset="-122"/>
                <a:ea typeface="Microsoft YaHei" charset="-122"/>
                <a:cs typeface="Microsoft YaHei" charset="-122"/>
              </a:rPr>
              <a:t>侯爵的罪行</a:t>
            </a:r>
            <a:r>
              <a:rPr lang="zh-CN" altLang="en-US" sz="2400" dirty="0">
                <a:latin typeface="Microsoft YaHei" charset="-122"/>
                <a:ea typeface="Microsoft YaHei" charset="-122"/>
                <a:cs typeface="Microsoft YaHei" charset="-122"/>
              </a:rPr>
              <a:t>被关进巴士底狱。</a:t>
            </a: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）出狱后，成为</a:t>
            </a:r>
            <a:r>
              <a:rPr lang="zh-CN" altLang="en-US" sz="2400" dirty="0">
                <a:solidFill>
                  <a:srgbClr val="FF0000"/>
                </a:solidFill>
                <a:latin typeface="Microsoft YaHei" charset="-122"/>
                <a:ea typeface="Microsoft YaHei" charset="-122"/>
                <a:cs typeface="Microsoft YaHei" charset="-122"/>
              </a:rPr>
              <a:t>仁爱与宽恕</a:t>
            </a:r>
            <a:r>
              <a:rPr lang="zh-CN" altLang="en-US" sz="2400" dirty="0">
                <a:latin typeface="Microsoft YaHei" charset="-122"/>
                <a:ea typeface="Microsoft YaHei" charset="-122"/>
                <a:cs typeface="Microsoft YaHei" charset="-122"/>
              </a:rPr>
              <a:t>的化身。</a:t>
            </a:r>
          </a:p>
          <a:p>
            <a:pPr>
              <a:lnSpc>
                <a:spcPct val="200000"/>
              </a:lnSpc>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5" name="矩形 4"/>
          <p:cNvSpPr/>
          <p:nvPr/>
        </p:nvSpPr>
        <p:spPr>
          <a:xfrm>
            <a:off x="68823" y="41757"/>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7.4.2</a:t>
            </a:r>
            <a:r>
              <a:rPr lang="zh-CN" altLang="en-US" dirty="0">
                <a:solidFill>
                  <a:schemeClr val="bg1">
                    <a:lumMod val="85000"/>
                  </a:schemeClr>
                </a:solidFill>
                <a:latin typeface="Helvetica Neue For Number" charset="0"/>
              </a:rPr>
              <a:t>二、</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双城记</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32911053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082046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3.</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双城记</a:t>
            </a:r>
            <a:r>
              <a:rPr kumimoji="1" lang="en-US" altLang="zh-CN" sz="2400" b="1" dirty="0" smtClean="0">
                <a:latin typeface="Microsoft YaHei" charset="-122"/>
                <a:ea typeface="Microsoft YaHei" charset="-122"/>
                <a:cs typeface="Microsoft YaHei" charset="-122"/>
              </a:rPr>
              <a:t>》</a:t>
            </a:r>
            <a:r>
              <a:rPr lang="zh-CN" altLang="en-US" sz="2400" b="1" dirty="0" smtClean="0">
                <a:latin typeface="Microsoft YaHei" charset="-122"/>
                <a:ea typeface="Microsoft YaHei" charset="-122"/>
                <a:cs typeface="Microsoft YaHei" charset="-122"/>
              </a:rPr>
              <a:t>的艺术成就</a:t>
            </a:r>
            <a:r>
              <a:rPr kumimoji="1" lang="zh-CN" altLang="en-US" sz="2400" b="1" dirty="0" smtClean="0">
                <a:solidFill>
                  <a:srgbClr val="00B050"/>
                </a:solidFill>
                <a:latin typeface="Microsoft YaHei" charset="-122"/>
                <a:ea typeface="Microsoft YaHei" charset="-122"/>
                <a:cs typeface="Microsoft YaHei" charset="-122"/>
              </a:rPr>
              <a:t>［选择／简答］</a:t>
            </a:r>
            <a:endParaRPr lang="zh-CN" altLang="en-US" sz="2400" dirty="0">
              <a:latin typeface="Microsoft YaHei" charset="-122"/>
              <a:ea typeface="Microsoft YaHei" charset="-122"/>
              <a:cs typeface="Microsoft YaHei" charset="-122"/>
            </a:endParaRPr>
          </a:p>
          <a:p>
            <a:pPr>
              <a:lnSpc>
                <a:spcPct val="200000"/>
              </a:lnSpc>
              <a:spcBef>
                <a:spcPct val="0"/>
              </a:spcBef>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）、采用典型的</a:t>
            </a:r>
            <a:r>
              <a:rPr lang="zh-CN" altLang="en-US" sz="2400" dirty="0">
                <a:solidFill>
                  <a:srgbClr val="FF0000"/>
                </a:solidFill>
                <a:latin typeface="Microsoft YaHei" charset="-122"/>
                <a:ea typeface="Microsoft YaHei" charset="-122"/>
                <a:cs typeface="Microsoft YaHei" charset="-122"/>
              </a:rPr>
              <a:t>多元整一结构</a:t>
            </a:r>
            <a:r>
              <a:rPr lang="zh-CN" altLang="en-US" sz="2400" dirty="0">
                <a:latin typeface="Microsoft YaHei" charset="-122"/>
                <a:ea typeface="Microsoft YaHei" charset="-122"/>
                <a:cs typeface="Microsoft YaHei" charset="-122"/>
              </a:rPr>
              <a:t>，严谨有序。 </a:t>
            </a:r>
          </a:p>
          <a:p>
            <a:pPr>
              <a:lnSpc>
                <a:spcPct val="200000"/>
              </a:lnSpc>
              <a:spcBef>
                <a:spcPct val="0"/>
              </a:spcBef>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）、侧重描写“</a:t>
            </a:r>
            <a:r>
              <a:rPr lang="zh-CN" altLang="en-US" sz="2400" dirty="0">
                <a:solidFill>
                  <a:srgbClr val="FF0000"/>
                </a:solidFill>
                <a:latin typeface="Microsoft YaHei" charset="-122"/>
                <a:ea typeface="Microsoft YaHei" charset="-122"/>
                <a:cs typeface="Microsoft YaHei" charset="-122"/>
              </a:rPr>
              <a:t>感受世界</a:t>
            </a:r>
            <a:r>
              <a:rPr lang="zh-CN" altLang="en-US" sz="2400" dirty="0">
                <a:latin typeface="Microsoft YaHei" charset="-122"/>
                <a:ea typeface="Microsoft YaHei" charset="-122"/>
                <a:cs typeface="Microsoft YaHei" charset="-122"/>
              </a:rPr>
              <a:t>”的现实主义创作方法。 </a:t>
            </a:r>
          </a:p>
          <a:p>
            <a:pPr>
              <a:lnSpc>
                <a:spcPct val="200000"/>
              </a:lnSpc>
              <a:spcBef>
                <a:spcPct val="0"/>
              </a:spcBef>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）、成功运用</a:t>
            </a:r>
            <a:r>
              <a:rPr lang="zh-CN" altLang="en-US" sz="2400" dirty="0">
                <a:solidFill>
                  <a:srgbClr val="FF0000"/>
                </a:solidFill>
                <a:latin typeface="Microsoft YaHei" charset="-122"/>
                <a:ea typeface="Microsoft YaHei" charset="-122"/>
                <a:cs typeface="Microsoft YaHei" charset="-122"/>
              </a:rPr>
              <a:t>悬念与象征</a:t>
            </a:r>
            <a:r>
              <a:rPr lang="zh-CN" altLang="en-US" sz="2400" dirty="0">
                <a:latin typeface="Microsoft YaHei" charset="-122"/>
                <a:ea typeface="Microsoft YaHei" charset="-122"/>
                <a:cs typeface="Microsoft YaHei" charset="-122"/>
              </a:rPr>
              <a:t>艺术手法。 </a:t>
            </a:r>
            <a:endParaRPr lang="en-US" altLang="zh-CN" sz="2400" dirty="0">
              <a:latin typeface="Microsoft YaHei" charset="-122"/>
              <a:ea typeface="Microsoft YaHei" charset="-122"/>
              <a:cs typeface="Microsoft YaHei" charset="-122"/>
            </a:endParaRPr>
          </a:p>
          <a:p>
            <a:pPr>
              <a:lnSpc>
                <a:spcPct val="200000"/>
              </a:lnSpc>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5" name="矩形 4"/>
          <p:cNvSpPr/>
          <p:nvPr/>
        </p:nvSpPr>
        <p:spPr>
          <a:xfrm>
            <a:off x="68823" y="41757"/>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7.4.2</a:t>
            </a:r>
            <a:r>
              <a:rPr lang="zh-CN" altLang="en-US" dirty="0">
                <a:solidFill>
                  <a:schemeClr val="bg1">
                    <a:lumMod val="85000"/>
                  </a:schemeClr>
                </a:solidFill>
                <a:latin typeface="Helvetica Neue For Number" charset="0"/>
              </a:rPr>
              <a:t>二、</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双城记</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42466516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矩形 1"/>
          <p:cNvSpPr>
            <a:spLocks noChangeArrowheads="1"/>
          </p:cNvSpPr>
          <p:nvPr/>
        </p:nvSpPr>
        <p:spPr bwMode="auto">
          <a:xfrm>
            <a:off x="875489" y="1067172"/>
            <a:ext cx="6096000"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双城记</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中的“双城”指的是（ ） </a:t>
            </a:r>
            <a:br>
              <a:rPr lang="zh-CN" altLang="en-US" sz="2800" dirty="0">
                <a:latin typeface="Microsoft YaHei" charset="-122"/>
                <a:ea typeface="Microsoft YaHei" charset="-122"/>
                <a:cs typeface="Microsoft YaHei" charset="-122"/>
              </a:rPr>
            </a:b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巴黎、伦敦</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巴黎、都柏林</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伦敦、纽约</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曼彻斯特、柏林 </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978586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矩形 1"/>
          <p:cNvSpPr>
            <a:spLocks noChangeArrowheads="1"/>
          </p:cNvSpPr>
          <p:nvPr/>
        </p:nvSpPr>
        <p:spPr bwMode="auto">
          <a:xfrm>
            <a:off x="875489" y="1067172"/>
            <a:ext cx="60960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双城记</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中的“双城”指的是（ ） </a:t>
            </a:r>
            <a:br>
              <a:rPr lang="zh-CN" altLang="en-US" sz="2800" dirty="0">
                <a:latin typeface="Microsoft YaHei" charset="-122"/>
                <a:ea typeface="Microsoft YaHei" charset="-122"/>
                <a:cs typeface="Microsoft YaHei" charset="-122"/>
              </a:rPr>
            </a:br>
            <a:r>
              <a:rPr lang="en-US" altLang="zh-CN" sz="2800" dirty="0">
                <a:solidFill>
                  <a:srgbClr val="C00000"/>
                </a:solidFill>
                <a:latin typeface="Microsoft YaHei" charset="-122"/>
                <a:ea typeface="Microsoft YaHei" charset="-122"/>
                <a:cs typeface="Microsoft YaHei" charset="-122"/>
              </a:rPr>
              <a:t>A:</a:t>
            </a:r>
            <a:r>
              <a:rPr lang="zh-CN" altLang="en-US" sz="2800" dirty="0">
                <a:solidFill>
                  <a:srgbClr val="C00000"/>
                </a:solidFill>
                <a:latin typeface="Microsoft YaHei" charset="-122"/>
                <a:ea typeface="Microsoft YaHei" charset="-122"/>
                <a:cs typeface="Microsoft YaHei" charset="-122"/>
              </a:rPr>
              <a:t>巴黎、伦敦</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巴黎、都柏林</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伦敦、纽约</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曼彻斯特、柏林 </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25954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09570" name="文本框 2"/>
          <p:cNvSpPr txBox="1"/>
          <p:nvPr/>
        </p:nvSpPr>
        <p:spPr>
          <a:xfrm>
            <a:off x="1222375" y="1133475"/>
            <a:ext cx="10561638" cy="1754326"/>
          </a:xfrm>
          <a:prstGeom prst="rect">
            <a:avLst/>
          </a:prstGeom>
          <a:noFill/>
          <a:ln w="9525">
            <a:noFill/>
          </a:ln>
        </p:spPr>
        <p:txBody>
          <a:bodyPr anchor="t">
            <a:spAutoFit/>
          </a:bodyPr>
          <a:lstStyle/>
          <a:p>
            <a:pPr eaLnBrk="0" hangingPunct="0">
              <a:lnSpc>
                <a:spcPct val="150000"/>
              </a:lnSpc>
            </a:pPr>
            <a:r>
              <a:rPr lang="en-US" altLang="zh-CN" sz="2400" b="1" dirty="0">
                <a:latin typeface="微软雅黑" panose="020B0503020204020204" charset="-122"/>
                <a:ea typeface="微软雅黑" panose="020B0503020204020204" charset="-122"/>
              </a:rPr>
              <a:t>1.</a:t>
            </a:r>
            <a:r>
              <a:rPr lang="zh-CN" altLang="en-US" sz="2400" b="1" dirty="0">
                <a:latin typeface="微软雅黑" panose="020B0503020204020204" charset="-122"/>
                <a:ea typeface="微软雅黑" panose="020B0503020204020204" charset="-122"/>
              </a:rPr>
              <a:t>  历史背景</a:t>
            </a:r>
            <a:r>
              <a:rPr lang="zh-CN" altLang="en-US" sz="2400" b="1" dirty="0">
                <a:solidFill>
                  <a:srgbClr val="00B050"/>
                </a:solidFill>
                <a:latin typeface="微软雅黑" panose="020B0503020204020204" charset="-122"/>
                <a:ea typeface="微软雅黑" panose="020B0503020204020204" charset="-122"/>
              </a:rPr>
              <a:t>［理解］</a:t>
            </a:r>
            <a:r>
              <a:rPr lang="zh-CN" altLang="en-US" sz="2400" dirty="0">
                <a:solidFill>
                  <a:srgbClr val="00B050"/>
                </a:solidFill>
                <a:latin typeface="微软雅黑" panose="020B0503020204020204" charset="-122"/>
                <a:ea typeface="微软雅黑" panose="020B0503020204020204" charset="-122"/>
              </a:rPr>
              <a:t/>
            </a:r>
            <a:br>
              <a:rPr lang="zh-CN" altLang="en-US" sz="2400" dirty="0">
                <a:solidFill>
                  <a:srgbClr val="00B050"/>
                </a:solidFill>
                <a:latin typeface="微软雅黑" panose="020B0503020204020204" charset="-122"/>
                <a:ea typeface="微软雅黑" panose="020B0503020204020204" charset="-122"/>
              </a:rPr>
            </a:br>
            <a:r>
              <a:rPr lang="zh-CN" altLang="en-US" sz="2400" dirty="0">
                <a:latin typeface="微软雅黑" panose="020B0503020204020204" charset="-122"/>
                <a:ea typeface="微软雅黑" panose="020B0503020204020204" charset="-122"/>
              </a:rPr>
              <a:t>第一次工业</a:t>
            </a:r>
            <a:r>
              <a:rPr lang="zh-CN" altLang="en-US" sz="2400" dirty="0" smtClean="0">
                <a:latin typeface="微软雅黑" panose="020B0503020204020204" charset="-122"/>
                <a:ea typeface="微软雅黑" panose="020B0503020204020204" charset="-122"/>
              </a:rPr>
              <a:t>革命发展，资本主义</a:t>
            </a:r>
            <a:r>
              <a:rPr lang="zh-CN" altLang="en-US" sz="2400" dirty="0">
                <a:latin typeface="微软雅黑" panose="020B0503020204020204" charset="-122"/>
                <a:ea typeface="微软雅黑" panose="020B0503020204020204" charset="-122"/>
              </a:rPr>
              <a:t>制度基本确立和发展；</a:t>
            </a:r>
          </a:p>
          <a:p>
            <a:pPr eaLnBrk="0" hangingPunct="0">
              <a:lnSpc>
                <a:spcPct val="150000"/>
              </a:lnSpc>
            </a:pPr>
            <a:r>
              <a:rPr lang="zh-CN" altLang="en-US" sz="2400" dirty="0" smtClean="0">
                <a:latin typeface="微软雅黑" panose="020B0503020204020204" charset="-122"/>
                <a:ea typeface="微软雅黑" panose="020B0503020204020204" charset="-122"/>
              </a:rPr>
              <a:t>自然</a:t>
            </a:r>
            <a:r>
              <a:rPr lang="zh-CN" altLang="en-US" sz="2400" dirty="0">
                <a:latin typeface="微软雅黑" panose="020B0503020204020204" charset="-122"/>
                <a:ea typeface="微软雅黑" panose="020B0503020204020204" charset="-122"/>
              </a:rPr>
              <a:t>科学与哲学</a:t>
            </a:r>
            <a:r>
              <a:rPr lang="zh-CN" altLang="en-US" sz="2400" dirty="0" smtClean="0">
                <a:latin typeface="微软雅黑" panose="020B0503020204020204" charset="-122"/>
                <a:ea typeface="微软雅黑" panose="020B0503020204020204" charset="-122"/>
              </a:rPr>
              <a:t>产生，现实主义主要表达</a:t>
            </a:r>
            <a:r>
              <a:rPr lang="zh-CN" altLang="en-US" sz="2400" dirty="0">
                <a:latin typeface="微软雅黑" panose="020B0503020204020204" charset="-122"/>
                <a:ea typeface="微软雅黑" panose="020B0503020204020204" charset="-122"/>
              </a:rPr>
              <a:t>社会底层</a:t>
            </a:r>
            <a:r>
              <a:rPr lang="zh-CN" altLang="en-US" sz="2400" dirty="0" smtClean="0">
                <a:latin typeface="微软雅黑" panose="020B0503020204020204" charset="-122"/>
                <a:ea typeface="微软雅黑" panose="020B0503020204020204" charset="-122"/>
              </a:rPr>
              <a:t>人民的生活的苦难。</a:t>
            </a:r>
            <a:endParaRPr lang="zh-CN" altLang="en-US" sz="2400" dirty="0">
              <a:latin typeface="微软雅黑" panose="020B0503020204020204" charset="-122"/>
              <a:ea typeface="微软雅黑" panose="020B0503020204020204" charset="-122"/>
            </a:endParaRPr>
          </a:p>
        </p:txBody>
      </p:sp>
      <p:pic>
        <p:nvPicPr>
          <p:cNvPr id="109571" name="图片 1"/>
          <p:cNvPicPr>
            <a:picLocks noChangeAspect="1"/>
          </p:cNvPicPr>
          <p:nvPr/>
        </p:nvPicPr>
        <p:blipFill>
          <a:blip r:embed="rId2"/>
          <a:stretch>
            <a:fillRect/>
          </a:stretch>
        </p:blipFill>
        <p:spPr>
          <a:xfrm>
            <a:off x="9840913" y="347663"/>
            <a:ext cx="2351087" cy="1857375"/>
          </a:xfrm>
          <a:prstGeom prst="rect">
            <a:avLst/>
          </a:prstGeom>
          <a:noFill/>
          <a:ln w="9525">
            <a:noFill/>
          </a:ln>
        </p:spPr>
      </p:pic>
      <p:pic>
        <p:nvPicPr>
          <p:cNvPr id="3074" name="Picture 2" descr="https://ss0.bdstatic.com/70cFvHSh_Q1YnxGkpoWK1HF6hhy/it/u=1753877423,58857541&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3356992"/>
            <a:ext cx="3543677" cy="2371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561312" y="5828771"/>
            <a:ext cx="1107996" cy="369332"/>
          </a:xfrm>
          <a:prstGeom prst="rect">
            <a:avLst/>
          </a:prstGeom>
          <a:noFill/>
        </p:spPr>
        <p:txBody>
          <a:bodyPr wrap="none" rtlCol="0">
            <a:spAutoFit/>
          </a:bodyPr>
          <a:lstStyle/>
          <a:p>
            <a:r>
              <a:rPr kumimoji="1" lang="zh-CN" altLang="en-US" smtClean="0"/>
              <a:t>工业革命</a:t>
            </a:r>
            <a:endParaRPr kumimoji="1" lang="zh-CN" altLang="en-US"/>
          </a:p>
        </p:txBody>
      </p:sp>
      <p:pic>
        <p:nvPicPr>
          <p:cNvPr id="3076" name="Picture 4" descr="https://timgsa.baidu.com/timg?image&amp;quality=80&amp;size=b9999_10000&amp;sec=1604752783377&amp;di=f5e46952789d93314dcd2293be4aa6fb&amp;imgtype=0&amp;src=http%3A%2F%2Fkepuchina.cn%2Fwiki%2Fhumanity%2F201811%2FW02018112334274938549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194" y="3376651"/>
            <a:ext cx="3528392" cy="23522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752184" y="5867980"/>
            <a:ext cx="1338828" cy="369332"/>
          </a:xfrm>
          <a:prstGeom prst="rect">
            <a:avLst/>
          </a:prstGeom>
          <a:noFill/>
        </p:spPr>
        <p:txBody>
          <a:bodyPr wrap="none" rtlCol="0">
            <a:spAutoFit/>
          </a:bodyPr>
          <a:lstStyle/>
          <a:p>
            <a:r>
              <a:rPr kumimoji="1" lang="zh-CN" altLang="en-US" smtClean="0"/>
              <a:t>人沦为工具</a:t>
            </a:r>
            <a:endParaRPr kumimoji="1" lang="zh-CN" altLang="en-US"/>
          </a:p>
        </p:txBody>
      </p:sp>
    </p:spTree>
    <p:extLst>
      <p:ext uri="{BB962C8B-B14F-4D97-AF65-F5344CB8AC3E}">
        <p14:creationId xmlns:p14="http://schemas.microsoft.com/office/powerpoint/2010/main" val="8447389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矩形 1"/>
          <p:cNvSpPr>
            <a:spLocks noChangeArrowheads="1"/>
          </p:cNvSpPr>
          <p:nvPr/>
        </p:nvSpPr>
        <p:spPr bwMode="auto">
          <a:xfrm>
            <a:off x="1055688" y="1095207"/>
            <a:ext cx="907256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双城记</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中塑造的革命群众形象的代表是（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卡尔登</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露茜</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普洛斯</a:t>
            </a:r>
          </a:p>
          <a:p>
            <a:pPr>
              <a:lnSpc>
                <a:spcPct val="150000"/>
              </a:lnSpc>
            </a:pPr>
            <a:r>
              <a:rPr lang="en-US" altLang="zh-CN" sz="2800" dirty="0">
                <a:latin typeface="Microsoft YaHei" charset="-122"/>
                <a:ea typeface="Microsoft YaHei" charset="-122"/>
                <a:cs typeface="Microsoft YaHei" charset="-122"/>
              </a:rPr>
              <a:t>D</a:t>
            </a:r>
            <a:r>
              <a:rPr lang="en-US" altLang="zh-CN" sz="2800" dirty="0" smtClean="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得</a:t>
            </a:r>
            <a:r>
              <a:rPr lang="zh-CN" altLang="en-US" sz="2800" dirty="0">
                <a:latin typeface="Microsoft YaHei" charset="-122"/>
                <a:ea typeface="Microsoft YaHei" charset="-122"/>
                <a:cs typeface="Microsoft YaHei" charset="-122"/>
              </a:rPr>
              <a:t>伐石太太</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7645993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矩形 1"/>
          <p:cNvSpPr>
            <a:spLocks noChangeArrowheads="1"/>
          </p:cNvSpPr>
          <p:nvPr/>
        </p:nvSpPr>
        <p:spPr bwMode="auto">
          <a:xfrm>
            <a:off x="1055688" y="1095207"/>
            <a:ext cx="907256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双城记</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中塑造的革命群众形象的代表是（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卡尔登</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露茜</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普洛斯</a:t>
            </a:r>
          </a:p>
          <a:p>
            <a:pPr>
              <a:lnSpc>
                <a:spcPct val="150000"/>
              </a:lnSpc>
            </a:pPr>
            <a:r>
              <a:rPr lang="en-US" altLang="zh-CN" sz="2800" dirty="0">
                <a:solidFill>
                  <a:srgbClr val="C00000"/>
                </a:solidFill>
                <a:latin typeface="Microsoft YaHei" charset="-122"/>
                <a:ea typeface="Microsoft YaHei" charset="-122"/>
                <a:cs typeface="Microsoft YaHei" charset="-122"/>
              </a:rPr>
              <a:t>D</a:t>
            </a:r>
            <a:r>
              <a:rPr lang="en-US" altLang="zh-CN" sz="2800" dirty="0" smtClean="0">
                <a:solidFill>
                  <a:srgbClr val="C00000"/>
                </a:solidFill>
                <a:latin typeface="Microsoft YaHei" charset="-122"/>
                <a:ea typeface="Microsoft YaHei" charset="-122"/>
                <a:cs typeface="Microsoft YaHei" charset="-122"/>
              </a:rPr>
              <a:t>:</a:t>
            </a:r>
            <a:r>
              <a:rPr lang="zh-CN" altLang="en-US" sz="2800" dirty="0" smtClean="0">
                <a:solidFill>
                  <a:srgbClr val="C00000"/>
                </a:solidFill>
                <a:latin typeface="Microsoft YaHei" charset="-122"/>
                <a:ea typeface="Microsoft YaHei" charset="-122"/>
                <a:cs typeface="Microsoft YaHei" charset="-122"/>
              </a:rPr>
              <a:t>得</a:t>
            </a:r>
            <a:r>
              <a:rPr lang="zh-CN" altLang="en-US" sz="2800" dirty="0">
                <a:solidFill>
                  <a:srgbClr val="C00000"/>
                </a:solidFill>
                <a:latin typeface="Microsoft YaHei" charset="-122"/>
                <a:ea typeface="Microsoft YaHei" charset="-122"/>
                <a:cs typeface="Microsoft YaHei" charset="-122"/>
              </a:rPr>
              <a:t>伐石太太</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6020652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矩形 1"/>
          <p:cNvSpPr>
            <a:spLocks noChangeArrowheads="1"/>
          </p:cNvSpPr>
          <p:nvPr/>
        </p:nvSpPr>
        <p:spPr bwMode="auto">
          <a:xfrm>
            <a:off x="875489" y="756684"/>
            <a:ext cx="907256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双城记</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中塑造的人物形象有（ </a:t>
            </a:r>
            <a:r>
              <a:rPr lang="zh-CN" altLang="en-US"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梅尼特</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劳雷</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代尔那</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厄弗里蒙地</a:t>
            </a:r>
          </a:p>
          <a:p>
            <a:pPr>
              <a:lnSpc>
                <a:spcPct val="150000"/>
              </a:lnSpc>
            </a:pPr>
            <a:r>
              <a:rPr lang="en-US" altLang="zh-CN" sz="2800" dirty="0">
                <a:latin typeface="Microsoft YaHei" charset="-122"/>
                <a:ea typeface="Microsoft YaHei" charset="-122"/>
                <a:cs typeface="Microsoft YaHei" charset="-122"/>
              </a:rPr>
              <a:t>E:</a:t>
            </a:r>
            <a:r>
              <a:rPr lang="zh-CN" altLang="en-US" sz="2800" dirty="0">
                <a:latin typeface="Microsoft YaHei" charset="-122"/>
                <a:ea typeface="Microsoft YaHei" charset="-122"/>
                <a:cs typeface="Microsoft YaHei" charset="-122"/>
              </a:rPr>
              <a:t>卡尔登</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096717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矩形 1"/>
          <p:cNvSpPr>
            <a:spLocks noChangeArrowheads="1"/>
          </p:cNvSpPr>
          <p:nvPr/>
        </p:nvSpPr>
        <p:spPr bwMode="auto">
          <a:xfrm>
            <a:off x="875489" y="756684"/>
            <a:ext cx="907256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双城记</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中塑造的人物形象有（ </a:t>
            </a:r>
            <a:r>
              <a:rPr lang="zh-CN" altLang="en-US"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solidFill>
                  <a:srgbClr val="C00000"/>
                </a:solidFill>
                <a:latin typeface="Microsoft YaHei" charset="-122"/>
                <a:ea typeface="Microsoft YaHei" charset="-122"/>
                <a:cs typeface="Microsoft YaHei" charset="-122"/>
              </a:rPr>
              <a:t>A:</a:t>
            </a:r>
            <a:r>
              <a:rPr lang="zh-CN" altLang="en-US" sz="2800" dirty="0">
                <a:solidFill>
                  <a:srgbClr val="C00000"/>
                </a:solidFill>
                <a:latin typeface="Microsoft YaHei" charset="-122"/>
                <a:ea typeface="Microsoft YaHei" charset="-122"/>
                <a:cs typeface="Microsoft YaHei" charset="-122"/>
              </a:rPr>
              <a:t>梅尼特</a:t>
            </a:r>
          </a:p>
          <a:p>
            <a:pPr>
              <a:lnSpc>
                <a:spcPct val="150000"/>
              </a:lnSpc>
            </a:pPr>
            <a:r>
              <a:rPr lang="en-US" altLang="zh-CN" sz="2800" dirty="0">
                <a:solidFill>
                  <a:srgbClr val="C00000"/>
                </a:solidFill>
                <a:latin typeface="Microsoft YaHei" charset="-122"/>
                <a:ea typeface="Microsoft YaHei" charset="-122"/>
                <a:cs typeface="Microsoft YaHei" charset="-122"/>
              </a:rPr>
              <a:t>B:</a:t>
            </a:r>
            <a:r>
              <a:rPr lang="zh-CN" altLang="en-US" sz="2800" dirty="0">
                <a:solidFill>
                  <a:srgbClr val="C00000"/>
                </a:solidFill>
                <a:latin typeface="Microsoft YaHei" charset="-122"/>
                <a:ea typeface="Microsoft YaHei" charset="-122"/>
                <a:cs typeface="Microsoft YaHei" charset="-122"/>
              </a:rPr>
              <a:t>劳雷</a:t>
            </a:r>
          </a:p>
          <a:p>
            <a:pPr>
              <a:lnSpc>
                <a:spcPct val="150000"/>
              </a:lnSpc>
            </a:pPr>
            <a:r>
              <a:rPr lang="en-US" altLang="zh-CN" sz="2800" dirty="0">
                <a:solidFill>
                  <a:srgbClr val="C00000"/>
                </a:solidFill>
                <a:latin typeface="Microsoft YaHei" charset="-122"/>
                <a:ea typeface="Microsoft YaHei" charset="-122"/>
                <a:cs typeface="Microsoft YaHei" charset="-122"/>
              </a:rPr>
              <a:t>C:</a:t>
            </a:r>
            <a:r>
              <a:rPr lang="zh-CN" altLang="en-US" sz="2800" dirty="0">
                <a:solidFill>
                  <a:srgbClr val="C00000"/>
                </a:solidFill>
                <a:latin typeface="Microsoft YaHei" charset="-122"/>
                <a:ea typeface="Microsoft YaHei" charset="-122"/>
                <a:cs typeface="Microsoft YaHei" charset="-122"/>
              </a:rPr>
              <a:t>代尔那</a:t>
            </a:r>
          </a:p>
          <a:p>
            <a:pPr>
              <a:lnSpc>
                <a:spcPct val="150000"/>
              </a:lnSpc>
            </a:pPr>
            <a:r>
              <a:rPr lang="en-US" altLang="zh-CN" sz="2800" dirty="0">
                <a:solidFill>
                  <a:srgbClr val="C00000"/>
                </a:solidFill>
                <a:latin typeface="Microsoft YaHei" charset="-122"/>
                <a:ea typeface="Microsoft YaHei" charset="-122"/>
                <a:cs typeface="Microsoft YaHei" charset="-122"/>
              </a:rPr>
              <a:t>D:</a:t>
            </a:r>
            <a:r>
              <a:rPr lang="zh-CN" altLang="en-US" sz="2800" dirty="0">
                <a:solidFill>
                  <a:srgbClr val="C00000"/>
                </a:solidFill>
                <a:latin typeface="Microsoft YaHei" charset="-122"/>
                <a:ea typeface="Microsoft YaHei" charset="-122"/>
                <a:cs typeface="Microsoft YaHei" charset="-122"/>
              </a:rPr>
              <a:t>厄弗里蒙地</a:t>
            </a:r>
          </a:p>
          <a:p>
            <a:pPr>
              <a:lnSpc>
                <a:spcPct val="150000"/>
              </a:lnSpc>
            </a:pPr>
            <a:r>
              <a:rPr lang="en-US" altLang="zh-CN" sz="2800" dirty="0">
                <a:solidFill>
                  <a:srgbClr val="C00000"/>
                </a:solidFill>
                <a:latin typeface="Microsoft YaHei" charset="-122"/>
                <a:ea typeface="Microsoft YaHei" charset="-122"/>
                <a:cs typeface="Microsoft YaHei" charset="-122"/>
              </a:rPr>
              <a:t>E:</a:t>
            </a:r>
            <a:r>
              <a:rPr lang="zh-CN" altLang="en-US" sz="2800" dirty="0">
                <a:solidFill>
                  <a:srgbClr val="C00000"/>
                </a:solidFill>
                <a:latin typeface="Microsoft YaHei" charset="-122"/>
                <a:ea typeface="Microsoft YaHei" charset="-122"/>
                <a:cs typeface="Microsoft YaHei" charset="-122"/>
              </a:rPr>
              <a:t>卡尔登</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5278366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文本框 1"/>
          <p:cNvSpPr txBox="1">
            <a:spLocks noChangeArrowheads="1"/>
          </p:cNvSpPr>
          <p:nvPr/>
        </p:nvSpPr>
        <p:spPr bwMode="auto">
          <a:xfrm>
            <a:off x="911225" y="292100"/>
            <a:ext cx="7936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400" b="1" dirty="0" smtClean="0">
                <a:latin typeface="Microsoft YaHei" charset="-122"/>
                <a:ea typeface="Microsoft YaHei" charset="-122"/>
                <a:cs typeface="Microsoft YaHei" charset="-122"/>
              </a:rPr>
              <a:t>第七章  第四节  狄更斯</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双城记</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KaiTi" charset="-122"/>
                <a:ea typeface="KaiTi" charset="-122"/>
                <a:cs typeface="KaiTi" charset="-122"/>
              </a:rPr>
              <a:t>［李东洋版重点总结］</a:t>
            </a:r>
            <a:endParaRPr kumimoji="1" lang="zh-CN" altLang="en-US" sz="2400" b="1" dirty="0">
              <a:latin typeface="KaiTi" charset="-122"/>
              <a:ea typeface="KaiTi" charset="-122"/>
              <a:cs typeface="KaiTi" charset="-122"/>
            </a:endParaRPr>
          </a:p>
        </p:txBody>
      </p:sp>
      <p:sp>
        <p:nvSpPr>
          <p:cNvPr id="7170" name="文本框 2"/>
          <p:cNvSpPr txBox="1">
            <a:spLocks noChangeArrowheads="1"/>
          </p:cNvSpPr>
          <p:nvPr/>
        </p:nvSpPr>
        <p:spPr bwMode="auto">
          <a:xfrm>
            <a:off x="911225" y="833438"/>
            <a:ext cx="11382375" cy="632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b="1" dirty="0">
                <a:solidFill>
                  <a:srgbClr val="0070C0"/>
                </a:solidFill>
                <a:latin typeface="Microsoft YaHei" charset="-122"/>
                <a:ea typeface="Microsoft YaHei" charset="-122"/>
                <a:cs typeface="Microsoft YaHei" charset="-122"/>
              </a:rPr>
              <a:t>1.</a:t>
            </a:r>
            <a:r>
              <a:rPr kumimoji="1" lang="zh-CN" altLang="en-US" b="1" dirty="0">
                <a:solidFill>
                  <a:srgbClr val="0070C0"/>
                </a:solidFill>
                <a:latin typeface="Microsoft YaHei" charset="-122"/>
                <a:ea typeface="Microsoft YaHei" charset="-122"/>
                <a:cs typeface="Microsoft YaHei" charset="-122"/>
              </a:rPr>
              <a:t>  狄更斯</a:t>
            </a:r>
            <a:r>
              <a:rPr kumimoji="1" lang="zh-CN" altLang="en-US" b="1" dirty="0">
                <a:solidFill>
                  <a:srgbClr val="00B050"/>
                </a:solidFill>
                <a:latin typeface="Microsoft YaHei" charset="-122"/>
                <a:ea typeface="Microsoft YaHei" charset="-122"/>
                <a:cs typeface="Microsoft YaHei" charset="-122"/>
              </a:rPr>
              <a:t>［选择］</a:t>
            </a:r>
            <a:endParaRPr lang="en-US" altLang="zh-CN" dirty="0">
              <a:solidFill>
                <a:srgbClr val="00B050"/>
              </a:solidFill>
              <a:latin typeface="Microsoft YaHei" charset="-122"/>
              <a:ea typeface="Microsoft YaHei" charset="-122"/>
              <a:cs typeface="Microsoft YaHei" charset="-122"/>
            </a:endParaRPr>
          </a:p>
          <a:p>
            <a:pPr fontAlgn="ctr">
              <a:lnSpc>
                <a:spcPct val="150000"/>
              </a:lnSpc>
            </a:pPr>
            <a:r>
              <a:rPr lang="zh-CN" altLang="en-US" dirty="0">
                <a:solidFill>
                  <a:srgbClr val="FF0000"/>
                </a:solidFill>
                <a:latin typeface="KaiTi" charset="-122"/>
                <a:ea typeface="KaiTi" charset="-122"/>
                <a:cs typeface="KaiTi" charset="-122"/>
              </a:rPr>
              <a:t>英国</a:t>
            </a:r>
            <a:r>
              <a:rPr lang="zh-CN" altLang="en-US" dirty="0">
                <a:latin typeface="KaiTi" charset="-122"/>
                <a:ea typeface="KaiTi" charset="-122"/>
                <a:cs typeface="KaiTi" charset="-122"/>
              </a:rPr>
              <a:t>作家；</a:t>
            </a:r>
            <a:r>
              <a:rPr lang="zh-CN" altLang="en-US" dirty="0">
                <a:solidFill>
                  <a:srgbClr val="FF0000"/>
                </a:solidFill>
                <a:latin typeface="KaiTi" charset="-122"/>
                <a:ea typeface="KaiTi" charset="-122"/>
                <a:cs typeface="KaiTi" charset="-122"/>
              </a:rPr>
              <a:t>人道主义</a:t>
            </a:r>
            <a:r>
              <a:rPr lang="zh-CN" altLang="en-US" dirty="0">
                <a:latin typeface="KaiTi" charset="-122"/>
                <a:ea typeface="KaiTi" charset="-122"/>
                <a:cs typeface="KaiTi" charset="-122"/>
              </a:rPr>
              <a:t>思想</a:t>
            </a:r>
            <a:r>
              <a:rPr lang="zh-CN" altLang="en-US" dirty="0" smtClean="0">
                <a:latin typeface="KaiTi" charset="-122"/>
                <a:ea typeface="KaiTi" charset="-122"/>
                <a:cs typeface="KaiTi" charset="-122"/>
              </a:rPr>
              <a:t>；</a:t>
            </a:r>
            <a:r>
              <a:rPr lang="en-US" altLang="zh-CN" dirty="0" smtClean="0">
                <a:latin typeface="KaiTi" charset="-122"/>
                <a:ea typeface="KaiTi" charset="-122"/>
                <a:cs typeface="KaiTi" charset="-122"/>
              </a:rPr>
              <a:t>《</a:t>
            </a:r>
            <a:r>
              <a:rPr lang="zh-CN" altLang="en-US" dirty="0">
                <a:solidFill>
                  <a:srgbClr val="FF0000"/>
                </a:solidFill>
                <a:latin typeface="KaiTi" charset="-122"/>
                <a:ea typeface="KaiTi" charset="-122"/>
                <a:cs typeface="KaiTi" charset="-122"/>
              </a:rPr>
              <a:t>匹克威克外传</a:t>
            </a:r>
            <a:r>
              <a:rPr lang="en-US" altLang="zh-CN" dirty="0">
                <a:latin typeface="KaiTi" charset="-122"/>
                <a:ea typeface="KaiTi" charset="-122"/>
                <a:cs typeface="KaiTi" charset="-122"/>
              </a:rPr>
              <a:t>》</a:t>
            </a:r>
            <a:r>
              <a:rPr lang="zh-CN" altLang="en-US" dirty="0">
                <a:latin typeface="KaiTi" charset="-122"/>
                <a:ea typeface="KaiTi" charset="-122"/>
                <a:cs typeface="KaiTi" charset="-122"/>
              </a:rPr>
              <a:t>成名作</a:t>
            </a:r>
            <a:r>
              <a:rPr lang="zh-CN" altLang="en-US" b="1" dirty="0">
                <a:latin typeface="KaiTi" charset="-122"/>
                <a:ea typeface="KaiTi" charset="-122"/>
                <a:cs typeface="KaiTi" charset="-122"/>
              </a:rPr>
              <a:t>（仆人：</a:t>
            </a:r>
            <a:r>
              <a:rPr lang="zh-CN" altLang="en-US" b="1" dirty="0">
                <a:solidFill>
                  <a:srgbClr val="0070C0"/>
                </a:solidFill>
                <a:latin typeface="KaiTi" charset="-122"/>
                <a:ea typeface="KaiTi" charset="-122"/>
                <a:cs typeface="KaiTi" charset="-122"/>
              </a:rPr>
              <a:t>山姆＊韦勒</a:t>
            </a:r>
            <a:r>
              <a:rPr lang="zh-CN" altLang="en-US" b="1" dirty="0">
                <a:latin typeface="KaiTi" charset="-122"/>
                <a:ea typeface="KaiTi" charset="-122"/>
                <a:cs typeface="KaiTi" charset="-122"/>
              </a:rPr>
              <a:t>）</a:t>
            </a:r>
            <a:r>
              <a:rPr lang="zh-CN" altLang="en-US" dirty="0" smtClean="0">
                <a:latin typeface="KaiTi" charset="-122"/>
                <a:ea typeface="KaiTi" charset="-122"/>
                <a:cs typeface="KaiTi" charset="-122"/>
              </a:rPr>
              <a:t>；自</a:t>
            </a:r>
            <a:r>
              <a:rPr lang="zh-CN" altLang="en-US" dirty="0">
                <a:latin typeface="KaiTi" charset="-122"/>
                <a:ea typeface="KaiTi" charset="-122"/>
                <a:cs typeface="KaiTi" charset="-122"/>
              </a:rPr>
              <a:t>传体</a:t>
            </a:r>
            <a:r>
              <a:rPr lang="en-US" altLang="zh-CN" dirty="0">
                <a:latin typeface="KaiTi" charset="-122"/>
                <a:ea typeface="KaiTi" charset="-122"/>
                <a:cs typeface="KaiTi" charset="-122"/>
              </a:rPr>
              <a:t>《</a:t>
            </a:r>
            <a:r>
              <a:rPr lang="zh-CN" altLang="en-US" dirty="0">
                <a:solidFill>
                  <a:srgbClr val="FF0000"/>
                </a:solidFill>
                <a:latin typeface="KaiTi" charset="-122"/>
                <a:ea typeface="KaiTi" charset="-122"/>
                <a:cs typeface="KaiTi" charset="-122"/>
              </a:rPr>
              <a:t>大卫科波菲尔</a:t>
            </a:r>
            <a:r>
              <a:rPr lang="en-US" altLang="zh-CN" dirty="0">
                <a:latin typeface="KaiTi" charset="-122"/>
                <a:ea typeface="KaiTi" charset="-122"/>
                <a:cs typeface="KaiTi" charset="-122"/>
              </a:rPr>
              <a:t>》</a:t>
            </a:r>
            <a:r>
              <a:rPr lang="zh-CN" altLang="en-US" dirty="0">
                <a:latin typeface="KaiTi" charset="-122"/>
                <a:ea typeface="KaiTi" charset="-122"/>
                <a:cs typeface="KaiTi" charset="-122"/>
              </a:rPr>
              <a:t>；</a:t>
            </a:r>
            <a:endParaRPr lang="en-US" altLang="zh-CN" dirty="0">
              <a:latin typeface="KaiTi" charset="-122"/>
              <a:ea typeface="KaiTi" charset="-122"/>
              <a:cs typeface="KaiTi" charset="-122"/>
            </a:endParaRPr>
          </a:p>
          <a:p>
            <a:pPr fontAlgn="ctr">
              <a:lnSpc>
                <a:spcPct val="150000"/>
              </a:lnSpc>
            </a:pPr>
            <a:r>
              <a:rPr lang="zh-CN" altLang="en-US" dirty="0">
                <a:latin typeface="KaiTi" charset="-122"/>
                <a:ea typeface="KaiTi" charset="-122"/>
                <a:cs typeface="KaiTi" charset="-122"/>
              </a:rPr>
              <a:t>长篇小说</a:t>
            </a:r>
            <a:r>
              <a:rPr lang="en-US" altLang="zh-CN" dirty="0">
                <a:latin typeface="KaiTi" charset="-122"/>
                <a:ea typeface="KaiTi" charset="-122"/>
                <a:cs typeface="KaiTi" charset="-122"/>
              </a:rPr>
              <a:t>《</a:t>
            </a:r>
            <a:r>
              <a:rPr lang="zh-CN" altLang="en-US" dirty="0" smtClean="0">
                <a:solidFill>
                  <a:srgbClr val="FF0000"/>
                </a:solidFill>
                <a:latin typeface="KaiTi" charset="-122"/>
                <a:ea typeface="KaiTi" charset="-122"/>
                <a:cs typeface="KaiTi" charset="-122"/>
              </a:rPr>
              <a:t>艰难时世</a:t>
            </a:r>
            <a:r>
              <a:rPr lang="en-US" altLang="zh-CN" dirty="0" smtClean="0">
                <a:latin typeface="KaiTi" charset="-122"/>
                <a:ea typeface="KaiTi" charset="-122"/>
                <a:cs typeface="KaiTi" charset="-122"/>
              </a:rPr>
              <a:t>》</a:t>
            </a:r>
            <a:r>
              <a:rPr lang="zh-CN" altLang="en-US" b="1" dirty="0">
                <a:latin typeface="KaiTi" charset="-122"/>
                <a:ea typeface="KaiTi" charset="-122"/>
                <a:cs typeface="KaiTi" charset="-122"/>
              </a:rPr>
              <a:t>（资本家与罢工工人的冲突与对立）</a:t>
            </a:r>
            <a:r>
              <a:rPr lang="en-US" altLang="zh-CN" dirty="0" smtClean="0">
                <a:latin typeface="KaiTi" charset="-122"/>
                <a:ea typeface="KaiTi" charset="-122"/>
                <a:cs typeface="KaiTi" charset="-122"/>
              </a:rPr>
              <a:t>《</a:t>
            </a:r>
            <a:r>
              <a:rPr lang="zh-CN" altLang="en-US" dirty="0">
                <a:solidFill>
                  <a:srgbClr val="FF0000"/>
                </a:solidFill>
                <a:latin typeface="KaiTi" charset="-122"/>
                <a:ea typeface="KaiTi" charset="-122"/>
                <a:cs typeface="KaiTi" charset="-122"/>
              </a:rPr>
              <a:t>荒凉山庄</a:t>
            </a:r>
            <a:r>
              <a:rPr lang="en-US" altLang="zh-CN" dirty="0" smtClean="0">
                <a:latin typeface="KaiTi" charset="-122"/>
                <a:ea typeface="KaiTi" charset="-122"/>
                <a:cs typeface="KaiTi" charset="-122"/>
              </a:rPr>
              <a:t>》</a:t>
            </a:r>
            <a:r>
              <a:rPr lang="zh-CN" altLang="en-US" b="1" dirty="0" smtClean="0">
                <a:latin typeface="KaiTi" charset="-122"/>
                <a:ea typeface="KaiTi" charset="-122"/>
                <a:cs typeface="KaiTi" charset="-122"/>
              </a:rPr>
              <a:t>（</a:t>
            </a:r>
            <a:r>
              <a:rPr lang="zh-CN" altLang="en-US" b="1" dirty="0">
                <a:latin typeface="KaiTi" charset="-122"/>
                <a:ea typeface="KaiTi" charset="-122"/>
                <a:cs typeface="KaiTi" charset="-122"/>
              </a:rPr>
              <a:t>英国的法律制度）</a:t>
            </a:r>
          </a:p>
          <a:p>
            <a:pPr>
              <a:lnSpc>
                <a:spcPct val="150000"/>
              </a:lnSpc>
            </a:pPr>
            <a:r>
              <a:rPr lang="zh-CN" altLang="en-US" dirty="0" smtClean="0">
                <a:latin typeface="KaiTi" charset="-122"/>
                <a:ea typeface="KaiTi" charset="-122"/>
                <a:cs typeface="KaiTi" charset="-122"/>
              </a:rPr>
              <a:t>长篇小说代表作</a:t>
            </a:r>
            <a:r>
              <a:rPr lang="en-US" altLang="zh-CN" dirty="0" smtClean="0">
                <a:latin typeface="KaiTi" charset="-122"/>
                <a:ea typeface="KaiTi" charset="-122"/>
                <a:cs typeface="KaiTi" charset="-122"/>
              </a:rPr>
              <a:t>《</a:t>
            </a:r>
            <a:r>
              <a:rPr lang="zh-CN" altLang="en-US" dirty="0">
                <a:solidFill>
                  <a:srgbClr val="FF0000"/>
                </a:solidFill>
                <a:latin typeface="KaiTi" charset="-122"/>
                <a:ea typeface="KaiTi" charset="-122"/>
                <a:cs typeface="KaiTi" charset="-122"/>
              </a:rPr>
              <a:t>双城记</a:t>
            </a:r>
            <a:r>
              <a:rPr lang="en-US" altLang="zh-CN" dirty="0">
                <a:latin typeface="KaiTi" charset="-122"/>
                <a:ea typeface="KaiTi" charset="-122"/>
                <a:cs typeface="KaiTi" charset="-122"/>
              </a:rPr>
              <a:t>》</a:t>
            </a:r>
            <a:r>
              <a:rPr lang="zh-CN" altLang="en-US" dirty="0">
                <a:latin typeface="KaiTi" charset="-122"/>
                <a:ea typeface="KaiTi" charset="-122"/>
                <a:cs typeface="KaiTi" charset="-122"/>
              </a:rPr>
              <a:t>、</a:t>
            </a:r>
            <a:r>
              <a:rPr lang="en-US" altLang="zh-CN" dirty="0">
                <a:latin typeface="KaiTi" charset="-122"/>
                <a:ea typeface="KaiTi" charset="-122"/>
                <a:cs typeface="KaiTi" charset="-122"/>
              </a:rPr>
              <a:t>《</a:t>
            </a:r>
            <a:r>
              <a:rPr lang="zh-CN" altLang="en-US" dirty="0">
                <a:solidFill>
                  <a:srgbClr val="FF0000"/>
                </a:solidFill>
                <a:latin typeface="KaiTi" charset="-122"/>
                <a:ea typeface="KaiTi" charset="-122"/>
                <a:cs typeface="KaiTi" charset="-122"/>
              </a:rPr>
              <a:t>远大前程</a:t>
            </a:r>
            <a:r>
              <a:rPr lang="en-US" altLang="zh-CN" dirty="0">
                <a:latin typeface="KaiTi" charset="-122"/>
                <a:ea typeface="KaiTi" charset="-122"/>
                <a:cs typeface="KaiTi" charset="-122"/>
              </a:rPr>
              <a:t>》</a:t>
            </a:r>
            <a:endParaRPr lang="zh-CN" altLang="en-US" dirty="0">
              <a:latin typeface="KaiTi" charset="-122"/>
              <a:ea typeface="KaiTi" charset="-122"/>
              <a:cs typeface="KaiTi" charset="-122"/>
            </a:endParaRPr>
          </a:p>
          <a:p>
            <a:pPr>
              <a:lnSpc>
                <a:spcPct val="150000"/>
              </a:lnSpc>
            </a:pPr>
            <a:r>
              <a:rPr kumimoji="1" lang="en-US" altLang="zh-CN" b="1" dirty="0">
                <a:solidFill>
                  <a:srgbClr val="0070C0"/>
                </a:solidFill>
                <a:latin typeface="Microsoft YaHei" charset="-122"/>
                <a:ea typeface="Microsoft YaHei" charset="-122"/>
                <a:cs typeface="Microsoft YaHei" charset="-122"/>
              </a:rPr>
              <a:t>2.</a:t>
            </a:r>
            <a:r>
              <a:rPr kumimoji="1" lang="zh-CN" altLang="en-US" b="1" dirty="0">
                <a:solidFill>
                  <a:srgbClr val="0070C0"/>
                </a:solidFill>
                <a:latin typeface="Microsoft YaHei" charset="-122"/>
                <a:ea typeface="Microsoft YaHei" charset="-122"/>
                <a:cs typeface="Microsoft YaHei" charset="-122"/>
              </a:rPr>
              <a:t>  </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双城记</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B050"/>
                </a:solidFill>
                <a:latin typeface="Microsoft YaHei" charset="-122"/>
                <a:ea typeface="Microsoft YaHei" charset="-122"/>
                <a:cs typeface="Microsoft YaHei" charset="-122"/>
              </a:rPr>
              <a:t>［选择／简答］</a:t>
            </a:r>
            <a:endParaRPr lang="en-US" altLang="zh-CN" dirty="0">
              <a:solidFill>
                <a:srgbClr val="00B050"/>
              </a:solidFill>
              <a:latin typeface="Microsoft YaHei" charset="-122"/>
              <a:ea typeface="Microsoft YaHei" charset="-122"/>
              <a:cs typeface="Microsoft YaHei" charset="-122"/>
            </a:endParaRPr>
          </a:p>
          <a:p>
            <a:pPr>
              <a:lnSpc>
                <a:spcPct val="150000"/>
              </a:lnSpc>
            </a:pPr>
            <a:r>
              <a:rPr lang="zh-CN" altLang="en-US" dirty="0">
                <a:latin typeface="KaiTi" charset="-122"/>
                <a:ea typeface="KaiTi" charset="-122"/>
                <a:cs typeface="KaiTi" charset="-122"/>
              </a:rPr>
              <a:t>双城：</a:t>
            </a:r>
            <a:r>
              <a:rPr lang="zh-CN" altLang="en-US" dirty="0">
                <a:solidFill>
                  <a:srgbClr val="FF0000"/>
                </a:solidFill>
                <a:latin typeface="KaiTi" charset="-122"/>
                <a:ea typeface="KaiTi" charset="-122"/>
                <a:cs typeface="KaiTi" charset="-122"/>
              </a:rPr>
              <a:t>伦敦</a:t>
            </a:r>
            <a:r>
              <a:rPr lang="zh-CN" altLang="en-US" dirty="0">
                <a:latin typeface="KaiTi" charset="-122"/>
                <a:ea typeface="KaiTi" charset="-122"/>
                <a:cs typeface="KaiTi" charset="-122"/>
              </a:rPr>
              <a:t>和</a:t>
            </a:r>
            <a:r>
              <a:rPr lang="zh-CN" altLang="en-US" dirty="0" smtClean="0">
                <a:solidFill>
                  <a:srgbClr val="FF0000"/>
                </a:solidFill>
                <a:latin typeface="KaiTi" charset="-122"/>
                <a:ea typeface="KaiTi" charset="-122"/>
                <a:cs typeface="KaiTi" charset="-122"/>
              </a:rPr>
              <a:t>巴黎</a:t>
            </a:r>
            <a:r>
              <a:rPr lang="zh-CN" altLang="en-US" dirty="0" smtClean="0">
                <a:latin typeface="KaiTi" charset="-122"/>
                <a:ea typeface="KaiTi" charset="-122"/>
                <a:cs typeface="KaiTi" charset="-122"/>
              </a:rPr>
              <a:t>；爆发</a:t>
            </a:r>
            <a:r>
              <a:rPr lang="zh-CN" altLang="en-US" dirty="0">
                <a:latin typeface="KaiTi" charset="-122"/>
                <a:ea typeface="KaiTi" charset="-122"/>
                <a:cs typeface="KaiTi" charset="-122"/>
              </a:rPr>
              <a:t>背景：</a:t>
            </a:r>
            <a:r>
              <a:rPr lang="zh-CN" altLang="en-US" dirty="0">
                <a:solidFill>
                  <a:srgbClr val="0070C0"/>
                </a:solidFill>
                <a:latin typeface="KaiTi" charset="-122"/>
                <a:ea typeface="KaiTi" charset="-122"/>
                <a:cs typeface="KaiTi" charset="-122"/>
              </a:rPr>
              <a:t>法国</a:t>
            </a:r>
            <a:r>
              <a:rPr lang="zh-CN" altLang="en-US" dirty="0" smtClean="0">
                <a:solidFill>
                  <a:srgbClr val="0070C0"/>
                </a:solidFill>
                <a:latin typeface="KaiTi" charset="-122"/>
                <a:ea typeface="KaiTi" charset="-122"/>
                <a:cs typeface="KaiTi" charset="-122"/>
              </a:rPr>
              <a:t>大革命；</a:t>
            </a:r>
            <a:r>
              <a:rPr lang="zh-CN" altLang="en-US" dirty="0" smtClean="0">
                <a:latin typeface="KaiTi" charset="-122"/>
                <a:ea typeface="KaiTi" charset="-122"/>
                <a:cs typeface="KaiTi" charset="-122"/>
              </a:rPr>
              <a:t>主人公</a:t>
            </a:r>
            <a:r>
              <a:rPr lang="zh-CN" altLang="en-US" dirty="0">
                <a:latin typeface="KaiTi" charset="-122"/>
                <a:ea typeface="KaiTi" charset="-122"/>
                <a:cs typeface="KaiTi" charset="-122"/>
              </a:rPr>
              <a:t>：</a:t>
            </a:r>
            <a:r>
              <a:rPr lang="zh-CN" altLang="en-US" dirty="0">
                <a:solidFill>
                  <a:srgbClr val="0070C0"/>
                </a:solidFill>
                <a:latin typeface="KaiTi" charset="-122"/>
                <a:ea typeface="KaiTi" charset="-122"/>
                <a:cs typeface="KaiTi" charset="-122"/>
              </a:rPr>
              <a:t>梅尼特医生    </a:t>
            </a:r>
            <a:r>
              <a:rPr lang="zh-CN" altLang="en-US" dirty="0">
                <a:latin typeface="KaiTi" charset="-122"/>
                <a:ea typeface="KaiTi" charset="-122"/>
                <a:cs typeface="KaiTi" charset="-122"/>
              </a:rPr>
              <a:t>女儿：</a:t>
            </a:r>
            <a:r>
              <a:rPr lang="zh-CN" altLang="en-US" dirty="0">
                <a:solidFill>
                  <a:srgbClr val="0070C0"/>
                </a:solidFill>
                <a:latin typeface="KaiTi" charset="-122"/>
                <a:ea typeface="KaiTi" charset="-122"/>
                <a:cs typeface="KaiTi" charset="-122"/>
              </a:rPr>
              <a:t>露西</a:t>
            </a:r>
            <a:endParaRPr lang="en-US" altLang="zh-CN" dirty="0">
              <a:solidFill>
                <a:srgbClr val="0070C0"/>
              </a:solidFill>
              <a:latin typeface="KaiTi" charset="-122"/>
              <a:ea typeface="KaiTi" charset="-122"/>
              <a:cs typeface="KaiTi" charset="-122"/>
            </a:endParaRPr>
          </a:p>
          <a:p>
            <a:pPr>
              <a:lnSpc>
                <a:spcPct val="150000"/>
              </a:lnSpc>
            </a:pPr>
            <a:r>
              <a:rPr lang="zh-CN" altLang="en-US" dirty="0">
                <a:latin typeface="KaiTi" charset="-122"/>
                <a:ea typeface="KaiTi" charset="-122"/>
                <a:cs typeface="KaiTi" charset="-122"/>
              </a:rPr>
              <a:t>仆人：</a:t>
            </a:r>
            <a:r>
              <a:rPr lang="zh-CN" altLang="en-US" dirty="0">
                <a:solidFill>
                  <a:srgbClr val="FF0000"/>
                </a:solidFill>
                <a:latin typeface="KaiTi" charset="-122"/>
                <a:ea typeface="KaiTi" charset="-122"/>
                <a:cs typeface="KaiTi" charset="-122"/>
              </a:rPr>
              <a:t>得伐石</a:t>
            </a:r>
            <a:r>
              <a:rPr lang="zh-CN" altLang="en-US" dirty="0" smtClean="0">
                <a:latin typeface="KaiTi" charset="-122"/>
                <a:ea typeface="KaiTi" charset="-122"/>
                <a:cs typeface="KaiTi" charset="-122"/>
              </a:rPr>
              <a:t>夫妇；侯爵</a:t>
            </a:r>
            <a:r>
              <a:rPr lang="zh-CN" altLang="en-US" dirty="0">
                <a:latin typeface="KaiTi" charset="-122"/>
                <a:ea typeface="KaiTi" charset="-122"/>
                <a:cs typeface="KaiTi" charset="-122"/>
              </a:rPr>
              <a:t>（坏人）：</a:t>
            </a:r>
            <a:r>
              <a:rPr lang="zh-CN" altLang="en-US" dirty="0">
                <a:solidFill>
                  <a:srgbClr val="FF0000"/>
                </a:solidFill>
                <a:latin typeface="KaiTi" charset="-122"/>
                <a:ea typeface="KaiTi" charset="-122"/>
                <a:cs typeface="KaiTi" charset="-122"/>
              </a:rPr>
              <a:t>厄弗里蒙地</a:t>
            </a:r>
            <a:r>
              <a:rPr lang="zh-CN" altLang="en-US" dirty="0" smtClean="0">
                <a:solidFill>
                  <a:srgbClr val="FF0000"/>
                </a:solidFill>
                <a:latin typeface="KaiTi" charset="-122"/>
                <a:ea typeface="KaiTi" charset="-122"/>
                <a:cs typeface="KaiTi" charset="-122"/>
              </a:rPr>
              <a:t>侯爵；</a:t>
            </a:r>
            <a:r>
              <a:rPr lang="zh-CN" altLang="en-US" dirty="0" smtClean="0">
                <a:latin typeface="KaiTi" charset="-122"/>
                <a:ea typeface="KaiTi" charset="-122"/>
                <a:cs typeface="KaiTi" charset="-122"/>
              </a:rPr>
              <a:t>侯爵</a:t>
            </a:r>
            <a:r>
              <a:rPr lang="zh-CN" altLang="en-US" dirty="0">
                <a:latin typeface="KaiTi" charset="-122"/>
                <a:ea typeface="KaiTi" charset="-122"/>
                <a:cs typeface="KaiTi" charset="-122"/>
              </a:rPr>
              <a:t>侄子：</a:t>
            </a:r>
            <a:r>
              <a:rPr lang="zh-CN" altLang="en-US" dirty="0">
                <a:solidFill>
                  <a:srgbClr val="0070C0"/>
                </a:solidFill>
                <a:latin typeface="KaiTi" charset="-122"/>
                <a:ea typeface="KaiTi" charset="-122"/>
                <a:cs typeface="KaiTi" charset="-122"/>
              </a:rPr>
              <a:t>代尔</a:t>
            </a:r>
            <a:r>
              <a:rPr lang="zh-CN" altLang="en-US" dirty="0" smtClean="0">
                <a:solidFill>
                  <a:srgbClr val="0070C0"/>
                </a:solidFill>
                <a:latin typeface="KaiTi" charset="-122"/>
                <a:ea typeface="KaiTi" charset="-122"/>
                <a:cs typeface="KaiTi" charset="-122"/>
              </a:rPr>
              <a:t>那；</a:t>
            </a:r>
            <a:r>
              <a:rPr lang="zh-CN" altLang="en-US" dirty="0" smtClean="0">
                <a:latin typeface="KaiTi" charset="-122"/>
                <a:ea typeface="KaiTi" charset="-122"/>
                <a:cs typeface="KaiTi" charset="-122"/>
              </a:rPr>
              <a:t>痴情</a:t>
            </a:r>
            <a:r>
              <a:rPr lang="zh-CN" altLang="en-US" dirty="0">
                <a:latin typeface="KaiTi" charset="-122"/>
                <a:ea typeface="KaiTi" charset="-122"/>
                <a:cs typeface="KaiTi" charset="-122"/>
              </a:rPr>
              <a:t>男：</a:t>
            </a:r>
            <a:r>
              <a:rPr lang="zh-CN" altLang="en-US" dirty="0">
                <a:solidFill>
                  <a:srgbClr val="FF0000"/>
                </a:solidFill>
                <a:latin typeface="KaiTi" charset="-122"/>
                <a:ea typeface="KaiTi" charset="-122"/>
                <a:cs typeface="KaiTi" charset="-122"/>
              </a:rPr>
              <a:t>卡尔登</a:t>
            </a:r>
            <a:endParaRPr lang="en-US" altLang="zh-CN" dirty="0">
              <a:solidFill>
                <a:srgbClr val="FF0000"/>
              </a:solidFill>
              <a:latin typeface="KaiTi" charset="-122"/>
              <a:ea typeface="KaiTi" charset="-122"/>
              <a:cs typeface="KaiTi" charset="-122"/>
            </a:endParaRPr>
          </a:p>
          <a:p>
            <a:pPr>
              <a:lnSpc>
                <a:spcPct val="150000"/>
              </a:lnSpc>
            </a:pPr>
            <a:r>
              <a:rPr kumimoji="1" lang="en-US" altLang="zh-CN" b="1" dirty="0">
                <a:solidFill>
                  <a:srgbClr val="0070C0"/>
                </a:solidFill>
                <a:latin typeface="Microsoft YaHei" charset="-122"/>
                <a:ea typeface="Microsoft YaHei" charset="-122"/>
                <a:cs typeface="Microsoft YaHei" charset="-122"/>
              </a:rPr>
              <a:t>3.</a:t>
            </a:r>
            <a:r>
              <a:rPr kumimoji="1" lang="zh-CN" altLang="en-US" b="1" dirty="0">
                <a:solidFill>
                  <a:srgbClr val="0070C0"/>
                </a:solidFill>
                <a:latin typeface="Microsoft YaHei" charset="-122"/>
                <a:ea typeface="Microsoft YaHei" charset="-122"/>
                <a:cs typeface="Microsoft YaHei" charset="-122"/>
              </a:rPr>
              <a:t>  </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双城记</a:t>
            </a:r>
            <a:r>
              <a:rPr kumimoji="1" lang="en-US" altLang="zh-CN" b="1" dirty="0">
                <a:solidFill>
                  <a:srgbClr val="0070C0"/>
                </a:solidFill>
                <a:latin typeface="Microsoft YaHei" charset="-122"/>
                <a:ea typeface="Microsoft YaHei" charset="-122"/>
                <a:cs typeface="Microsoft YaHei" charset="-122"/>
              </a:rPr>
              <a:t>》</a:t>
            </a:r>
            <a:r>
              <a:rPr lang="zh-CN" altLang="en-US" b="1" dirty="0">
                <a:solidFill>
                  <a:srgbClr val="0070C0"/>
                </a:solidFill>
                <a:latin typeface="Microsoft YaHei" charset="-122"/>
                <a:ea typeface="Microsoft YaHei" charset="-122"/>
                <a:cs typeface="Microsoft YaHei" charset="-122"/>
              </a:rPr>
              <a:t>梅尼特医生</a:t>
            </a:r>
            <a:r>
              <a:rPr kumimoji="1" lang="zh-CN" altLang="en-US" b="1" dirty="0">
                <a:solidFill>
                  <a:srgbClr val="0070C0"/>
                </a:solidFill>
                <a:latin typeface="Microsoft YaHei" charset="-122"/>
                <a:ea typeface="Microsoft YaHei" charset="-122"/>
                <a:cs typeface="Microsoft YaHei" charset="-122"/>
              </a:rPr>
              <a:t>人物形象</a:t>
            </a:r>
            <a:r>
              <a:rPr kumimoji="1" lang="zh-CN" altLang="en-US" b="1" dirty="0">
                <a:solidFill>
                  <a:srgbClr val="00B050"/>
                </a:solidFill>
                <a:latin typeface="Microsoft YaHei" charset="-122"/>
                <a:ea typeface="Microsoft YaHei" charset="-122"/>
                <a:cs typeface="Microsoft YaHei" charset="-122"/>
              </a:rPr>
              <a:t>［选择／简答］</a:t>
            </a:r>
            <a:endParaRPr lang="zh-CN" altLang="en-US" dirty="0">
              <a:latin typeface="Microsoft YaHei" charset="-122"/>
              <a:ea typeface="Microsoft YaHei" charset="-122"/>
              <a:cs typeface="Microsoft YaHei" charset="-122"/>
            </a:endParaRPr>
          </a:p>
          <a:p>
            <a:pPr>
              <a:lnSpc>
                <a:spcPct val="150000"/>
              </a:lnSpc>
            </a:pPr>
            <a:r>
              <a:rPr lang="zh-CN" altLang="en-US" dirty="0">
                <a:latin typeface="KaiTi" charset="-122"/>
                <a:ea typeface="KaiTi" charset="-122"/>
                <a:cs typeface="KaiTi" charset="-122"/>
              </a:rPr>
              <a:t>（</a:t>
            </a:r>
            <a:r>
              <a:rPr lang="en-US" altLang="zh-CN" dirty="0">
                <a:latin typeface="KaiTi" charset="-122"/>
                <a:ea typeface="KaiTi" charset="-122"/>
                <a:cs typeface="KaiTi" charset="-122"/>
              </a:rPr>
              <a:t>1</a:t>
            </a:r>
            <a:r>
              <a:rPr lang="zh-CN" altLang="en-US" dirty="0">
                <a:latin typeface="KaiTi" charset="-122"/>
                <a:ea typeface="KaiTi" charset="-122"/>
                <a:cs typeface="KaiTi" charset="-122"/>
              </a:rPr>
              <a:t>）梅尼特医生是一个具有</a:t>
            </a:r>
            <a:r>
              <a:rPr lang="zh-CN" altLang="en-US" dirty="0">
                <a:solidFill>
                  <a:srgbClr val="FF0000"/>
                </a:solidFill>
                <a:latin typeface="KaiTi" charset="-122"/>
                <a:ea typeface="KaiTi" charset="-122"/>
                <a:cs typeface="KaiTi" charset="-122"/>
              </a:rPr>
              <a:t>人道主义</a:t>
            </a:r>
            <a:r>
              <a:rPr lang="zh-CN" altLang="en-US" dirty="0">
                <a:latin typeface="KaiTi" charset="-122"/>
                <a:ea typeface="KaiTi" charset="-122"/>
                <a:cs typeface="KaiTi" charset="-122"/>
              </a:rPr>
              <a:t>思想的形象。</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2</a:t>
            </a:r>
            <a:r>
              <a:rPr lang="zh-CN" altLang="en-US" dirty="0">
                <a:latin typeface="KaiTi" charset="-122"/>
                <a:ea typeface="KaiTi" charset="-122"/>
                <a:cs typeface="KaiTi" charset="-122"/>
              </a:rPr>
              <a:t>）因揭发厄弗里蒙地</a:t>
            </a:r>
            <a:r>
              <a:rPr lang="zh-CN" altLang="en-US" dirty="0">
                <a:solidFill>
                  <a:srgbClr val="FF0000"/>
                </a:solidFill>
                <a:latin typeface="KaiTi" charset="-122"/>
                <a:ea typeface="KaiTi" charset="-122"/>
                <a:cs typeface="KaiTi" charset="-122"/>
              </a:rPr>
              <a:t>侯爵的罪行</a:t>
            </a:r>
            <a:r>
              <a:rPr lang="zh-CN" altLang="en-US" dirty="0">
                <a:latin typeface="KaiTi" charset="-122"/>
                <a:ea typeface="KaiTi" charset="-122"/>
                <a:cs typeface="KaiTi" charset="-122"/>
              </a:rPr>
              <a:t>被关进巴士底狱。</a:t>
            </a:r>
          </a:p>
          <a:p>
            <a:pPr>
              <a:lnSpc>
                <a:spcPct val="150000"/>
              </a:lnSpc>
            </a:pPr>
            <a:r>
              <a:rPr lang="zh-CN" altLang="en-US" dirty="0">
                <a:latin typeface="KaiTi" charset="-122"/>
                <a:ea typeface="KaiTi" charset="-122"/>
                <a:cs typeface="KaiTi" charset="-122"/>
              </a:rPr>
              <a:t>（</a:t>
            </a:r>
            <a:r>
              <a:rPr lang="en-US" altLang="zh-CN" dirty="0">
                <a:latin typeface="KaiTi" charset="-122"/>
                <a:ea typeface="KaiTi" charset="-122"/>
                <a:cs typeface="KaiTi" charset="-122"/>
              </a:rPr>
              <a:t>3</a:t>
            </a:r>
            <a:r>
              <a:rPr lang="zh-CN" altLang="en-US" dirty="0">
                <a:latin typeface="KaiTi" charset="-122"/>
                <a:ea typeface="KaiTi" charset="-122"/>
                <a:cs typeface="KaiTi" charset="-122"/>
              </a:rPr>
              <a:t>）出狱后，成为</a:t>
            </a:r>
            <a:r>
              <a:rPr lang="zh-CN" altLang="en-US" dirty="0">
                <a:solidFill>
                  <a:srgbClr val="FF0000"/>
                </a:solidFill>
                <a:latin typeface="KaiTi" charset="-122"/>
                <a:ea typeface="KaiTi" charset="-122"/>
                <a:cs typeface="KaiTi" charset="-122"/>
              </a:rPr>
              <a:t>仁爱与宽恕</a:t>
            </a:r>
            <a:r>
              <a:rPr lang="zh-CN" altLang="en-US" dirty="0">
                <a:latin typeface="KaiTi" charset="-122"/>
                <a:ea typeface="KaiTi" charset="-122"/>
                <a:cs typeface="KaiTi" charset="-122"/>
              </a:rPr>
              <a:t>的化身</a:t>
            </a:r>
            <a:r>
              <a:rPr lang="zh-CN" altLang="en-US" dirty="0" smtClean="0">
                <a:latin typeface="KaiTi" charset="-122"/>
                <a:ea typeface="KaiTi" charset="-122"/>
                <a:cs typeface="KaiTi" charset="-122"/>
              </a:rPr>
              <a:t>。</a:t>
            </a:r>
            <a:endParaRPr lang="en-US" altLang="zh-CN" dirty="0" smtClean="0">
              <a:latin typeface="KaiTi" charset="-122"/>
              <a:ea typeface="KaiTi" charset="-122"/>
              <a:cs typeface="KaiTi" charset="-122"/>
            </a:endParaRPr>
          </a:p>
          <a:p>
            <a:pPr>
              <a:lnSpc>
                <a:spcPct val="150000"/>
              </a:lnSpc>
            </a:pPr>
            <a:r>
              <a:rPr kumimoji="1" lang="en-US" altLang="zh-CN" b="1" dirty="0" smtClean="0">
                <a:solidFill>
                  <a:srgbClr val="0070C0"/>
                </a:solidFill>
                <a:latin typeface="Microsoft YaHei" charset="-122"/>
                <a:ea typeface="Microsoft YaHei" charset="-122"/>
                <a:cs typeface="Microsoft YaHei" charset="-122"/>
              </a:rPr>
              <a:t>4.</a:t>
            </a:r>
            <a:r>
              <a:rPr kumimoji="1" lang="zh-CN" altLang="en-US" b="1" dirty="0" smtClean="0">
                <a:solidFill>
                  <a:srgbClr val="0070C0"/>
                </a:solidFill>
                <a:latin typeface="Microsoft YaHei" charset="-122"/>
                <a:ea typeface="Microsoft YaHei" charset="-122"/>
                <a:cs typeface="Microsoft YaHei" charset="-122"/>
              </a:rPr>
              <a:t>  </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双城记</a:t>
            </a:r>
            <a:r>
              <a:rPr kumimoji="1" lang="en-US" altLang="zh-CN" b="1" dirty="0">
                <a:solidFill>
                  <a:srgbClr val="0070C0"/>
                </a:solidFill>
                <a:latin typeface="Microsoft YaHei" charset="-122"/>
                <a:ea typeface="Microsoft YaHei" charset="-122"/>
                <a:cs typeface="Microsoft YaHei" charset="-122"/>
              </a:rPr>
              <a:t>》</a:t>
            </a:r>
            <a:r>
              <a:rPr lang="zh-CN" altLang="en-US" b="1" dirty="0">
                <a:solidFill>
                  <a:srgbClr val="0070C0"/>
                </a:solidFill>
                <a:latin typeface="Microsoft YaHei" charset="-122"/>
                <a:ea typeface="Microsoft YaHei" charset="-122"/>
                <a:cs typeface="Microsoft YaHei" charset="-122"/>
              </a:rPr>
              <a:t>的艺术成就</a:t>
            </a:r>
            <a:r>
              <a:rPr kumimoji="1" lang="zh-CN" altLang="en-US" b="1" dirty="0">
                <a:solidFill>
                  <a:srgbClr val="00B050"/>
                </a:solidFill>
                <a:latin typeface="Microsoft YaHei" charset="-122"/>
                <a:ea typeface="Microsoft YaHei" charset="-122"/>
                <a:cs typeface="Microsoft YaHei" charset="-122"/>
              </a:rPr>
              <a:t>［选择／简答］</a:t>
            </a:r>
            <a:endParaRPr lang="zh-CN" altLang="en-US" dirty="0">
              <a:latin typeface="Microsoft YaHei" charset="-122"/>
              <a:ea typeface="Microsoft YaHei" charset="-122"/>
              <a:cs typeface="Microsoft YaHei" charset="-122"/>
            </a:endParaRPr>
          </a:p>
          <a:p>
            <a:pPr>
              <a:lnSpc>
                <a:spcPct val="150000"/>
              </a:lnSpc>
              <a:spcBef>
                <a:spcPct val="0"/>
              </a:spcBef>
            </a:pPr>
            <a:r>
              <a:rPr lang="zh-CN" altLang="en-US" dirty="0" smtClean="0">
                <a:latin typeface="KaiTi" charset="-122"/>
                <a:ea typeface="KaiTi" charset="-122"/>
                <a:cs typeface="KaiTi" charset="-122"/>
              </a:rPr>
              <a:t>采用</a:t>
            </a:r>
            <a:r>
              <a:rPr lang="zh-CN" altLang="en-US" dirty="0">
                <a:latin typeface="KaiTi" charset="-122"/>
                <a:ea typeface="KaiTi" charset="-122"/>
                <a:cs typeface="KaiTi" charset="-122"/>
              </a:rPr>
              <a:t>典型的</a:t>
            </a:r>
            <a:r>
              <a:rPr lang="zh-CN" altLang="en-US" dirty="0">
                <a:solidFill>
                  <a:srgbClr val="FF0000"/>
                </a:solidFill>
                <a:latin typeface="KaiTi" charset="-122"/>
                <a:ea typeface="KaiTi" charset="-122"/>
                <a:cs typeface="KaiTi" charset="-122"/>
              </a:rPr>
              <a:t>多元整一结构</a:t>
            </a:r>
            <a:r>
              <a:rPr lang="zh-CN" altLang="en-US" dirty="0">
                <a:latin typeface="KaiTi" charset="-122"/>
                <a:ea typeface="KaiTi" charset="-122"/>
                <a:cs typeface="KaiTi" charset="-122"/>
              </a:rPr>
              <a:t>，严谨</a:t>
            </a:r>
            <a:r>
              <a:rPr lang="zh-CN" altLang="en-US" dirty="0" smtClean="0">
                <a:latin typeface="KaiTi" charset="-122"/>
                <a:ea typeface="KaiTi" charset="-122"/>
                <a:cs typeface="KaiTi" charset="-122"/>
              </a:rPr>
              <a:t>有序</a:t>
            </a:r>
            <a:r>
              <a:rPr lang="zh-CN" altLang="en-US" dirty="0">
                <a:latin typeface="KaiTi" charset="-122"/>
                <a:ea typeface="KaiTi" charset="-122"/>
                <a:cs typeface="KaiTi" charset="-122"/>
              </a:rPr>
              <a:t>；</a:t>
            </a:r>
            <a:r>
              <a:rPr lang="zh-CN" altLang="en-US" dirty="0" smtClean="0">
                <a:latin typeface="KaiTi" charset="-122"/>
                <a:ea typeface="KaiTi" charset="-122"/>
                <a:cs typeface="KaiTi" charset="-122"/>
              </a:rPr>
              <a:t>侧重</a:t>
            </a:r>
            <a:r>
              <a:rPr lang="zh-CN" altLang="en-US" dirty="0">
                <a:latin typeface="KaiTi" charset="-122"/>
                <a:ea typeface="KaiTi" charset="-122"/>
                <a:cs typeface="KaiTi" charset="-122"/>
              </a:rPr>
              <a:t>描写“</a:t>
            </a:r>
            <a:r>
              <a:rPr lang="zh-CN" altLang="en-US" dirty="0">
                <a:solidFill>
                  <a:srgbClr val="FF0000"/>
                </a:solidFill>
                <a:latin typeface="KaiTi" charset="-122"/>
                <a:ea typeface="KaiTi" charset="-122"/>
                <a:cs typeface="KaiTi" charset="-122"/>
              </a:rPr>
              <a:t>感受世界</a:t>
            </a:r>
            <a:r>
              <a:rPr lang="zh-CN" altLang="en-US" dirty="0">
                <a:latin typeface="KaiTi" charset="-122"/>
                <a:ea typeface="KaiTi" charset="-122"/>
                <a:cs typeface="KaiTi" charset="-122"/>
              </a:rPr>
              <a:t>”的现实主义创作方法</a:t>
            </a:r>
            <a:r>
              <a:rPr lang="zh-CN" altLang="en-US" dirty="0" smtClean="0">
                <a:latin typeface="KaiTi" charset="-122"/>
                <a:ea typeface="KaiTi" charset="-122"/>
                <a:cs typeface="KaiTi" charset="-122"/>
              </a:rPr>
              <a:t>。成功</a:t>
            </a:r>
            <a:r>
              <a:rPr lang="zh-CN" altLang="en-US" dirty="0">
                <a:latin typeface="KaiTi" charset="-122"/>
                <a:ea typeface="KaiTi" charset="-122"/>
                <a:cs typeface="KaiTi" charset="-122"/>
              </a:rPr>
              <a:t>运用</a:t>
            </a:r>
            <a:r>
              <a:rPr lang="zh-CN" altLang="en-US" dirty="0">
                <a:solidFill>
                  <a:srgbClr val="FF0000"/>
                </a:solidFill>
                <a:latin typeface="KaiTi" charset="-122"/>
                <a:ea typeface="KaiTi" charset="-122"/>
                <a:cs typeface="KaiTi" charset="-122"/>
              </a:rPr>
              <a:t>悬念与象征</a:t>
            </a:r>
            <a:r>
              <a:rPr lang="zh-CN" altLang="en-US" dirty="0">
                <a:latin typeface="KaiTi" charset="-122"/>
                <a:ea typeface="KaiTi" charset="-122"/>
                <a:cs typeface="KaiTi" charset="-122"/>
              </a:rPr>
              <a:t>艺术手法。 </a:t>
            </a:r>
            <a:endParaRPr lang="en-US" altLang="zh-CN" dirty="0">
              <a:latin typeface="KaiTi" charset="-122"/>
              <a:ea typeface="KaiTi" charset="-122"/>
              <a:cs typeface="KaiTi" charset="-122"/>
            </a:endParaRPr>
          </a:p>
          <a:p>
            <a:pPr>
              <a:lnSpc>
                <a:spcPct val="150000"/>
              </a:lnSpc>
            </a:pPr>
            <a:endParaRPr lang="zh-CN" altLang="en-US" dirty="0">
              <a:latin typeface="KaiTi" charset="-122"/>
              <a:ea typeface="KaiTi" charset="-122"/>
              <a:cs typeface="KaiTi" charset="-122"/>
            </a:endParaRPr>
          </a:p>
        </p:txBody>
      </p:sp>
      <p:sp>
        <p:nvSpPr>
          <p:cNvPr id="90115" name="文本框 3"/>
          <p:cNvSpPr txBox="1">
            <a:spLocks noChangeArrowheads="1"/>
          </p:cNvSpPr>
          <p:nvPr/>
        </p:nvSpPr>
        <p:spPr bwMode="auto">
          <a:xfrm>
            <a:off x="0" y="6021388"/>
            <a:ext cx="1108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en-US" altLang="zh-CN" sz="1600" b="1" dirty="0" smtClean="0">
                <a:latin typeface="KaiTi" charset="-122"/>
                <a:ea typeface="KaiTi" charset="-122"/>
                <a:cs typeface="KaiTi" charset="-122"/>
              </a:rPr>
              <a:t>3</a:t>
            </a:r>
            <a:r>
              <a:rPr kumimoji="1" lang="zh-CN" altLang="en-US" sz="1600" b="1" dirty="0" smtClean="0">
                <a:latin typeface="KaiTi" charset="-122"/>
                <a:ea typeface="KaiTi" charset="-122"/>
                <a:cs typeface="KaiTi" charset="-122"/>
              </a:rPr>
              <a:t>个</a:t>
            </a:r>
            <a:r>
              <a:rPr kumimoji="1" lang="zh-CN" altLang="en-US" sz="1600" b="1" dirty="0">
                <a:latin typeface="KaiTi" charset="-122"/>
                <a:ea typeface="KaiTi" charset="-122"/>
                <a:cs typeface="KaiTi" charset="-122"/>
              </a:rPr>
              <a:t>知识点</a:t>
            </a:r>
          </a:p>
        </p:txBody>
      </p:sp>
    </p:spTree>
    <p:extLst>
      <p:ext uri="{BB962C8B-B14F-4D97-AF65-F5344CB8AC3E}">
        <p14:creationId xmlns:p14="http://schemas.microsoft.com/office/powerpoint/2010/main" val="190913121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a:latin typeface="Microsoft YaHei" charset="-122"/>
                <a:ea typeface="Microsoft YaHei" charset="-122"/>
                <a:cs typeface="Microsoft YaHei" charset="-122"/>
              </a:rPr>
              <a:t>第七章  </a:t>
            </a:r>
            <a:r>
              <a:rPr kumimoji="1" lang="en-US" altLang="zh-CN" sz="2800" b="1">
                <a:latin typeface="Microsoft YaHei" charset="-122"/>
                <a:ea typeface="Microsoft YaHei" charset="-122"/>
                <a:cs typeface="Microsoft YaHei" charset="-122"/>
              </a:rPr>
              <a:t>19</a:t>
            </a:r>
            <a:r>
              <a:rPr kumimoji="1" lang="zh-CN" altLang="en-US" sz="2800" b="1">
                <a:latin typeface="Microsoft YaHei" charset="-122"/>
                <a:ea typeface="Microsoft YaHei" charset="-122"/>
                <a:cs typeface="Microsoft YaHei" charset="-122"/>
              </a:rPr>
              <a:t>世纪现实主义文学</a:t>
            </a:r>
            <a:r>
              <a:rPr kumimoji="1" lang="zh-CN" altLang="en-US" sz="2800" b="1">
                <a:latin typeface="KaiTi" charset="-122"/>
                <a:ea typeface="KaiTi" charset="-122"/>
                <a:cs typeface="KaiTi" charset="-122"/>
              </a:rPr>
              <a:t>（初中后期）</a:t>
            </a:r>
          </a:p>
        </p:txBody>
      </p:sp>
      <p:graphicFrame>
        <p:nvGraphicFramePr>
          <p:cNvPr id="5" name="图表 4"/>
          <p:cNvGraphicFramePr/>
          <p:nvPr/>
        </p:nvGraphicFramePr>
        <p:xfrm>
          <a:off x="-651213" y="415047"/>
          <a:ext cx="11371094" cy="5771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50777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082046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1.</a:t>
            </a:r>
            <a:r>
              <a:rPr kumimoji="1" lang="zh-CN" altLang="en-US" sz="2400" b="1" dirty="0" smtClean="0">
                <a:latin typeface="Microsoft YaHei" charset="-122"/>
                <a:ea typeface="Microsoft YaHei" charset="-122"/>
                <a:cs typeface="Microsoft YaHei" charset="-122"/>
              </a:rPr>
              <a:t>  果戈里</a:t>
            </a:r>
            <a:r>
              <a:rPr kumimoji="1" lang="zh-CN" altLang="en-US" sz="2400" b="1" dirty="0" smtClean="0">
                <a:solidFill>
                  <a:srgbClr val="00B050"/>
                </a:solidFill>
                <a:latin typeface="Microsoft YaHei" charset="-122"/>
                <a:ea typeface="Microsoft YaHei" charset="-122"/>
                <a:cs typeface="Microsoft YaHei" charset="-122"/>
              </a:rPr>
              <a:t>［选择］</a:t>
            </a:r>
            <a:endParaRPr lang="zh-CN" altLang="en-US" sz="2400" dirty="0">
              <a:latin typeface="Microsoft YaHei" charset="-122"/>
              <a:ea typeface="Microsoft YaHei" charset="-122"/>
              <a:cs typeface="Microsoft YaHei" charset="-122"/>
            </a:endParaRPr>
          </a:p>
          <a:p>
            <a:pPr marL="342900" indent="-342900">
              <a:lnSpc>
                <a:spcPct val="150000"/>
              </a:lnSpc>
              <a:spcBef>
                <a:spcPct val="0"/>
              </a:spcBef>
              <a:buFont typeface="Wingdings" charset="2"/>
              <a:buChar char="Ø"/>
            </a:pPr>
            <a:r>
              <a:rPr lang="zh-CN" altLang="en-US" sz="2400" dirty="0" smtClean="0">
                <a:solidFill>
                  <a:srgbClr val="0070C0"/>
                </a:solidFill>
                <a:latin typeface="Microsoft YaHei" charset="-122"/>
                <a:ea typeface="Microsoft YaHei" charset="-122"/>
                <a:cs typeface="Microsoft YaHei" charset="-122"/>
              </a:rPr>
              <a:t>俄国散文之父</a:t>
            </a:r>
            <a:r>
              <a:rPr lang="zh-CN" altLang="en-US" sz="2400" dirty="0" smtClean="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marL="342900" indent="-342900">
              <a:lnSpc>
                <a:spcPct val="150000"/>
              </a:lnSpc>
              <a:spcBef>
                <a:spcPct val="0"/>
              </a:spcBef>
              <a:buFont typeface="Wingdings" charset="2"/>
              <a:buChar char="Ø"/>
            </a:pP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彼得堡故事</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包括</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鼻子</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马车</a:t>
            </a:r>
            <a:r>
              <a:rPr lang="en-US" altLang="zh-CN"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外套</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marL="342900" indent="-342900">
              <a:lnSpc>
                <a:spcPct val="150000"/>
              </a:lnSpc>
              <a:spcBef>
                <a:spcPct val="0"/>
              </a:spcBef>
              <a:buFont typeface="Wingdings" charset="2"/>
              <a:buChar char="Ø"/>
            </a:pPr>
            <a:r>
              <a:rPr lang="zh-CN" altLang="en-US" sz="2400" dirty="0" smtClean="0">
                <a:latin typeface="Microsoft YaHei" charset="-122"/>
                <a:ea typeface="Microsoft YaHei" charset="-122"/>
                <a:cs typeface="Microsoft YaHei" charset="-122"/>
              </a:rPr>
              <a:t>喜剧</a:t>
            </a:r>
            <a:r>
              <a:rPr lang="en-US" altLang="zh-CN"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钦差大臣</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a:t>
            </a:r>
            <a:r>
              <a:rPr lang="zh-CN" altLang="en-US" sz="2400" dirty="0" smtClean="0">
                <a:latin typeface="KaiTi" charset="-122"/>
                <a:ea typeface="KaiTi" charset="-122"/>
                <a:cs typeface="KaiTi" charset="-122"/>
              </a:rPr>
              <a:t>市长</a:t>
            </a:r>
            <a:r>
              <a:rPr lang="zh-CN" altLang="en-US" sz="2400" dirty="0">
                <a:latin typeface="KaiTi" charset="-122"/>
                <a:ea typeface="KaiTi" charset="-122"/>
                <a:cs typeface="KaiTi" charset="-122"/>
              </a:rPr>
              <a:t>安东和骗子</a:t>
            </a:r>
            <a:r>
              <a:rPr lang="zh-CN" altLang="en-US" sz="2400" dirty="0" smtClean="0">
                <a:solidFill>
                  <a:srgbClr val="0070C0"/>
                </a:solidFill>
                <a:latin typeface="KaiTi" charset="-122"/>
                <a:ea typeface="KaiTi" charset="-122"/>
                <a:cs typeface="KaiTi" charset="-122"/>
              </a:rPr>
              <a:t>赫列斯塔科夫</a:t>
            </a:r>
            <a:r>
              <a:rPr lang="zh-CN" altLang="en-US" sz="2400" dirty="0" smtClean="0">
                <a:latin typeface="KaiTi" charset="-122"/>
                <a:ea typeface="KaiTi" charset="-122"/>
                <a:cs typeface="KaiTi" charset="-122"/>
              </a:rPr>
              <a:t>“</a:t>
            </a:r>
            <a:r>
              <a:rPr lang="zh-CN" altLang="en-US" sz="2400" dirty="0">
                <a:latin typeface="KaiTi" charset="-122"/>
                <a:ea typeface="KaiTi" charset="-122"/>
                <a:cs typeface="KaiTi" charset="-122"/>
              </a:rPr>
              <a:t>两个最可诅咒的敌人</a:t>
            </a:r>
            <a:r>
              <a:rPr lang="zh-CN" altLang="en-US" sz="2400" dirty="0" smtClean="0">
                <a:latin typeface="KaiTi" charset="-122"/>
                <a:ea typeface="KaiTi" charset="-122"/>
                <a:cs typeface="KaiTi" charset="-122"/>
              </a:rPr>
              <a:t>”）</a:t>
            </a:r>
            <a:endParaRPr lang="en-US" altLang="zh-CN" sz="2400" dirty="0">
              <a:latin typeface="Microsoft YaHei" charset="-122"/>
              <a:ea typeface="Microsoft YaHei" charset="-122"/>
              <a:cs typeface="Microsoft YaHei" charset="-122"/>
            </a:endParaRPr>
          </a:p>
          <a:p>
            <a:pPr marL="342900" indent="-342900">
              <a:lnSpc>
                <a:spcPct val="150000"/>
              </a:lnSpc>
              <a:spcBef>
                <a:spcPct val="0"/>
              </a:spcBef>
              <a:buFont typeface="Wingdings" charset="2"/>
              <a:buChar char="Ø"/>
            </a:pPr>
            <a:r>
              <a:rPr lang="zh-CN" altLang="en-US" sz="2400" dirty="0" smtClean="0">
                <a:latin typeface="Microsoft YaHei" charset="-122"/>
                <a:ea typeface="Microsoft YaHei" charset="-122"/>
                <a:cs typeface="Microsoft YaHei" charset="-122"/>
              </a:rPr>
              <a:t>代表作</a:t>
            </a:r>
            <a:r>
              <a:rPr lang="en-US" altLang="zh-CN"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死魂灵</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（第一部）（</a:t>
            </a:r>
            <a:r>
              <a:rPr lang="zh-CN" altLang="en-US" sz="2400" dirty="0" smtClean="0">
                <a:solidFill>
                  <a:srgbClr val="0070C0"/>
                </a:solidFill>
                <a:latin typeface="Microsoft YaHei" charset="-122"/>
                <a:ea typeface="Microsoft YaHei" charset="-122"/>
                <a:cs typeface="Microsoft YaHei" charset="-122"/>
              </a:rPr>
              <a:t>“自然派”奠基石</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spcBef>
                <a:spcPct val="0"/>
              </a:spcBef>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10000034" y="347663"/>
            <a:ext cx="2191966" cy="1758139"/>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78520" y="3424136"/>
            <a:ext cx="2478391" cy="281966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925771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0820468"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2.</a:t>
            </a:r>
            <a:r>
              <a:rPr kumimoji="1" lang="zh-CN" altLang="en-US" sz="2400" b="1" dirty="0" smtClean="0">
                <a:latin typeface="Microsoft YaHei" charset="-122"/>
                <a:ea typeface="Microsoft YaHei" charset="-122"/>
                <a:cs typeface="Microsoft YaHei" charset="-122"/>
              </a:rPr>
              <a:t>  果戈里的</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死魂灵</a:t>
            </a:r>
            <a:r>
              <a:rPr kumimoji="1" lang="en-US" altLang="zh-CN" sz="2400" b="1" dirty="0" smtClean="0">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［选择］</a:t>
            </a:r>
            <a:endParaRPr lang="zh-CN" altLang="en-US" sz="2400" dirty="0">
              <a:latin typeface="Microsoft YaHei" charset="-122"/>
              <a:ea typeface="Microsoft YaHei" charset="-122"/>
              <a:cs typeface="Microsoft YaHei" charset="-122"/>
            </a:endParaRPr>
          </a:p>
          <a:p>
            <a:pPr marL="457200" indent="-457200">
              <a:lnSpc>
                <a:spcPct val="150000"/>
              </a:lnSpc>
              <a:buFont typeface="Wingdings" charset="2"/>
              <a:buChar char="Ø"/>
            </a:pPr>
            <a:r>
              <a:rPr lang="zh-CN" altLang="en-US" sz="2400" b="1" dirty="0" smtClean="0">
                <a:solidFill>
                  <a:srgbClr val="C00000"/>
                </a:solidFill>
                <a:latin typeface="Microsoft YaHei" charset="-122"/>
                <a:ea typeface="Microsoft YaHei" charset="-122"/>
                <a:cs typeface="Microsoft YaHei" charset="-122"/>
              </a:rPr>
              <a:t>乞乞科夫</a:t>
            </a:r>
            <a:r>
              <a:rPr lang="zh-CN" altLang="en-US" sz="2400" dirty="0" smtClean="0">
                <a:latin typeface="Microsoft YaHei" charset="-122"/>
                <a:ea typeface="Microsoft YaHei" charset="-122"/>
                <a:cs typeface="Microsoft YaHei" charset="-122"/>
              </a:rPr>
              <a:t>（投机者，大骗子）</a:t>
            </a:r>
            <a:endParaRPr lang="en-US" altLang="zh-CN" sz="2400" dirty="0">
              <a:latin typeface="Microsoft YaHei" charset="-122"/>
              <a:ea typeface="Microsoft YaHei" charset="-122"/>
              <a:cs typeface="Microsoft YaHei" charset="-122"/>
            </a:endParaRPr>
          </a:p>
          <a:p>
            <a:pPr marL="457200" indent="-457200">
              <a:lnSpc>
                <a:spcPct val="150000"/>
              </a:lnSpc>
              <a:buFont typeface="Wingdings" charset="2"/>
              <a:buChar char="Ø"/>
            </a:pPr>
            <a:r>
              <a:rPr lang="zh-CN" altLang="en-US" sz="2400" dirty="0" smtClean="0">
                <a:latin typeface="Microsoft YaHei" charset="-122"/>
                <a:ea typeface="Microsoft YaHei" charset="-122"/>
                <a:cs typeface="Microsoft YaHei" charset="-122"/>
              </a:rPr>
              <a:t>省长</a:t>
            </a:r>
            <a:r>
              <a:rPr lang="zh-CN" altLang="en-US" sz="2400" dirty="0">
                <a:latin typeface="Microsoft YaHei" charset="-122"/>
                <a:ea typeface="Microsoft YaHei" charset="-122"/>
                <a:cs typeface="Microsoft YaHei" charset="-122"/>
              </a:rPr>
              <a:t>和建筑师</a:t>
            </a:r>
            <a:endParaRPr lang="en-US" altLang="zh-CN" sz="2400" dirty="0">
              <a:latin typeface="Microsoft YaHei" charset="-122"/>
              <a:ea typeface="Microsoft YaHei" charset="-122"/>
              <a:cs typeface="Microsoft YaHei" charset="-122"/>
            </a:endParaRPr>
          </a:p>
          <a:p>
            <a:pPr marL="457200" indent="-457200">
              <a:lnSpc>
                <a:spcPct val="150000"/>
              </a:lnSpc>
              <a:buFont typeface="Wingdings" charset="2"/>
              <a:buChar char="Ø"/>
            </a:pPr>
            <a:r>
              <a:rPr lang="zh-CN" altLang="en-US" sz="2400" dirty="0" smtClean="0">
                <a:latin typeface="Microsoft YaHei" charset="-122"/>
                <a:ea typeface="Microsoft YaHei" charset="-122"/>
                <a:cs typeface="Microsoft YaHei" charset="-122"/>
              </a:rPr>
              <a:t>五</a:t>
            </a:r>
            <a:r>
              <a:rPr lang="zh-CN" altLang="en-US" sz="2400" dirty="0">
                <a:latin typeface="Microsoft YaHei" charset="-122"/>
                <a:ea typeface="Microsoft YaHei" charset="-122"/>
                <a:cs typeface="Microsoft YaHei" charset="-122"/>
              </a:rPr>
              <a:t>个地主：</a:t>
            </a:r>
            <a:endParaRPr lang="en-US" altLang="zh-CN" sz="2400" dirty="0">
              <a:latin typeface="Microsoft YaHei" charset="-122"/>
              <a:ea typeface="Microsoft YaHei" charset="-122"/>
              <a:cs typeface="Microsoft YaHei" charset="-122"/>
            </a:endParaRPr>
          </a:p>
          <a:p>
            <a:pPr>
              <a:lnSpc>
                <a:spcPct val="13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）玛尼洛夫   </a:t>
            </a:r>
            <a:r>
              <a:rPr lang="en-US" altLang="zh-CN" sz="2400" dirty="0">
                <a:latin typeface="KaiTi" charset="-122"/>
                <a:ea typeface="KaiTi" charset="-122"/>
                <a:cs typeface="KaiTi" charset="-122"/>
              </a:rPr>
              <a:t>——</a:t>
            </a:r>
            <a:r>
              <a:rPr lang="zh-CN" altLang="en-US" sz="2400" dirty="0">
                <a:latin typeface="KaiTi" charset="-122"/>
                <a:ea typeface="KaiTi" charset="-122"/>
                <a:cs typeface="KaiTi" charset="-122"/>
              </a:rPr>
              <a:t>外表温文，精神空虚，懒散惰性。</a:t>
            </a:r>
            <a:endParaRPr lang="en-US" altLang="zh-CN" sz="2400" dirty="0">
              <a:latin typeface="KaiTi" charset="-122"/>
              <a:ea typeface="KaiTi" charset="-122"/>
              <a:cs typeface="KaiTi" charset="-122"/>
            </a:endParaRPr>
          </a:p>
          <a:p>
            <a:pPr>
              <a:lnSpc>
                <a:spcPct val="13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）柯罗博奇卡 </a:t>
            </a:r>
            <a:r>
              <a:rPr lang="en-US" altLang="zh-CN" sz="2400" dirty="0">
                <a:latin typeface="KaiTi" charset="-122"/>
                <a:ea typeface="KaiTi" charset="-122"/>
                <a:cs typeface="KaiTi" charset="-122"/>
              </a:rPr>
              <a:t>——</a:t>
            </a:r>
            <a:r>
              <a:rPr lang="zh-CN" altLang="en-US" sz="2400" dirty="0">
                <a:latin typeface="KaiTi" charset="-122"/>
                <a:ea typeface="KaiTi" charset="-122"/>
                <a:cs typeface="KaiTi" charset="-122"/>
              </a:rPr>
              <a:t>女地主，苦心经营，浅薄愚昧</a:t>
            </a:r>
            <a:r>
              <a:rPr lang="zh-CN" altLang="en-US" sz="2400" dirty="0" smtClean="0">
                <a:latin typeface="KaiTi" charset="-122"/>
                <a:ea typeface="KaiTi" charset="-122"/>
                <a:cs typeface="KaiTi" charset="-122"/>
              </a:rPr>
              <a:t>，生财有道。</a:t>
            </a:r>
            <a:endParaRPr lang="en-US" altLang="zh-CN" sz="2400" dirty="0">
              <a:latin typeface="KaiTi" charset="-122"/>
              <a:ea typeface="KaiTi" charset="-122"/>
              <a:cs typeface="KaiTi" charset="-122"/>
            </a:endParaRPr>
          </a:p>
          <a:p>
            <a:pPr>
              <a:lnSpc>
                <a:spcPct val="13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）诺兹德寥夫 </a:t>
            </a:r>
            <a:r>
              <a:rPr lang="en-US" altLang="zh-CN" sz="2400" dirty="0">
                <a:latin typeface="KaiTi" charset="-122"/>
                <a:ea typeface="KaiTi" charset="-122"/>
                <a:cs typeface="KaiTi" charset="-122"/>
              </a:rPr>
              <a:t>——</a:t>
            </a:r>
            <a:r>
              <a:rPr lang="zh-CN" altLang="en-US" sz="2400" dirty="0">
                <a:latin typeface="KaiTi" charset="-122"/>
                <a:ea typeface="KaiTi" charset="-122"/>
                <a:cs typeface="KaiTi" charset="-122"/>
              </a:rPr>
              <a:t>吹牛打赌，花天酒地，蛮横霸道。</a:t>
            </a:r>
            <a:endParaRPr lang="en-US" altLang="zh-CN" sz="2400" dirty="0">
              <a:latin typeface="KaiTi" charset="-122"/>
              <a:ea typeface="KaiTi" charset="-122"/>
              <a:cs typeface="KaiTi" charset="-122"/>
            </a:endParaRPr>
          </a:p>
          <a:p>
            <a:pPr>
              <a:lnSpc>
                <a:spcPct val="13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）索巴凯维奇 </a:t>
            </a:r>
            <a:r>
              <a:rPr lang="en-US" altLang="zh-CN" sz="2400" dirty="0">
                <a:latin typeface="KaiTi" charset="-122"/>
                <a:ea typeface="KaiTi" charset="-122"/>
                <a:cs typeface="KaiTi" charset="-122"/>
              </a:rPr>
              <a:t>——</a:t>
            </a:r>
            <a:r>
              <a:rPr lang="zh-CN" altLang="en-US" sz="2400" dirty="0">
                <a:latin typeface="KaiTi" charset="-122"/>
                <a:ea typeface="KaiTi" charset="-122"/>
                <a:cs typeface="KaiTi" charset="-122"/>
              </a:rPr>
              <a:t>凶残狠毒，</a:t>
            </a:r>
            <a:r>
              <a:rPr lang="zh-CN" altLang="en-US" sz="2400" dirty="0">
                <a:solidFill>
                  <a:srgbClr val="C00000"/>
                </a:solidFill>
                <a:latin typeface="KaiTi" charset="-122"/>
                <a:ea typeface="KaiTi" charset="-122"/>
                <a:cs typeface="KaiTi" charset="-122"/>
              </a:rPr>
              <a:t>精明能干</a:t>
            </a:r>
            <a:r>
              <a:rPr lang="zh-CN" altLang="en-US" sz="2400" dirty="0">
                <a:latin typeface="KaiTi" charset="-122"/>
                <a:ea typeface="KaiTi" charset="-122"/>
                <a:cs typeface="KaiTi" charset="-122"/>
              </a:rPr>
              <a:t>。</a:t>
            </a:r>
            <a:endParaRPr lang="en-US" altLang="zh-CN" sz="2400" dirty="0">
              <a:latin typeface="KaiTi" charset="-122"/>
              <a:ea typeface="KaiTi" charset="-122"/>
              <a:cs typeface="KaiTi" charset="-122"/>
            </a:endParaRPr>
          </a:p>
          <a:p>
            <a:pPr>
              <a:lnSpc>
                <a:spcPct val="13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）泼留希金   </a:t>
            </a:r>
            <a:r>
              <a:rPr lang="en-US" altLang="zh-CN" sz="2400" dirty="0" smtClean="0">
                <a:latin typeface="KaiTi" charset="-122"/>
                <a:ea typeface="KaiTi" charset="-122"/>
                <a:cs typeface="KaiTi" charset="-122"/>
              </a:rPr>
              <a:t>——</a:t>
            </a:r>
            <a:r>
              <a:rPr lang="zh-CN" altLang="en-US" sz="2400" dirty="0" smtClean="0">
                <a:latin typeface="KaiTi" charset="-122"/>
                <a:ea typeface="KaiTi" charset="-122"/>
                <a:cs typeface="KaiTi" charset="-122"/>
              </a:rPr>
              <a:t>最后拜访，吝啬鬼</a:t>
            </a:r>
            <a:r>
              <a:rPr lang="zh-CN" altLang="en-US" sz="2400" dirty="0">
                <a:latin typeface="KaiTi" charset="-122"/>
                <a:ea typeface="KaiTi" charset="-122"/>
                <a:cs typeface="KaiTi" charset="-122"/>
              </a:rPr>
              <a:t>和</a:t>
            </a:r>
            <a:r>
              <a:rPr lang="zh-CN" altLang="en-US" sz="2400" dirty="0" smtClean="0">
                <a:latin typeface="KaiTi" charset="-122"/>
                <a:ea typeface="KaiTi" charset="-122"/>
                <a:cs typeface="KaiTi" charset="-122"/>
              </a:rPr>
              <a:t>守财奴。</a:t>
            </a:r>
            <a:endParaRPr lang="en-US" altLang="zh-CN" sz="2400" dirty="0">
              <a:latin typeface="KaiTi" charset="-122"/>
              <a:ea typeface="KaiTi" charset="-122"/>
              <a:cs typeface="KaiTi" charset="-122"/>
            </a:endParaRPr>
          </a:p>
          <a:p>
            <a:pPr marL="342900" indent="-342900">
              <a:lnSpc>
                <a:spcPct val="150000"/>
              </a:lnSpc>
              <a:spcBef>
                <a:spcPct val="0"/>
              </a:spcBef>
              <a:buFont typeface="Wingdings" charset="2"/>
              <a:buChar char="Ø"/>
            </a:pPr>
            <a:endParaRPr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Ø"/>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Tree>
    <p:extLst>
      <p:ext uri="{BB962C8B-B14F-4D97-AF65-F5344CB8AC3E}">
        <p14:creationId xmlns:p14="http://schemas.microsoft.com/office/powerpoint/2010/main" val="1339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46">
                                            <p:txEl>
                                              <p:pRg st="4" end="4"/>
                                            </p:txEl>
                                          </p:spTgt>
                                        </p:tgtEl>
                                        <p:attrNameLst>
                                          <p:attrName>style.visibility</p:attrName>
                                        </p:attrNameLst>
                                      </p:cBhvr>
                                      <p:to>
                                        <p:strVal val="visible"/>
                                      </p:to>
                                    </p:set>
                                    <p:anim calcmode="lin" valueType="num">
                                      <p:cBhvr additive="base">
                                        <p:cTn id="7" dur="500" fill="hold"/>
                                        <p:tgtEl>
                                          <p:spTgt spid="82946">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2946">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946">
                                            <p:txEl>
                                              <p:pRg st="5" end="5"/>
                                            </p:txEl>
                                          </p:spTgt>
                                        </p:tgtEl>
                                        <p:attrNameLst>
                                          <p:attrName>style.visibility</p:attrName>
                                        </p:attrNameLst>
                                      </p:cBhvr>
                                      <p:to>
                                        <p:strVal val="visible"/>
                                      </p:to>
                                    </p:set>
                                    <p:anim calcmode="lin" valueType="num">
                                      <p:cBhvr additive="base">
                                        <p:cTn id="11" dur="500" fill="hold"/>
                                        <p:tgtEl>
                                          <p:spTgt spid="82946">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2946">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2946">
                                            <p:txEl>
                                              <p:pRg st="6" end="6"/>
                                            </p:txEl>
                                          </p:spTgt>
                                        </p:tgtEl>
                                        <p:attrNameLst>
                                          <p:attrName>style.visibility</p:attrName>
                                        </p:attrNameLst>
                                      </p:cBhvr>
                                      <p:to>
                                        <p:strVal val="visible"/>
                                      </p:to>
                                    </p:set>
                                    <p:anim calcmode="lin" valueType="num">
                                      <p:cBhvr additive="base">
                                        <p:cTn id="15" dur="500" fill="hold"/>
                                        <p:tgtEl>
                                          <p:spTgt spid="82946">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2946">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946">
                                            <p:txEl>
                                              <p:pRg st="7" end="7"/>
                                            </p:txEl>
                                          </p:spTgt>
                                        </p:tgtEl>
                                        <p:attrNameLst>
                                          <p:attrName>style.visibility</p:attrName>
                                        </p:attrNameLst>
                                      </p:cBhvr>
                                      <p:to>
                                        <p:strVal val="visible"/>
                                      </p:to>
                                    </p:set>
                                    <p:anim calcmode="lin" valueType="num">
                                      <p:cBhvr additive="base">
                                        <p:cTn id="19" dur="500" fill="hold"/>
                                        <p:tgtEl>
                                          <p:spTgt spid="82946">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2946">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2946">
                                            <p:txEl>
                                              <p:pRg st="8" end="8"/>
                                            </p:txEl>
                                          </p:spTgt>
                                        </p:tgtEl>
                                        <p:attrNameLst>
                                          <p:attrName>style.visibility</p:attrName>
                                        </p:attrNameLst>
                                      </p:cBhvr>
                                      <p:to>
                                        <p:strVal val="visible"/>
                                      </p:to>
                                    </p:set>
                                    <p:anim calcmode="lin" valueType="num">
                                      <p:cBhvr additive="base">
                                        <p:cTn id="23" dur="500" fill="hold"/>
                                        <p:tgtEl>
                                          <p:spTgt spid="82946">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294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49" y="1036198"/>
            <a:ext cx="1114803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3.</a:t>
            </a:r>
            <a:r>
              <a:rPr kumimoji="1" lang="zh-CN" altLang="en-US" sz="2400" b="1" dirty="0" smtClean="0">
                <a:latin typeface="Microsoft YaHei" charset="-122"/>
                <a:ea typeface="Microsoft YaHei" charset="-122"/>
                <a:cs typeface="Microsoft YaHei" charset="-122"/>
              </a:rPr>
              <a:t>  果戈里的</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死魂灵</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的主题思想</a:t>
            </a:r>
            <a:r>
              <a:rPr kumimoji="1" lang="zh-CN" altLang="en-US" sz="2400" b="1" dirty="0" smtClean="0">
                <a:solidFill>
                  <a:srgbClr val="00B050"/>
                </a:solidFill>
                <a:latin typeface="Microsoft YaHei" charset="-122"/>
                <a:ea typeface="Microsoft YaHei" charset="-122"/>
                <a:cs typeface="Microsoft YaHei" charset="-122"/>
              </a:rPr>
              <a:t>［简答］</a:t>
            </a:r>
            <a:endParaRPr lang="zh-CN" altLang="en-US" sz="2400" dirty="0">
              <a:latin typeface="Microsoft YaHei" charset="-122"/>
              <a:ea typeface="Microsoft YaHei" charset="-122"/>
              <a:cs typeface="Microsoft YaHei" charset="-122"/>
            </a:endParaRPr>
          </a:p>
          <a:p>
            <a:pPr marL="342900" indent="-342900">
              <a:lnSpc>
                <a:spcPct val="200000"/>
              </a:lnSpc>
              <a:buFont typeface="Wingdings" charset="2"/>
              <a:buChar char="Ø"/>
            </a:pPr>
            <a:r>
              <a:rPr lang="zh-CN" altLang="en-US" sz="2400" dirty="0" smtClean="0">
                <a:latin typeface="Microsoft YaHei" charset="-122"/>
                <a:ea typeface="Microsoft YaHei" charset="-122"/>
                <a:cs typeface="Microsoft YaHei" charset="-122"/>
              </a:rPr>
              <a:t>通过</a:t>
            </a:r>
            <a:r>
              <a:rPr lang="zh-CN" altLang="en-US" sz="2400" dirty="0">
                <a:latin typeface="Microsoft YaHei" charset="-122"/>
                <a:ea typeface="Microsoft YaHei" charset="-122"/>
                <a:cs typeface="Microsoft YaHei" charset="-122"/>
              </a:rPr>
              <a:t>书中一个比一个</a:t>
            </a:r>
            <a:r>
              <a:rPr lang="zh-CN" altLang="en-US" sz="2400" dirty="0">
                <a:solidFill>
                  <a:srgbClr val="FF0000"/>
                </a:solidFill>
                <a:latin typeface="Microsoft YaHei" charset="-122"/>
                <a:ea typeface="Microsoft YaHei" charset="-122"/>
                <a:cs typeface="Microsoft YaHei" charset="-122"/>
              </a:rPr>
              <a:t>更卑劣、更丑陋、更反动的地主</a:t>
            </a:r>
            <a:r>
              <a:rPr lang="zh-CN" altLang="en-US" sz="2400" dirty="0" smtClean="0">
                <a:solidFill>
                  <a:srgbClr val="FF0000"/>
                </a:solidFill>
                <a:latin typeface="Microsoft YaHei" charset="-122"/>
                <a:ea typeface="Microsoft YaHei" charset="-122"/>
                <a:cs typeface="Microsoft YaHei" charset="-122"/>
              </a:rPr>
              <a:t>形象</a:t>
            </a:r>
            <a:r>
              <a:rPr lang="zh-CN" altLang="en-US" sz="2400" dirty="0" smtClean="0">
                <a:latin typeface="Microsoft YaHei" charset="-122"/>
                <a:ea typeface="Microsoft YaHei" charset="-122"/>
                <a:cs typeface="Microsoft YaHei" charset="-122"/>
              </a:rPr>
              <a:t>来表现，</a:t>
            </a:r>
            <a:endParaRPr lang="en-US" altLang="zh-CN" sz="2400" dirty="0" smtClean="0">
              <a:latin typeface="Microsoft YaHei" charset="-122"/>
              <a:ea typeface="Microsoft YaHei" charset="-122"/>
              <a:cs typeface="Microsoft YaHei" charset="-122"/>
            </a:endParaRPr>
          </a:p>
          <a:p>
            <a:pPr marL="342900" indent="-342900">
              <a:lnSpc>
                <a:spcPct val="200000"/>
              </a:lnSpc>
              <a:buFont typeface="Wingdings" charset="2"/>
              <a:buChar char="Ø"/>
            </a:pPr>
            <a:r>
              <a:rPr lang="zh-CN" altLang="en-US" sz="2400" dirty="0" smtClean="0">
                <a:latin typeface="Microsoft YaHei" charset="-122"/>
                <a:ea typeface="Microsoft YaHei" charset="-122"/>
                <a:cs typeface="Microsoft YaHei" charset="-122"/>
              </a:rPr>
              <a:t>作者</a:t>
            </a:r>
            <a:r>
              <a:rPr lang="zh-CN" altLang="en-US" sz="2400" dirty="0">
                <a:latin typeface="Microsoft YaHei" charset="-122"/>
                <a:ea typeface="Microsoft YaHei" charset="-122"/>
                <a:cs typeface="Microsoft YaHei" charset="-122"/>
              </a:rPr>
              <a:t>通过对地主群丑的刻画，反映了</a:t>
            </a:r>
            <a:r>
              <a:rPr lang="zh-CN" altLang="en-US" sz="2400" dirty="0">
                <a:solidFill>
                  <a:srgbClr val="FF0000"/>
                </a:solidFill>
                <a:latin typeface="Microsoft YaHei" charset="-122"/>
                <a:ea typeface="Microsoft YaHei" charset="-122"/>
                <a:cs typeface="Microsoft YaHei" charset="-122"/>
              </a:rPr>
              <a:t>农奴制度的腐朽和没落</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marL="342900" indent="-342900">
              <a:lnSpc>
                <a:spcPct val="200000"/>
              </a:lnSpc>
              <a:buFont typeface="Wingdings" charset="2"/>
              <a:buChar char="Ø"/>
            </a:pPr>
            <a:r>
              <a:rPr lang="zh-CN" altLang="en-US" sz="2400" dirty="0" smtClean="0">
                <a:latin typeface="Microsoft YaHei" charset="-122"/>
                <a:ea typeface="Microsoft YaHei" charset="-122"/>
                <a:cs typeface="Microsoft YaHei" charset="-122"/>
              </a:rPr>
              <a:t>形象</a:t>
            </a:r>
            <a:r>
              <a:rPr lang="zh-CN" altLang="en-US" sz="2400" dirty="0">
                <a:latin typeface="Microsoft YaHei" charset="-122"/>
                <a:ea typeface="Microsoft YaHei" charset="-122"/>
                <a:cs typeface="Microsoft YaHei" charset="-122"/>
              </a:rPr>
              <a:t>地揭示了</a:t>
            </a:r>
            <a:r>
              <a:rPr lang="zh-CN" altLang="en-US" sz="2400" dirty="0">
                <a:solidFill>
                  <a:srgbClr val="FF0000"/>
                </a:solidFill>
                <a:latin typeface="Microsoft YaHei" charset="-122"/>
                <a:ea typeface="Microsoft YaHei" charset="-122"/>
                <a:cs typeface="Microsoft YaHei" charset="-122"/>
              </a:rPr>
              <a:t>社会变革的必要性</a:t>
            </a:r>
            <a:r>
              <a:rPr lang="zh-CN" altLang="en-US" sz="2400" dirty="0">
                <a:latin typeface="Microsoft YaHei" charset="-122"/>
                <a:ea typeface="Microsoft YaHei" charset="-122"/>
                <a:cs typeface="Microsoft YaHei" charset="-122"/>
              </a:rPr>
              <a:t>和迫切性，使小说成为</a:t>
            </a:r>
            <a:r>
              <a:rPr lang="zh-CN" altLang="en-US" sz="2400" dirty="0">
                <a:solidFill>
                  <a:srgbClr val="0070C0"/>
                </a:solidFill>
                <a:latin typeface="Microsoft YaHei" charset="-122"/>
                <a:ea typeface="Microsoft YaHei" charset="-122"/>
                <a:cs typeface="Microsoft YaHei" charset="-122"/>
              </a:rPr>
              <a:t>埋葬农奴制度的挽歌</a:t>
            </a:r>
            <a:r>
              <a:rPr lang="zh-CN" altLang="en-US" sz="2400" dirty="0">
                <a:latin typeface="Microsoft YaHei" charset="-122"/>
                <a:ea typeface="Microsoft YaHei" charset="-122"/>
                <a:cs typeface="Microsoft YaHei" charset="-122"/>
              </a:rPr>
              <a:t>。 </a:t>
            </a:r>
          </a:p>
          <a:p>
            <a:pPr>
              <a:lnSpc>
                <a:spcPct val="200000"/>
              </a:lnSpc>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224106" y="347664"/>
            <a:ext cx="1967893" cy="1578414"/>
          </a:xfrm>
          <a:prstGeom prst="rect">
            <a:avLst/>
          </a:prstGeom>
        </p:spPr>
      </p:pic>
    </p:spTree>
    <p:extLst>
      <p:ext uri="{BB962C8B-B14F-4D97-AF65-F5344CB8AC3E}">
        <p14:creationId xmlns:p14="http://schemas.microsoft.com/office/powerpoint/2010/main" val="1343262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082046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4.</a:t>
            </a:r>
            <a:r>
              <a:rPr kumimoji="1" lang="zh-CN" altLang="en-US" sz="2400" b="1" dirty="0" smtClean="0">
                <a:latin typeface="Microsoft YaHei" charset="-122"/>
                <a:ea typeface="Microsoft YaHei" charset="-122"/>
                <a:cs typeface="Microsoft YaHei" charset="-122"/>
              </a:rPr>
              <a:t>  果戈里的</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死魂灵</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的艺术成就</a:t>
            </a:r>
            <a:r>
              <a:rPr kumimoji="1" lang="zh-CN" altLang="en-US" sz="2400" b="1" dirty="0" smtClean="0">
                <a:solidFill>
                  <a:srgbClr val="00B050"/>
                </a:solidFill>
                <a:latin typeface="Microsoft YaHei" charset="-122"/>
                <a:ea typeface="Microsoft YaHei" charset="-122"/>
                <a:cs typeface="Microsoft YaHei" charset="-122"/>
              </a:rPr>
              <a:t>［简答］</a:t>
            </a:r>
            <a:endParaRPr lang="zh-CN" altLang="en-US"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突出</a:t>
            </a:r>
            <a:r>
              <a:rPr lang="zh-CN" altLang="en-US" sz="2400" dirty="0">
                <a:latin typeface="Microsoft YaHei" charset="-122"/>
                <a:ea typeface="Microsoft YaHei" charset="-122"/>
                <a:cs typeface="Microsoft YaHei" charset="-122"/>
              </a:rPr>
              <a:t>之</a:t>
            </a:r>
            <a:r>
              <a:rPr lang="zh-CN" altLang="en-US" sz="2400" dirty="0" smtClean="0">
                <a:latin typeface="Microsoft YaHei" charset="-122"/>
                <a:ea typeface="Microsoft YaHei" charset="-122"/>
                <a:cs typeface="Microsoft YaHei" charset="-122"/>
              </a:rPr>
              <a:t>处是写实笔法：</a:t>
            </a:r>
            <a:endParaRPr lang="zh-CN" altLang="en-US"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死魂灵</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不以故事情节的发展取胜，而</a:t>
            </a:r>
            <a:r>
              <a:rPr lang="zh-CN" altLang="en-US" sz="2400" b="1" dirty="0">
                <a:solidFill>
                  <a:srgbClr val="C00000"/>
                </a:solidFill>
                <a:latin typeface="Microsoft YaHei" charset="-122"/>
                <a:ea typeface="Microsoft YaHei" charset="-122"/>
                <a:cs typeface="Microsoft YaHei" charset="-122"/>
              </a:rPr>
              <a:t>以人物性格刻画</a:t>
            </a:r>
            <a:r>
              <a:rPr lang="zh-CN" altLang="en-US" sz="2400" dirty="0">
                <a:latin typeface="Microsoft YaHei" charset="-122"/>
                <a:ea typeface="Microsoft YaHei" charset="-122"/>
                <a:cs typeface="Microsoft YaHei" charset="-122"/>
              </a:rPr>
              <a:t>见长。</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）果戈理刻画地主不求面面俱到，而是抓住人物性格的</a:t>
            </a:r>
            <a:r>
              <a:rPr lang="zh-CN" altLang="en-US" sz="2400" b="1" dirty="0">
                <a:solidFill>
                  <a:srgbClr val="C00000"/>
                </a:solidFill>
                <a:latin typeface="Microsoft YaHei" charset="-122"/>
                <a:ea typeface="Microsoft YaHei" charset="-122"/>
                <a:cs typeface="Microsoft YaHei" charset="-122"/>
              </a:rPr>
              <a:t>最主要的特征</a:t>
            </a:r>
            <a:r>
              <a:rPr lang="zh-CN" altLang="en-US" sz="2400" dirty="0">
                <a:latin typeface="Microsoft YaHei" charset="-122"/>
                <a:ea typeface="Microsoft YaHei" charset="-122"/>
                <a:cs typeface="Microsoft YaHei" charset="-122"/>
              </a:rPr>
              <a:t>，着意渲染，不断强化。 </a:t>
            </a: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）果戈理注重</a:t>
            </a:r>
            <a:r>
              <a:rPr lang="zh-CN" altLang="en-US" sz="2400" b="1" dirty="0">
                <a:solidFill>
                  <a:srgbClr val="C00000"/>
                </a:solidFill>
                <a:latin typeface="Microsoft YaHei" charset="-122"/>
                <a:ea typeface="Microsoft YaHei" charset="-122"/>
                <a:cs typeface="Microsoft YaHei" charset="-122"/>
              </a:rPr>
              <a:t>肖像描写</a:t>
            </a:r>
            <a:r>
              <a:rPr lang="zh-CN" altLang="en-US" sz="2400" dirty="0">
                <a:latin typeface="Microsoft YaHei" charset="-122"/>
                <a:ea typeface="Microsoft YaHei" charset="-122"/>
                <a:cs typeface="Microsoft YaHei" charset="-122"/>
              </a:rPr>
              <a:t>，显现人物的精神世界。 </a:t>
            </a: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）果戈理紧扣人物所处的</a:t>
            </a:r>
            <a:r>
              <a:rPr lang="zh-CN" altLang="en-US" sz="2400" b="1" dirty="0">
                <a:solidFill>
                  <a:srgbClr val="C00000"/>
                </a:solidFill>
                <a:latin typeface="Microsoft YaHei" charset="-122"/>
                <a:ea typeface="Microsoft YaHei" charset="-122"/>
                <a:cs typeface="Microsoft YaHei" charset="-122"/>
              </a:rPr>
              <a:t>特定环境，渲染气氛</a:t>
            </a:r>
            <a:r>
              <a:rPr lang="zh-CN" altLang="en-US" sz="2400" dirty="0">
                <a:latin typeface="Microsoft YaHei" charset="-122"/>
                <a:ea typeface="Microsoft YaHei" charset="-122"/>
                <a:cs typeface="Microsoft YaHei" charset="-122"/>
              </a:rPr>
              <a:t>，写活人物。</a:t>
            </a:r>
          </a:p>
          <a:p>
            <a:pPr marL="342900" indent="-342900">
              <a:lnSpc>
                <a:spcPct val="150000"/>
              </a:lnSpc>
              <a:buFont typeface="Wingdings" charset="2"/>
              <a:buChar char="Ø"/>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Tree>
    <p:extLst>
      <p:ext uri="{BB962C8B-B14F-4D97-AF65-F5344CB8AC3E}">
        <p14:creationId xmlns:p14="http://schemas.microsoft.com/office/powerpoint/2010/main" val="20283836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0594" name="文本框 2"/>
          <p:cNvSpPr txBox="1"/>
          <p:nvPr/>
        </p:nvSpPr>
        <p:spPr>
          <a:xfrm>
            <a:off x="1222375" y="1133475"/>
            <a:ext cx="9913938" cy="4524375"/>
          </a:xfrm>
          <a:prstGeom prst="rect">
            <a:avLst/>
          </a:prstGeom>
          <a:noFill/>
          <a:ln w="9525">
            <a:noFill/>
          </a:ln>
        </p:spPr>
        <p:txBody>
          <a:bodyPr anchor="t">
            <a:spAutoFit/>
          </a:bodyPr>
          <a:lstStyle/>
          <a:p>
            <a:pPr>
              <a:lnSpc>
                <a:spcPct val="150000"/>
              </a:lnSpc>
            </a:pPr>
            <a:r>
              <a:rPr lang="en-US" altLang="zh-CN" sz="2400" b="1" dirty="0">
                <a:latin typeface="微软雅黑" panose="020B0503020204020204" charset="-122"/>
                <a:ea typeface="微软雅黑" panose="020B0503020204020204" charset="-122"/>
              </a:rPr>
              <a:t>2.</a:t>
            </a:r>
            <a:r>
              <a:rPr lang="zh-CN" altLang="en-US" sz="2400" b="1" dirty="0">
                <a:latin typeface="微软雅黑" panose="020B0503020204020204" charset="-122"/>
                <a:ea typeface="微软雅黑" panose="020B0503020204020204" charset="-122"/>
              </a:rPr>
              <a:t>  现实主义文学的特征</a:t>
            </a:r>
            <a:r>
              <a:rPr lang="zh-CN" altLang="en-US" sz="2400" b="1" dirty="0">
                <a:solidFill>
                  <a:srgbClr val="00B050"/>
                </a:solidFill>
                <a:latin typeface="微软雅黑" panose="020B0503020204020204" charset="-122"/>
                <a:ea typeface="微软雅黑" panose="020B0503020204020204" charset="-122"/>
              </a:rPr>
              <a:t>［简答］</a:t>
            </a:r>
            <a:endParaRPr lang="en-US" altLang="zh-CN" sz="2400" dirty="0">
              <a:solidFill>
                <a:srgbClr val="00B050"/>
              </a:solidFill>
              <a:latin typeface="微软雅黑" panose="020B0503020204020204" charset="-122"/>
              <a:ea typeface="微软雅黑" panose="020B0503020204020204" charset="-122"/>
            </a:endParaRPr>
          </a:p>
          <a:p>
            <a:pPr>
              <a:lnSpc>
                <a:spcPct val="150000"/>
              </a:lnSpc>
              <a:buFont typeface="Wingdings" panose="05000000000000000000"/>
              <a:buChar char="Ø"/>
            </a:pPr>
            <a:r>
              <a:rPr lang="en-US" altLang="zh-CN" sz="2400" dirty="0">
                <a:latin typeface="微软雅黑" panose="020B0503020204020204" charset="-122"/>
                <a:ea typeface="微软雅黑" panose="020B0503020204020204" charset="-122"/>
                <a:sym typeface="宋体" panose="02010600030101010101" pitchFamily="2" charset="-122"/>
              </a:rPr>
              <a:t>思想特征：</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1</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把文学作为分析</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研究社会的手段，有很高的认识价值。 </a:t>
            </a:r>
            <a:endParaRPr lang="en-US" altLang="zh-CN" sz="2400" dirty="0">
              <a:latin typeface="微软雅黑" panose="020B0503020204020204" charset="-122"/>
              <a:ea typeface="微软雅黑" panose="020B0503020204020204" charset="-122"/>
            </a:endParaRPr>
          </a:p>
          <a:p>
            <a:pPr eaLnBrk="0" hangingPunct="0">
              <a:lnSpc>
                <a:spcPct val="150000"/>
              </a:lnSpc>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2</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以</a:t>
            </a:r>
            <a:r>
              <a:rPr lang="zh-CN" altLang="en-US" sz="2400" dirty="0">
                <a:solidFill>
                  <a:srgbClr val="FF0000"/>
                </a:solidFill>
                <a:latin typeface="微软雅黑" panose="020B0503020204020204" charset="-122"/>
                <a:ea typeface="微软雅黑" panose="020B0503020204020204" charset="-122"/>
              </a:rPr>
              <a:t>“自由”、“平等”、“博爱”</a:t>
            </a:r>
            <a:r>
              <a:rPr lang="en-US" altLang="zh-CN" sz="2400" b="1" dirty="0">
                <a:latin typeface="微软雅黑" panose="020B0503020204020204" charset="-122"/>
                <a:ea typeface="微软雅黑" panose="020B0503020204020204" charset="-122"/>
                <a:sym typeface="宋体" panose="02010600030101010101" pitchFamily="2" charset="-122"/>
              </a:rPr>
              <a:t>人道主义思想</a:t>
            </a:r>
            <a:r>
              <a:rPr lang="en-US" altLang="zh-CN" sz="2400" dirty="0">
                <a:latin typeface="微软雅黑" panose="020B0503020204020204" charset="-122"/>
                <a:ea typeface="微软雅黑" panose="020B0503020204020204" charset="-122"/>
                <a:sym typeface="宋体" panose="02010600030101010101" pitchFamily="2" charset="-122"/>
              </a:rPr>
              <a:t>为基本价值取向</a:t>
            </a:r>
            <a:r>
              <a:rPr lang="zh-CN" altLang="en-US" sz="2400" dirty="0">
                <a:latin typeface="微软雅黑" panose="020B0503020204020204" charset="-122"/>
                <a:ea typeface="微软雅黑" panose="020B0503020204020204" charset="-122"/>
                <a:sym typeface="宋体" panose="02010600030101010101" pitchFamily="2" charset="-122"/>
              </a:rPr>
              <a:t>，</a:t>
            </a:r>
            <a:r>
              <a:rPr lang="zh-CN" altLang="en-US" sz="2400" dirty="0">
                <a:latin typeface="微软雅黑" panose="020B0503020204020204" charset="-122"/>
                <a:ea typeface="微软雅黑" panose="020B0503020204020204" charset="-122"/>
              </a:rPr>
              <a:t>要求维护人的尊严与价值。</a:t>
            </a:r>
            <a:endParaRPr lang="en-US" altLang="zh-CN" sz="2400" dirty="0">
              <a:latin typeface="微软雅黑" panose="020B0503020204020204" charset="-122"/>
              <a:ea typeface="微软雅黑" panose="020B0503020204020204" charset="-122"/>
            </a:endParaRPr>
          </a:p>
          <a:p>
            <a:pPr>
              <a:lnSpc>
                <a:spcPct val="150000"/>
              </a:lnSpc>
              <a:buFont typeface="Wingdings" panose="05000000000000000000"/>
              <a:buChar char="Ø"/>
            </a:pPr>
            <a:r>
              <a:rPr lang="en-US" altLang="zh-CN" sz="2400" dirty="0">
                <a:latin typeface="微软雅黑" panose="020B0503020204020204" charset="-122"/>
                <a:ea typeface="微软雅黑" panose="020B0503020204020204" charset="-122"/>
                <a:sym typeface="宋体" panose="02010600030101010101" pitchFamily="2" charset="-122"/>
              </a:rPr>
              <a:t>艺术特征：</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1</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强调客观反映生活，注重</a:t>
            </a:r>
            <a:r>
              <a:rPr lang="en-US" altLang="zh-CN" sz="2400" dirty="0">
                <a:solidFill>
                  <a:srgbClr val="FF0000"/>
                </a:solidFill>
                <a:latin typeface="微软雅黑" panose="020B0503020204020204" charset="-122"/>
                <a:ea typeface="微软雅黑" panose="020B0503020204020204" charset="-122"/>
                <a:sym typeface="宋体" panose="02010600030101010101" pitchFamily="2" charset="-122"/>
              </a:rPr>
              <a:t>细节真实</a:t>
            </a:r>
            <a:r>
              <a:rPr lang="en-US" altLang="zh-CN" sz="2400" dirty="0">
                <a:latin typeface="微软雅黑" panose="020B0503020204020204" charset="-122"/>
                <a:ea typeface="微软雅黑" panose="020B0503020204020204" charset="-122"/>
                <a:sym typeface="宋体" panose="02010600030101010101" pitchFamily="2" charset="-122"/>
              </a:rPr>
              <a:t>。 </a:t>
            </a:r>
            <a:endParaRPr lang="en-US" altLang="zh-CN" sz="2400" dirty="0">
              <a:latin typeface="微软雅黑" panose="020B0503020204020204" charset="-122"/>
              <a:ea typeface="微软雅黑" panose="020B0503020204020204" charset="-122"/>
            </a:endParaRPr>
          </a:p>
          <a:p>
            <a:pPr>
              <a:lnSpc>
                <a:spcPct val="150000"/>
              </a:lnSpc>
              <a:buFont typeface="Arial" panose="020B0604020202020204" pitchFamily="34" charset="0"/>
            </a:pP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2</a:t>
            </a:r>
            <a:r>
              <a:rPr lang="zh-CN" altLang="en-US" sz="2400" dirty="0">
                <a:latin typeface="微软雅黑" panose="020B0503020204020204" charset="-122"/>
                <a:ea typeface="微软雅黑" panose="020B0503020204020204" charset="-122"/>
                <a:sym typeface="宋体" panose="02010600030101010101" pitchFamily="2" charset="-122"/>
              </a:rPr>
              <a:t>）</a:t>
            </a:r>
            <a:r>
              <a:rPr lang="en-US" altLang="zh-CN" sz="2400" dirty="0">
                <a:latin typeface="微软雅黑" panose="020B0503020204020204" charset="-122"/>
                <a:ea typeface="微软雅黑" panose="020B0503020204020204" charset="-122"/>
                <a:sym typeface="宋体" panose="02010600030101010101" pitchFamily="2" charset="-122"/>
              </a:rPr>
              <a:t>塑造</a:t>
            </a:r>
            <a:r>
              <a:rPr lang="en-US" altLang="zh-CN" sz="2400" dirty="0">
                <a:solidFill>
                  <a:srgbClr val="FF0000"/>
                </a:solidFill>
                <a:latin typeface="微软雅黑" panose="020B0503020204020204" charset="-122"/>
                <a:ea typeface="微软雅黑" panose="020B0503020204020204" charset="-122"/>
                <a:sym typeface="宋体" panose="02010600030101010101" pitchFamily="2" charset="-122"/>
              </a:rPr>
              <a:t>典型环境</a:t>
            </a:r>
            <a:r>
              <a:rPr lang="en-US" altLang="zh-CN" sz="2400" dirty="0">
                <a:latin typeface="微软雅黑" panose="020B0503020204020204" charset="-122"/>
                <a:ea typeface="微软雅黑" panose="020B0503020204020204" charset="-122"/>
                <a:sym typeface="宋体" panose="02010600030101010101" pitchFamily="2" charset="-122"/>
              </a:rPr>
              <a:t>中的典型性格。 </a:t>
            </a:r>
          </a:p>
        </p:txBody>
      </p:sp>
      <p:pic>
        <p:nvPicPr>
          <p:cNvPr id="110595" name="图片 1"/>
          <p:cNvPicPr>
            <a:picLocks noChangeAspect="1"/>
          </p:cNvPicPr>
          <p:nvPr/>
        </p:nvPicPr>
        <p:blipFill>
          <a:blip r:embed="rId2"/>
          <a:stretch>
            <a:fillRect/>
          </a:stretch>
        </p:blipFill>
        <p:spPr>
          <a:xfrm>
            <a:off x="9840913" y="347663"/>
            <a:ext cx="2351087" cy="1857375"/>
          </a:xfrm>
          <a:prstGeom prst="rect">
            <a:avLst/>
          </a:prstGeom>
          <a:noFill/>
          <a:ln w="9525">
            <a:noFill/>
          </a:ln>
        </p:spPr>
      </p:pic>
    </p:spTree>
    <p:extLst>
      <p:ext uri="{BB962C8B-B14F-4D97-AF65-F5344CB8AC3E}">
        <p14:creationId xmlns:p14="http://schemas.microsoft.com/office/powerpoint/2010/main" val="51231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594">
                                            <p:txEl>
                                              <p:pRg st="4" end="4"/>
                                            </p:txEl>
                                          </p:spTgt>
                                        </p:tgtEl>
                                        <p:attrNameLst>
                                          <p:attrName>style.visibility</p:attrName>
                                        </p:attrNameLst>
                                      </p:cBhvr>
                                      <p:to>
                                        <p:strVal val="visible"/>
                                      </p:to>
                                    </p:set>
                                    <p:anim calcmode="lin" valueType="num">
                                      <p:cBhvr additive="base">
                                        <p:cTn id="7" dur="500" fill="hold"/>
                                        <p:tgtEl>
                                          <p:spTgt spid="11059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594">
                                            <p:txEl>
                                              <p:pRg st="5" end="5"/>
                                            </p:txEl>
                                          </p:spTgt>
                                        </p:tgtEl>
                                        <p:attrNameLst>
                                          <p:attrName>style.visibility</p:attrName>
                                        </p:attrNameLst>
                                      </p:cBhvr>
                                      <p:to>
                                        <p:strVal val="visible"/>
                                      </p:to>
                                    </p:set>
                                    <p:anim calcmode="lin" valueType="num">
                                      <p:cBhvr additive="base">
                                        <p:cTn id="11" dur="500" fill="hold"/>
                                        <p:tgtEl>
                                          <p:spTgt spid="110594">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0594">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0594">
                                            <p:txEl>
                                              <p:pRg st="6" end="6"/>
                                            </p:txEl>
                                          </p:spTgt>
                                        </p:tgtEl>
                                        <p:attrNameLst>
                                          <p:attrName>style.visibility</p:attrName>
                                        </p:attrNameLst>
                                      </p:cBhvr>
                                      <p:to>
                                        <p:strVal val="visible"/>
                                      </p:to>
                                    </p:set>
                                    <p:anim calcmode="lin" valueType="num">
                                      <p:cBhvr additive="base">
                                        <p:cTn id="15" dur="500" fill="hold"/>
                                        <p:tgtEl>
                                          <p:spTgt spid="110594">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0603284" cy="474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5.</a:t>
            </a:r>
            <a:r>
              <a:rPr kumimoji="1" lang="zh-CN" altLang="en-US" sz="2400" b="1" dirty="0" smtClean="0">
                <a:latin typeface="Microsoft YaHei" charset="-122"/>
                <a:ea typeface="Microsoft YaHei" charset="-122"/>
                <a:cs typeface="Microsoft YaHei" charset="-122"/>
              </a:rPr>
              <a:t>  果戈里“含泪的笑”</a:t>
            </a:r>
            <a:r>
              <a:rPr kumimoji="1" lang="zh-CN" altLang="en-US" sz="2400" b="1" dirty="0" smtClean="0">
                <a:solidFill>
                  <a:srgbClr val="00B050"/>
                </a:solidFill>
                <a:latin typeface="Microsoft YaHei" charset="-122"/>
                <a:ea typeface="Microsoft YaHei" charset="-122"/>
                <a:cs typeface="Microsoft YaHei" charset="-122"/>
              </a:rPr>
              <a:t>［选择／名词］</a:t>
            </a:r>
            <a:endParaRPr lang="zh-CN" altLang="en-US" sz="2400" dirty="0">
              <a:latin typeface="Microsoft YaHei" charset="-122"/>
              <a:ea typeface="Microsoft YaHei" charset="-122"/>
              <a:cs typeface="Microsoft YaHei" charset="-122"/>
            </a:endParaRPr>
          </a:p>
          <a:p>
            <a:pPr>
              <a:lnSpc>
                <a:spcPct val="160000"/>
              </a:lnSpc>
              <a:spcBef>
                <a:spcPct val="0"/>
              </a:spcBef>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）果戈理善于发觉生活的</a:t>
            </a:r>
            <a:r>
              <a:rPr lang="zh-CN" altLang="en-US" sz="2400" dirty="0">
                <a:solidFill>
                  <a:srgbClr val="C00000"/>
                </a:solidFill>
                <a:latin typeface="Microsoft YaHei" charset="-122"/>
                <a:ea typeface="Microsoft YaHei" charset="-122"/>
                <a:cs typeface="Microsoft YaHei" charset="-122"/>
              </a:rPr>
              <a:t>可笑而又可悲的因素</a:t>
            </a:r>
            <a:r>
              <a:rPr lang="zh-CN" altLang="en-US" sz="2400" dirty="0">
                <a:latin typeface="Microsoft YaHei" charset="-122"/>
                <a:ea typeface="Microsoft YaHei" charset="-122"/>
                <a:cs typeface="Microsoft YaHei" charset="-122"/>
              </a:rPr>
              <a:t>，进行夸张，加以讽刺，无情揭露。</a:t>
            </a:r>
          </a:p>
          <a:p>
            <a:pPr>
              <a:lnSpc>
                <a:spcPct val="160000"/>
              </a:lnSpc>
              <a:spcBef>
                <a:spcPct val="0"/>
              </a:spcBef>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）一切看似怪诞，令人捧腹大笑，但在“笑”的背后，</a:t>
            </a:r>
            <a:r>
              <a:rPr lang="zh-CN" altLang="en-US" sz="2400" b="1" dirty="0">
                <a:solidFill>
                  <a:srgbClr val="C00000"/>
                </a:solidFill>
                <a:latin typeface="Microsoft YaHei" charset="-122"/>
                <a:ea typeface="Microsoft YaHei" charset="-122"/>
                <a:cs typeface="Microsoft YaHei" charset="-122"/>
              </a:rPr>
              <a:t>蕴藏着深切的悲痛</a:t>
            </a:r>
            <a:r>
              <a:rPr lang="zh-CN" altLang="en-US" sz="2400" dirty="0">
                <a:latin typeface="Microsoft YaHei" charset="-122"/>
                <a:ea typeface="Microsoft YaHei" charset="-122"/>
                <a:cs typeface="Microsoft YaHei" charset="-122"/>
              </a:rPr>
              <a:t>，这就是“含泪的笑”。</a:t>
            </a:r>
            <a:endParaRPr lang="en-US" altLang="zh-CN" sz="2400" dirty="0">
              <a:latin typeface="Microsoft YaHei" charset="-122"/>
              <a:ea typeface="Microsoft YaHei" charset="-122"/>
              <a:cs typeface="Microsoft YaHei" charset="-122"/>
            </a:endParaRPr>
          </a:p>
          <a:p>
            <a:pPr>
              <a:lnSpc>
                <a:spcPct val="160000"/>
              </a:lnSpc>
              <a:spcBef>
                <a:spcPct val="0"/>
              </a:spcBef>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）“含泪的笑”，使生活中的</a:t>
            </a:r>
            <a:r>
              <a:rPr lang="zh-CN" altLang="en-US" sz="2400" b="1" dirty="0">
                <a:latin typeface="Microsoft YaHei" charset="-122"/>
                <a:ea typeface="Microsoft YaHei" charset="-122"/>
                <a:cs typeface="Microsoft YaHei" charset="-122"/>
              </a:rPr>
              <a:t>猥琐、空虚、无聊</a:t>
            </a:r>
            <a:r>
              <a:rPr lang="zh-CN" altLang="en-US" sz="2400" dirty="0">
                <a:latin typeface="Microsoft YaHei" charset="-122"/>
                <a:ea typeface="Microsoft YaHei" charset="-122"/>
                <a:cs typeface="Microsoft YaHei" charset="-122"/>
              </a:rPr>
              <a:t>无处偱形，具有特殊的艺术效果。</a:t>
            </a:r>
          </a:p>
          <a:p>
            <a:pPr marL="342900" indent="-342900">
              <a:lnSpc>
                <a:spcPct val="150000"/>
              </a:lnSpc>
              <a:buFont typeface="Wingdings" charset="2"/>
              <a:buChar char="Ø"/>
            </a:pP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394670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矩形 1"/>
          <p:cNvSpPr>
            <a:spLocks noChangeArrowheads="1"/>
          </p:cNvSpPr>
          <p:nvPr/>
        </p:nvSpPr>
        <p:spPr bwMode="auto">
          <a:xfrm>
            <a:off x="1007262" y="1121586"/>
            <a:ext cx="10704840"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a:latin typeface="Microsoft YaHei" charset="-122"/>
                <a:ea typeface="Microsoft YaHei" charset="-122"/>
                <a:cs typeface="Microsoft YaHei" charset="-122"/>
              </a:rPr>
              <a:t>俄国“自然派”的奠基作是（）</a:t>
            </a:r>
            <a:r>
              <a:rPr lang="zh-CN" altLang="en-US" sz="2800">
                <a:latin typeface="Microsoft YaHei" charset="-122"/>
                <a:ea typeface="Microsoft YaHei" charset="-122"/>
                <a:cs typeface="Microsoft YaHei" charset="-122"/>
              </a:rPr>
              <a:t/>
            </a:r>
            <a:br>
              <a:rPr lang="zh-CN" altLang="en-US" sz="280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死魂灵</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谁之罪</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罪与罚</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怎么办</a:t>
            </a:r>
            <a:r>
              <a:rPr lang="en-US" altLang="zh-CN" sz="2800" dirty="0">
                <a:latin typeface="Microsoft YaHei" charset="-122"/>
                <a:ea typeface="Microsoft YaHei" charset="-122"/>
                <a:cs typeface="Microsoft YaHei" charset="-122"/>
              </a:rPr>
              <a:t>?》</a:t>
            </a: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03645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矩形 1"/>
          <p:cNvSpPr>
            <a:spLocks noChangeArrowheads="1"/>
          </p:cNvSpPr>
          <p:nvPr/>
        </p:nvSpPr>
        <p:spPr bwMode="auto">
          <a:xfrm>
            <a:off x="1007262" y="1121586"/>
            <a:ext cx="1070484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俄国“自然派”的奠基作是（）</a:t>
            </a:r>
            <a:br>
              <a:rPr lang="zh-CN" altLang="en-US" sz="2800" dirty="0">
                <a:latin typeface="Microsoft YaHei" charset="-122"/>
                <a:ea typeface="Microsoft YaHei" charset="-122"/>
                <a:cs typeface="Microsoft YaHei" charset="-122"/>
              </a:rPr>
            </a:br>
            <a:r>
              <a:rPr lang="en-US" altLang="zh-CN" sz="2800" dirty="0" smtClean="0">
                <a:solidFill>
                  <a:srgbClr val="C00000"/>
                </a:solidFill>
                <a:latin typeface="Microsoft YaHei" charset="-122"/>
                <a:ea typeface="Microsoft YaHei" charset="-122"/>
                <a:cs typeface="Microsoft YaHei" charset="-122"/>
              </a:rPr>
              <a:t>A</a:t>
            </a:r>
            <a:r>
              <a:rPr lang="en-US" altLang="zh-CN" sz="2800" dirty="0">
                <a:solidFill>
                  <a:srgbClr val="C00000"/>
                </a:solidFill>
                <a:latin typeface="Microsoft YaHei" charset="-122"/>
                <a:ea typeface="Microsoft YaHei" charset="-122"/>
                <a:cs typeface="Microsoft YaHei" charset="-122"/>
              </a:rPr>
              <a:t>:《</a:t>
            </a:r>
            <a:r>
              <a:rPr lang="zh-CN" altLang="en-US" sz="2800" dirty="0">
                <a:solidFill>
                  <a:srgbClr val="C00000"/>
                </a:solidFill>
                <a:latin typeface="Microsoft YaHei" charset="-122"/>
                <a:ea typeface="Microsoft YaHei" charset="-122"/>
                <a:cs typeface="Microsoft YaHei" charset="-122"/>
              </a:rPr>
              <a:t>死魂灵</a:t>
            </a:r>
            <a:r>
              <a:rPr lang="en-US" altLang="zh-CN" sz="2800" dirty="0">
                <a:solidFill>
                  <a:srgbClr val="C00000"/>
                </a:solidFill>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谁之罪</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罪与罚</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怎么办</a:t>
            </a:r>
            <a:r>
              <a:rPr lang="en-US" altLang="zh-CN" sz="2800" dirty="0">
                <a:latin typeface="Microsoft YaHei" charset="-122"/>
                <a:ea typeface="Microsoft YaHei" charset="-122"/>
                <a:cs typeface="Microsoft YaHei" charset="-122"/>
              </a:rPr>
              <a:t>?》</a:t>
            </a: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3896358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矩形 1"/>
          <p:cNvSpPr>
            <a:spLocks noChangeArrowheads="1"/>
          </p:cNvSpPr>
          <p:nvPr/>
        </p:nvSpPr>
        <p:spPr bwMode="auto">
          <a:xfrm>
            <a:off x="875489" y="1024309"/>
            <a:ext cx="899065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在</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死魂灵</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结构上起着穿针引线作用的人物是（ ） </a:t>
            </a: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玛尼洛夫</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乞乞科夫</a:t>
            </a:r>
            <a:r>
              <a:rPr lang="zh-CN" altLang="en-US" sz="2800" dirty="0">
                <a:solidFill>
                  <a:srgbClr val="FF0000"/>
                </a:solidFill>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C</a:t>
            </a:r>
            <a:r>
              <a:rPr lang="en-US" altLang="zh-CN" sz="2800" dirty="0" smtClean="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泼留</a:t>
            </a:r>
            <a:r>
              <a:rPr lang="zh-CN" altLang="en-US" sz="2800" dirty="0">
                <a:latin typeface="Microsoft YaHei" charset="-122"/>
                <a:ea typeface="Microsoft YaHei" charset="-122"/>
                <a:cs typeface="Microsoft YaHei" charset="-122"/>
              </a:rPr>
              <a:t>希金</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赫列斯塔科夫</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25157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矩形 1"/>
          <p:cNvSpPr>
            <a:spLocks noChangeArrowheads="1"/>
          </p:cNvSpPr>
          <p:nvPr/>
        </p:nvSpPr>
        <p:spPr bwMode="auto">
          <a:xfrm>
            <a:off x="875489" y="1024309"/>
            <a:ext cx="899065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在</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死魂灵</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结构上起着穿针引线作用的人物是（ ） </a:t>
            </a: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玛尼洛夫</a:t>
            </a:r>
          </a:p>
          <a:p>
            <a:pPr>
              <a:lnSpc>
                <a:spcPct val="150000"/>
              </a:lnSpc>
            </a:pPr>
            <a:r>
              <a:rPr lang="en-US" altLang="zh-CN" sz="2800" dirty="0">
                <a:solidFill>
                  <a:srgbClr val="FF0000"/>
                </a:solidFill>
                <a:latin typeface="Microsoft YaHei" charset="-122"/>
                <a:ea typeface="Microsoft YaHei" charset="-122"/>
                <a:cs typeface="Microsoft YaHei" charset="-122"/>
              </a:rPr>
              <a:t>B:</a:t>
            </a:r>
            <a:r>
              <a:rPr lang="zh-CN" altLang="en-US" sz="2800" dirty="0">
                <a:solidFill>
                  <a:srgbClr val="FF0000"/>
                </a:solidFill>
                <a:latin typeface="Microsoft YaHei" charset="-122"/>
                <a:ea typeface="Microsoft YaHei" charset="-122"/>
                <a:cs typeface="Microsoft YaHei" charset="-122"/>
              </a:rPr>
              <a:t>乞乞科夫 </a:t>
            </a:r>
          </a:p>
          <a:p>
            <a:pPr>
              <a:lnSpc>
                <a:spcPct val="150000"/>
              </a:lnSpc>
            </a:pPr>
            <a:r>
              <a:rPr lang="en-US" altLang="zh-CN" sz="2800" dirty="0">
                <a:latin typeface="Microsoft YaHei" charset="-122"/>
                <a:ea typeface="Microsoft YaHei" charset="-122"/>
                <a:cs typeface="Microsoft YaHei" charset="-122"/>
              </a:rPr>
              <a:t>C</a:t>
            </a:r>
            <a:r>
              <a:rPr lang="en-US" altLang="zh-CN" sz="2800" dirty="0" smtClean="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泼留</a:t>
            </a:r>
            <a:r>
              <a:rPr lang="zh-CN" altLang="en-US" sz="2800" dirty="0">
                <a:latin typeface="Microsoft YaHei" charset="-122"/>
                <a:ea typeface="Microsoft YaHei" charset="-122"/>
                <a:cs typeface="Microsoft YaHei" charset="-122"/>
              </a:rPr>
              <a:t>希金</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赫列斯塔科夫</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1232450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矩形 1"/>
          <p:cNvSpPr>
            <a:spLocks noChangeArrowheads="1"/>
          </p:cNvSpPr>
          <p:nvPr/>
        </p:nvSpPr>
        <p:spPr bwMode="auto">
          <a:xfrm>
            <a:off x="875489" y="1063220"/>
            <a:ext cx="8990654"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果戈理小说</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死魂灵</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中购买“死魂灵”的投机者是（）</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玛尼洛夫  </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乞乞科夫</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C</a:t>
            </a:r>
            <a:r>
              <a:rPr lang="en-US" altLang="zh-CN" sz="2800" dirty="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诺兹德寥夫</a:t>
            </a:r>
            <a:endParaRPr lang="zh-CN" altLang="en-US"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泼留希金 </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0112120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矩形 1"/>
          <p:cNvSpPr>
            <a:spLocks noChangeArrowheads="1"/>
          </p:cNvSpPr>
          <p:nvPr/>
        </p:nvSpPr>
        <p:spPr bwMode="auto">
          <a:xfrm>
            <a:off x="875489" y="1063220"/>
            <a:ext cx="899065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果戈理小说</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死魂灵</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中购买“死魂灵”的投机者是（）</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玛尼洛夫  </a:t>
            </a:r>
          </a:p>
          <a:p>
            <a:pPr>
              <a:lnSpc>
                <a:spcPct val="150000"/>
              </a:lnSpc>
            </a:pPr>
            <a:r>
              <a:rPr lang="en-US" altLang="zh-CN" sz="2800" dirty="0">
                <a:solidFill>
                  <a:srgbClr val="C00000"/>
                </a:solidFill>
                <a:latin typeface="Microsoft YaHei" charset="-122"/>
                <a:ea typeface="Microsoft YaHei" charset="-122"/>
                <a:cs typeface="Microsoft YaHei" charset="-122"/>
              </a:rPr>
              <a:t>B:</a:t>
            </a:r>
            <a:r>
              <a:rPr lang="zh-CN" altLang="en-US" sz="2800" dirty="0">
                <a:solidFill>
                  <a:srgbClr val="C00000"/>
                </a:solidFill>
                <a:latin typeface="Microsoft YaHei" charset="-122"/>
                <a:ea typeface="Microsoft YaHei" charset="-122"/>
                <a:cs typeface="Microsoft YaHei" charset="-122"/>
              </a:rPr>
              <a:t>乞乞科夫</a:t>
            </a:r>
            <a:r>
              <a:rPr lang="zh-CN" altLang="en-US" sz="2800" dirty="0">
                <a:latin typeface="Microsoft YaHei" charset="-122"/>
                <a:ea typeface="Microsoft YaHei" charset="-122"/>
                <a:cs typeface="Microsoft YaHei" charset="-122"/>
              </a:rPr>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C</a:t>
            </a:r>
            <a:r>
              <a:rPr lang="en-US" altLang="zh-CN" sz="2800" dirty="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诺兹德寥夫</a:t>
            </a:r>
            <a:endParaRPr lang="zh-CN" altLang="en-US"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泼留希金 </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5425431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文本框 1"/>
          <p:cNvSpPr txBox="1">
            <a:spLocks noChangeArrowheads="1"/>
          </p:cNvSpPr>
          <p:nvPr/>
        </p:nvSpPr>
        <p:spPr bwMode="auto">
          <a:xfrm>
            <a:off x="911225" y="292100"/>
            <a:ext cx="7936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400" b="1" dirty="0" smtClean="0">
                <a:latin typeface="Microsoft YaHei" charset="-122"/>
                <a:ea typeface="Microsoft YaHei" charset="-122"/>
                <a:cs typeface="Microsoft YaHei" charset="-122"/>
              </a:rPr>
              <a:t>第七章  第五节  果戈里</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死魂灵</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KaiTi" charset="-122"/>
                <a:ea typeface="KaiTi" charset="-122"/>
                <a:cs typeface="KaiTi" charset="-122"/>
              </a:rPr>
              <a:t>［李东洋版重点总结］</a:t>
            </a:r>
            <a:endParaRPr kumimoji="1" lang="zh-CN" altLang="en-US" sz="2400" b="1" dirty="0">
              <a:latin typeface="KaiTi" charset="-122"/>
              <a:ea typeface="KaiTi" charset="-122"/>
              <a:cs typeface="KaiTi" charset="-122"/>
            </a:endParaRPr>
          </a:p>
        </p:txBody>
      </p:sp>
      <p:sp>
        <p:nvSpPr>
          <p:cNvPr id="7170" name="文本框 2"/>
          <p:cNvSpPr txBox="1">
            <a:spLocks noChangeArrowheads="1"/>
          </p:cNvSpPr>
          <p:nvPr/>
        </p:nvSpPr>
        <p:spPr bwMode="auto">
          <a:xfrm>
            <a:off x="911225" y="833438"/>
            <a:ext cx="11382375"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b="1" dirty="0">
                <a:solidFill>
                  <a:srgbClr val="0070C0"/>
                </a:solidFill>
                <a:latin typeface="Microsoft YaHei" charset="-122"/>
                <a:ea typeface="Microsoft YaHei" charset="-122"/>
                <a:cs typeface="Microsoft YaHei" charset="-122"/>
              </a:rPr>
              <a:t>1.</a:t>
            </a:r>
            <a:r>
              <a:rPr kumimoji="1" lang="zh-CN" altLang="en-US" b="1" dirty="0">
                <a:solidFill>
                  <a:srgbClr val="0070C0"/>
                </a:solidFill>
                <a:latin typeface="Microsoft YaHei" charset="-122"/>
                <a:ea typeface="Microsoft YaHei" charset="-122"/>
                <a:cs typeface="Microsoft YaHei" charset="-122"/>
              </a:rPr>
              <a:t>  果戈里</a:t>
            </a:r>
            <a:r>
              <a:rPr kumimoji="1" lang="zh-CN" altLang="en-US" b="1" dirty="0">
                <a:solidFill>
                  <a:srgbClr val="00B050"/>
                </a:solidFill>
                <a:latin typeface="Microsoft YaHei" charset="-122"/>
                <a:ea typeface="Microsoft YaHei" charset="-122"/>
                <a:cs typeface="Microsoft YaHei" charset="-122"/>
              </a:rPr>
              <a:t>［选择］</a:t>
            </a:r>
            <a:endParaRPr lang="zh-CN" altLang="en-US" dirty="0">
              <a:latin typeface="Microsoft YaHei" charset="-122"/>
              <a:ea typeface="Microsoft YaHei" charset="-122"/>
              <a:cs typeface="Microsoft YaHei" charset="-122"/>
            </a:endParaRPr>
          </a:p>
          <a:p>
            <a:pPr>
              <a:lnSpc>
                <a:spcPct val="150000"/>
              </a:lnSpc>
              <a:spcBef>
                <a:spcPct val="0"/>
              </a:spcBef>
            </a:pPr>
            <a:r>
              <a:rPr lang="zh-CN" altLang="en-US" dirty="0">
                <a:latin typeface="KaiTi" charset="-122"/>
                <a:ea typeface="KaiTi" charset="-122"/>
                <a:cs typeface="KaiTi" charset="-122"/>
              </a:rPr>
              <a:t>俄国散文之父</a:t>
            </a:r>
            <a:r>
              <a:rPr lang="zh-CN" altLang="en-US" dirty="0" smtClean="0">
                <a:latin typeface="KaiTi" charset="-122"/>
                <a:ea typeface="KaiTi" charset="-122"/>
                <a:cs typeface="KaiTi" charset="-122"/>
              </a:rPr>
              <a:t>；</a:t>
            </a:r>
            <a:r>
              <a:rPr lang="en-US" altLang="zh-CN" dirty="0" smtClean="0">
                <a:latin typeface="KaiTi" charset="-122"/>
                <a:ea typeface="KaiTi" charset="-122"/>
                <a:cs typeface="KaiTi" charset="-122"/>
              </a:rPr>
              <a:t>《</a:t>
            </a:r>
            <a:r>
              <a:rPr lang="zh-CN" altLang="en-US" dirty="0">
                <a:latin typeface="KaiTi" charset="-122"/>
                <a:ea typeface="KaiTi" charset="-122"/>
                <a:cs typeface="KaiTi" charset="-122"/>
              </a:rPr>
              <a:t>彼得堡故事</a:t>
            </a:r>
            <a:r>
              <a:rPr lang="en-US" altLang="zh-CN" dirty="0">
                <a:latin typeface="KaiTi" charset="-122"/>
                <a:ea typeface="KaiTi" charset="-122"/>
                <a:cs typeface="KaiTi" charset="-122"/>
              </a:rPr>
              <a:t>》</a:t>
            </a:r>
            <a:r>
              <a:rPr lang="zh-CN" altLang="en-US" dirty="0">
                <a:latin typeface="KaiTi" charset="-122"/>
                <a:ea typeface="KaiTi" charset="-122"/>
                <a:cs typeface="KaiTi" charset="-122"/>
              </a:rPr>
              <a:t>包括</a:t>
            </a:r>
            <a:r>
              <a:rPr lang="en-US" altLang="zh-CN" dirty="0">
                <a:latin typeface="KaiTi" charset="-122"/>
                <a:ea typeface="KaiTi" charset="-122"/>
                <a:cs typeface="KaiTi" charset="-122"/>
              </a:rPr>
              <a:t>《</a:t>
            </a:r>
            <a:r>
              <a:rPr lang="zh-CN" altLang="en-US" dirty="0">
                <a:latin typeface="KaiTi" charset="-122"/>
                <a:ea typeface="KaiTi" charset="-122"/>
                <a:cs typeface="KaiTi" charset="-122"/>
              </a:rPr>
              <a:t>鼻子</a:t>
            </a:r>
            <a:r>
              <a:rPr lang="en-US" altLang="zh-CN" dirty="0">
                <a:latin typeface="KaiTi" charset="-122"/>
                <a:ea typeface="KaiTi" charset="-122"/>
                <a:cs typeface="KaiTi" charset="-122"/>
              </a:rPr>
              <a:t>》《</a:t>
            </a:r>
            <a:r>
              <a:rPr lang="zh-CN" altLang="en-US" dirty="0">
                <a:latin typeface="KaiTi" charset="-122"/>
                <a:ea typeface="KaiTi" charset="-122"/>
                <a:cs typeface="KaiTi" charset="-122"/>
              </a:rPr>
              <a:t>马车</a:t>
            </a:r>
            <a:r>
              <a:rPr lang="en-US" altLang="zh-CN" dirty="0">
                <a:latin typeface="KaiTi" charset="-122"/>
                <a:ea typeface="KaiTi" charset="-122"/>
                <a:cs typeface="KaiTi" charset="-122"/>
              </a:rPr>
              <a:t>》《</a:t>
            </a:r>
            <a:r>
              <a:rPr lang="zh-CN" altLang="en-US" dirty="0">
                <a:latin typeface="KaiTi" charset="-122"/>
                <a:ea typeface="KaiTi" charset="-122"/>
                <a:cs typeface="KaiTi" charset="-122"/>
              </a:rPr>
              <a:t>外套</a:t>
            </a:r>
            <a:r>
              <a:rPr lang="en-US" altLang="zh-CN" dirty="0">
                <a:latin typeface="KaiTi" charset="-122"/>
                <a:ea typeface="KaiTi" charset="-122"/>
                <a:cs typeface="KaiTi" charset="-122"/>
              </a:rPr>
              <a:t>》</a:t>
            </a:r>
            <a:r>
              <a:rPr lang="zh-CN" altLang="en-US" dirty="0" smtClean="0">
                <a:latin typeface="KaiTi" charset="-122"/>
                <a:ea typeface="KaiTi" charset="-122"/>
                <a:cs typeface="KaiTi" charset="-122"/>
              </a:rPr>
              <a:t>；</a:t>
            </a:r>
            <a:endParaRPr lang="en-US" altLang="zh-CN" dirty="0" smtClean="0">
              <a:latin typeface="KaiTi" charset="-122"/>
              <a:ea typeface="KaiTi" charset="-122"/>
              <a:cs typeface="KaiTi" charset="-122"/>
            </a:endParaRPr>
          </a:p>
          <a:p>
            <a:pPr>
              <a:lnSpc>
                <a:spcPct val="150000"/>
              </a:lnSpc>
              <a:spcBef>
                <a:spcPct val="0"/>
              </a:spcBef>
            </a:pPr>
            <a:r>
              <a:rPr lang="zh-CN" altLang="en-US" dirty="0" smtClean="0">
                <a:latin typeface="KaiTi" charset="-122"/>
                <a:ea typeface="KaiTi" charset="-122"/>
                <a:cs typeface="KaiTi" charset="-122"/>
              </a:rPr>
              <a:t>喜剧</a:t>
            </a:r>
            <a:r>
              <a:rPr lang="en-US" altLang="zh-CN" dirty="0">
                <a:latin typeface="KaiTi" charset="-122"/>
                <a:ea typeface="KaiTi" charset="-122"/>
                <a:cs typeface="KaiTi" charset="-122"/>
              </a:rPr>
              <a:t>《</a:t>
            </a:r>
            <a:r>
              <a:rPr lang="zh-CN" altLang="en-US" dirty="0">
                <a:latin typeface="KaiTi" charset="-122"/>
                <a:ea typeface="KaiTi" charset="-122"/>
                <a:cs typeface="KaiTi" charset="-122"/>
              </a:rPr>
              <a:t>钦差大臣</a:t>
            </a:r>
            <a:r>
              <a:rPr lang="en-US" altLang="zh-CN" dirty="0">
                <a:latin typeface="KaiTi" charset="-122"/>
                <a:ea typeface="KaiTi" charset="-122"/>
                <a:cs typeface="KaiTi" charset="-122"/>
              </a:rPr>
              <a:t>》</a:t>
            </a:r>
            <a:r>
              <a:rPr lang="zh-CN" altLang="en-US" dirty="0">
                <a:latin typeface="KaiTi" charset="-122"/>
                <a:ea typeface="KaiTi" charset="-122"/>
                <a:cs typeface="KaiTi" charset="-122"/>
              </a:rPr>
              <a:t>（市长安东和骗子赫列斯塔科夫“两个最可诅咒的敌人”</a:t>
            </a:r>
            <a:r>
              <a:rPr lang="zh-CN" altLang="en-US" dirty="0" smtClean="0">
                <a:latin typeface="KaiTi" charset="-122"/>
                <a:ea typeface="KaiTi" charset="-122"/>
                <a:cs typeface="KaiTi" charset="-122"/>
              </a:rPr>
              <a:t>）</a:t>
            </a:r>
            <a:endParaRPr lang="en-US" altLang="zh-CN" dirty="0" smtClean="0">
              <a:latin typeface="KaiTi" charset="-122"/>
              <a:ea typeface="KaiTi" charset="-122"/>
              <a:cs typeface="KaiTi" charset="-122"/>
            </a:endParaRPr>
          </a:p>
          <a:p>
            <a:pPr>
              <a:lnSpc>
                <a:spcPct val="150000"/>
              </a:lnSpc>
              <a:spcBef>
                <a:spcPct val="0"/>
              </a:spcBef>
            </a:pPr>
            <a:r>
              <a:rPr lang="zh-CN" altLang="en-US" dirty="0" smtClean="0">
                <a:latin typeface="KaiTi" charset="-122"/>
                <a:ea typeface="KaiTi" charset="-122"/>
                <a:cs typeface="KaiTi" charset="-122"/>
              </a:rPr>
              <a:t>代表作</a:t>
            </a:r>
            <a:r>
              <a:rPr lang="en-US" altLang="zh-CN" dirty="0">
                <a:latin typeface="KaiTi" charset="-122"/>
                <a:ea typeface="KaiTi" charset="-122"/>
                <a:cs typeface="KaiTi" charset="-122"/>
              </a:rPr>
              <a:t>《</a:t>
            </a:r>
            <a:r>
              <a:rPr lang="zh-CN" altLang="en-US" dirty="0">
                <a:latin typeface="KaiTi" charset="-122"/>
                <a:ea typeface="KaiTi" charset="-122"/>
                <a:cs typeface="KaiTi" charset="-122"/>
              </a:rPr>
              <a:t>死魂灵</a:t>
            </a:r>
            <a:r>
              <a:rPr lang="en-US" altLang="zh-CN" dirty="0">
                <a:latin typeface="KaiTi" charset="-122"/>
                <a:ea typeface="KaiTi" charset="-122"/>
                <a:cs typeface="KaiTi" charset="-122"/>
              </a:rPr>
              <a:t>》</a:t>
            </a:r>
            <a:r>
              <a:rPr lang="zh-CN" altLang="en-US" dirty="0">
                <a:latin typeface="KaiTi" charset="-122"/>
                <a:ea typeface="KaiTi" charset="-122"/>
                <a:cs typeface="KaiTi" charset="-122"/>
              </a:rPr>
              <a:t>（第一部）（“自然派”奠基石）。</a:t>
            </a:r>
            <a:endParaRPr lang="en-US" altLang="zh-CN" dirty="0">
              <a:latin typeface="KaiTi" charset="-122"/>
              <a:ea typeface="KaiTi" charset="-122"/>
              <a:cs typeface="KaiTi" charset="-122"/>
            </a:endParaRPr>
          </a:p>
          <a:p>
            <a:pPr>
              <a:lnSpc>
                <a:spcPct val="150000"/>
              </a:lnSpc>
            </a:pPr>
            <a:r>
              <a:rPr kumimoji="1" lang="en-US" altLang="zh-CN" b="1" dirty="0">
                <a:solidFill>
                  <a:srgbClr val="0070C0"/>
                </a:solidFill>
                <a:latin typeface="Microsoft YaHei" charset="-122"/>
                <a:ea typeface="Microsoft YaHei" charset="-122"/>
                <a:cs typeface="Microsoft YaHei" charset="-122"/>
              </a:rPr>
              <a:t>2.</a:t>
            </a:r>
            <a:r>
              <a:rPr kumimoji="1" lang="zh-CN" altLang="en-US" b="1" dirty="0">
                <a:solidFill>
                  <a:srgbClr val="0070C0"/>
                </a:solidFill>
                <a:latin typeface="Microsoft YaHei" charset="-122"/>
                <a:ea typeface="Microsoft YaHei" charset="-122"/>
                <a:cs typeface="Microsoft YaHei" charset="-122"/>
              </a:rPr>
              <a:t>  果戈里的</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死魂灵</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B050"/>
                </a:solidFill>
                <a:latin typeface="Microsoft YaHei" charset="-122"/>
                <a:ea typeface="Microsoft YaHei" charset="-122"/>
                <a:cs typeface="Microsoft YaHei" charset="-122"/>
              </a:rPr>
              <a:t>［选择］</a:t>
            </a:r>
            <a:endParaRPr lang="zh-CN" altLang="en-US" dirty="0">
              <a:latin typeface="Microsoft YaHei" charset="-122"/>
              <a:ea typeface="Microsoft YaHei" charset="-122"/>
              <a:cs typeface="Microsoft YaHei" charset="-122"/>
            </a:endParaRPr>
          </a:p>
          <a:p>
            <a:pPr>
              <a:lnSpc>
                <a:spcPct val="150000"/>
              </a:lnSpc>
            </a:pPr>
            <a:r>
              <a:rPr lang="zh-CN" altLang="en-US" dirty="0">
                <a:solidFill>
                  <a:srgbClr val="FF0000"/>
                </a:solidFill>
                <a:latin typeface="Microsoft YaHei" charset="-122"/>
                <a:ea typeface="Microsoft YaHei" charset="-122"/>
                <a:cs typeface="Microsoft YaHei" charset="-122"/>
              </a:rPr>
              <a:t>乞乞科夫</a:t>
            </a:r>
            <a:r>
              <a:rPr lang="zh-CN" altLang="en-US" dirty="0">
                <a:latin typeface="Microsoft YaHei" charset="-122"/>
                <a:ea typeface="Microsoft YaHei" charset="-122"/>
                <a:cs typeface="Microsoft YaHei" charset="-122"/>
              </a:rPr>
              <a:t>（大骗子商人</a:t>
            </a:r>
            <a:r>
              <a:rPr lang="zh-CN" altLang="en-US" dirty="0" smtClean="0">
                <a:latin typeface="Microsoft YaHei" charset="-122"/>
                <a:ea typeface="Microsoft YaHei" charset="-122"/>
                <a:cs typeface="Microsoft YaHei" charset="-122"/>
              </a:rPr>
              <a:t>）；</a:t>
            </a:r>
            <a:r>
              <a:rPr lang="zh-CN" altLang="en-US" dirty="0" smtClean="0">
                <a:latin typeface="KaiTi" charset="-122"/>
                <a:ea typeface="KaiTi" charset="-122"/>
                <a:cs typeface="KaiTi" charset="-122"/>
              </a:rPr>
              <a:t>省长</a:t>
            </a:r>
            <a:r>
              <a:rPr lang="zh-CN" altLang="en-US" dirty="0">
                <a:latin typeface="KaiTi" charset="-122"/>
                <a:ea typeface="KaiTi" charset="-122"/>
                <a:cs typeface="KaiTi" charset="-122"/>
              </a:rPr>
              <a:t>和</a:t>
            </a:r>
            <a:r>
              <a:rPr lang="zh-CN" altLang="en-US" dirty="0" smtClean="0">
                <a:latin typeface="KaiTi" charset="-122"/>
                <a:ea typeface="KaiTi" charset="-122"/>
                <a:cs typeface="KaiTi" charset="-122"/>
              </a:rPr>
              <a:t>建筑师。</a:t>
            </a:r>
            <a:endParaRPr lang="en-US" altLang="zh-CN" dirty="0">
              <a:latin typeface="KaiTi" charset="-122"/>
              <a:ea typeface="KaiTi" charset="-122"/>
              <a:cs typeface="KaiTi" charset="-122"/>
            </a:endParaRPr>
          </a:p>
          <a:p>
            <a:pPr>
              <a:lnSpc>
                <a:spcPct val="150000"/>
              </a:lnSpc>
            </a:pPr>
            <a:r>
              <a:rPr lang="zh-CN" altLang="en-US" dirty="0">
                <a:latin typeface="Microsoft YaHei" charset="-122"/>
                <a:ea typeface="Microsoft YaHei" charset="-122"/>
                <a:cs typeface="Microsoft YaHei" charset="-122"/>
              </a:rPr>
              <a:t>五个地主</a:t>
            </a: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）玛尼洛夫   </a:t>
            </a:r>
            <a:r>
              <a:rPr lang="en-US" altLang="zh-CN" dirty="0">
                <a:latin typeface="KaiTi" charset="-122"/>
                <a:ea typeface="KaiTi" charset="-122"/>
                <a:cs typeface="KaiTi" charset="-122"/>
              </a:rPr>
              <a:t>——</a:t>
            </a:r>
            <a:r>
              <a:rPr lang="zh-CN" altLang="en-US" dirty="0">
                <a:latin typeface="KaiTi" charset="-122"/>
                <a:ea typeface="KaiTi" charset="-122"/>
                <a:cs typeface="KaiTi" charset="-122"/>
              </a:rPr>
              <a:t>外表温文，精神空虚，懒散惰性。</a:t>
            </a:r>
            <a:endParaRPr lang="en-US" altLang="zh-CN" dirty="0">
              <a:latin typeface="KaiTi" charset="-122"/>
              <a:ea typeface="KaiTi" charset="-122"/>
              <a:cs typeface="KaiTi" charset="-122"/>
            </a:endParaRPr>
          </a:p>
          <a:p>
            <a:pPr>
              <a:lnSpc>
                <a:spcPct val="150000"/>
              </a:lnSpc>
            </a:pP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）柯罗博奇卡 </a:t>
            </a:r>
            <a:r>
              <a:rPr lang="en-US" altLang="zh-CN" dirty="0">
                <a:latin typeface="KaiTi" charset="-122"/>
                <a:ea typeface="KaiTi" charset="-122"/>
                <a:cs typeface="KaiTi" charset="-122"/>
              </a:rPr>
              <a:t>——</a:t>
            </a:r>
            <a:r>
              <a:rPr lang="zh-CN" altLang="en-US" dirty="0">
                <a:latin typeface="KaiTi" charset="-122"/>
                <a:ea typeface="KaiTi" charset="-122"/>
                <a:cs typeface="KaiTi" charset="-122"/>
              </a:rPr>
              <a:t>女地主，苦心经营，浅薄愚昧，贪婪自私。</a:t>
            </a:r>
            <a:endParaRPr lang="en-US" altLang="zh-CN" dirty="0">
              <a:latin typeface="KaiTi" charset="-122"/>
              <a:ea typeface="KaiTi" charset="-122"/>
              <a:cs typeface="KaiTi" charset="-122"/>
            </a:endParaRPr>
          </a:p>
          <a:p>
            <a:pPr>
              <a:lnSpc>
                <a:spcPct val="150000"/>
              </a:lnSpc>
            </a:pP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）诺兹德寥夫 </a:t>
            </a:r>
            <a:r>
              <a:rPr lang="en-US" altLang="zh-CN" dirty="0">
                <a:latin typeface="KaiTi" charset="-122"/>
                <a:ea typeface="KaiTi" charset="-122"/>
                <a:cs typeface="KaiTi" charset="-122"/>
              </a:rPr>
              <a:t>——</a:t>
            </a:r>
            <a:r>
              <a:rPr lang="zh-CN" altLang="en-US" dirty="0">
                <a:latin typeface="KaiTi" charset="-122"/>
                <a:ea typeface="KaiTi" charset="-122"/>
                <a:cs typeface="KaiTi" charset="-122"/>
              </a:rPr>
              <a:t>吹牛打赌，花天酒地，蛮横霸道。</a:t>
            </a:r>
            <a:endParaRPr lang="en-US" altLang="zh-CN" dirty="0">
              <a:latin typeface="KaiTi" charset="-122"/>
              <a:ea typeface="KaiTi" charset="-122"/>
              <a:cs typeface="KaiTi" charset="-122"/>
            </a:endParaRPr>
          </a:p>
          <a:p>
            <a:pPr>
              <a:lnSpc>
                <a:spcPct val="150000"/>
              </a:lnSpc>
            </a:pP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4</a:t>
            </a:r>
            <a:r>
              <a:rPr lang="zh-CN" altLang="en-US" dirty="0">
                <a:latin typeface="Microsoft YaHei" charset="-122"/>
                <a:ea typeface="Microsoft YaHei" charset="-122"/>
                <a:cs typeface="Microsoft YaHei" charset="-122"/>
              </a:rPr>
              <a:t>）索巴凯维奇 </a:t>
            </a:r>
            <a:r>
              <a:rPr lang="en-US" altLang="zh-CN" dirty="0">
                <a:latin typeface="KaiTi" charset="-122"/>
                <a:ea typeface="KaiTi" charset="-122"/>
                <a:cs typeface="KaiTi" charset="-122"/>
              </a:rPr>
              <a:t>——</a:t>
            </a:r>
            <a:r>
              <a:rPr lang="zh-CN" altLang="en-US" dirty="0">
                <a:latin typeface="KaiTi" charset="-122"/>
                <a:ea typeface="KaiTi" charset="-122"/>
                <a:cs typeface="KaiTi" charset="-122"/>
              </a:rPr>
              <a:t>凶残狠毒，精明能干。</a:t>
            </a:r>
            <a:endParaRPr lang="en-US" altLang="zh-CN" dirty="0">
              <a:latin typeface="KaiTi" charset="-122"/>
              <a:ea typeface="KaiTi" charset="-122"/>
              <a:cs typeface="KaiTi" charset="-122"/>
            </a:endParaRPr>
          </a:p>
          <a:p>
            <a:pPr>
              <a:lnSpc>
                <a:spcPct val="150000"/>
              </a:lnSpc>
            </a:pP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5</a:t>
            </a:r>
            <a:r>
              <a:rPr lang="zh-CN" altLang="en-US" dirty="0">
                <a:latin typeface="Microsoft YaHei" charset="-122"/>
                <a:ea typeface="Microsoft YaHei" charset="-122"/>
                <a:cs typeface="Microsoft YaHei" charset="-122"/>
              </a:rPr>
              <a:t>）泼留希金   </a:t>
            </a:r>
            <a:r>
              <a:rPr lang="en-US" altLang="zh-CN" dirty="0">
                <a:latin typeface="KaiTi" charset="-122"/>
                <a:ea typeface="KaiTi" charset="-122"/>
                <a:cs typeface="KaiTi" charset="-122"/>
              </a:rPr>
              <a:t>——</a:t>
            </a:r>
            <a:r>
              <a:rPr lang="zh-CN" altLang="en-US" dirty="0">
                <a:latin typeface="KaiTi" charset="-122"/>
                <a:ea typeface="KaiTi" charset="-122"/>
                <a:cs typeface="KaiTi" charset="-122"/>
              </a:rPr>
              <a:t>吝啬鬼和守财奴，贪财如命，六亲不认。</a:t>
            </a:r>
            <a:endParaRPr lang="en-US" altLang="zh-CN" dirty="0">
              <a:latin typeface="KaiTi" charset="-122"/>
              <a:ea typeface="KaiTi" charset="-122"/>
              <a:cs typeface="KaiTi" charset="-122"/>
            </a:endParaRPr>
          </a:p>
          <a:p>
            <a:pPr>
              <a:lnSpc>
                <a:spcPct val="150000"/>
              </a:lnSpc>
            </a:pPr>
            <a:r>
              <a:rPr kumimoji="1" lang="en-US" altLang="zh-CN" b="1" dirty="0">
                <a:solidFill>
                  <a:srgbClr val="0070C0"/>
                </a:solidFill>
                <a:latin typeface="Microsoft YaHei" charset="-122"/>
                <a:ea typeface="Microsoft YaHei" charset="-122"/>
                <a:cs typeface="Microsoft YaHei" charset="-122"/>
              </a:rPr>
              <a:t>3.</a:t>
            </a:r>
            <a:r>
              <a:rPr kumimoji="1" lang="zh-CN" altLang="en-US" b="1" dirty="0">
                <a:solidFill>
                  <a:srgbClr val="0070C0"/>
                </a:solidFill>
                <a:latin typeface="Microsoft YaHei" charset="-122"/>
                <a:ea typeface="Microsoft YaHei" charset="-122"/>
                <a:cs typeface="Microsoft YaHei" charset="-122"/>
              </a:rPr>
              <a:t>  果戈里的</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死魂灵</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的主题思想</a:t>
            </a:r>
            <a:r>
              <a:rPr kumimoji="1" lang="zh-CN" altLang="en-US" b="1" dirty="0">
                <a:solidFill>
                  <a:srgbClr val="00B050"/>
                </a:solidFill>
                <a:latin typeface="Microsoft YaHei" charset="-122"/>
                <a:ea typeface="Microsoft YaHei" charset="-122"/>
                <a:cs typeface="Microsoft YaHei" charset="-122"/>
              </a:rPr>
              <a:t>［简答］</a:t>
            </a:r>
            <a:endParaRPr lang="zh-CN" altLang="en-US" dirty="0">
              <a:latin typeface="Microsoft YaHei" charset="-122"/>
              <a:ea typeface="Microsoft YaHei" charset="-122"/>
              <a:cs typeface="Microsoft YaHei" charset="-122"/>
            </a:endParaRPr>
          </a:p>
          <a:p>
            <a:pPr>
              <a:lnSpc>
                <a:spcPct val="150000"/>
              </a:lnSpc>
            </a:pPr>
            <a:r>
              <a:rPr lang="zh-CN" altLang="en-US" dirty="0">
                <a:ln w="0"/>
                <a:effectLst>
                  <a:outerShdw blurRad="38100" dist="25400" dir="5400000" algn="ctr" rotWithShape="0">
                    <a:srgbClr val="6E747A">
                      <a:alpha val="43000"/>
                    </a:srgbClr>
                  </a:outerShdw>
                </a:effectLst>
                <a:latin typeface="KaiTi" charset="-122"/>
                <a:ea typeface="KaiTi" charset="-122"/>
                <a:cs typeface="KaiTi" charset="-122"/>
              </a:rPr>
              <a:t>通过</a:t>
            </a:r>
            <a:r>
              <a:rPr lang="zh-CN" altLang="en-US" dirty="0">
                <a:latin typeface="KaiTi" charset="-122"/>
                <a:ea typeface="KaiTi" charset="-122"/>
                <a:cs typeface="KaiTi" charset="-122"/>
              </a:rPr>
              <a:t>书中一个比一个更卑劣、更丑陋、更反动的地主形象来表现</a:t>
            </a:r>
            <a:r>
              <a:rPr lang="zh-CN" altLang="en-US" dirty="0" smtClean="0">
                <a:latin typeface="KaiTi" charset="-122"/>
                <a:ea typeface="KaiTi" charset="-122"/>
                <a:cs typeface="KaiTi" charset="-122"/>
              </a:rPr>
              <a:t>，作者</a:t>
            </a:r>
            <a:r>
              <a:rPr lang="zh-CN" altLang="en-US" dirty="0">
                <a:latin typeface="KaiTi" charset="-122"/>
                <a:ea typeface="KaiTi" charset="-122"/>
                <a:cs typeface="KaiTi" charset="-122"/>
              </a:rPr>
              <a:t>通过对地主群丑的刻画，反映了农奴制度的腐朽和没落</a:t>
            </a:r>
            <a:r>
              <a:rPr lang="zh-CN" altLang="en-US" dirty="0" smtClean="0">
                <a:latin typeface="KaiTi" charset="-122"/>
                <a:ea typeface="KaiTi" charset="-122"/>
                <a:cs typeface="KaiTi" charset="-122"/>
              </a:rPr>
              <a:t>，形象</a:t>
            </a:r>
            <a:r>
              <a:rPr lang="zh-CN" altLang="en-US" dirty="0">
                <a:latin typeface="KaiTi" charset="-122"/>
                <a:ea typeface="KaiTi" charset="-122"/>
                <a:cs typeface="KaiTi" charset="-122"/>
              </a:rPr>
              <a:t>地揭示了社会变革的必要性和迫切性，使小说成为埋葬农奴制度的挽歌。</a:t>
            </a:r>
          </a:p>
        </p:txBody>
      </p:sp>
      <p:sp>
        <p:nvSpPr>
          <p:cNvPr id="90115" name="文本框 3"/>
          <p:cNvSpPr txBox="1">
            <a:spLocks noChangeArrowheads="1"/>
          </p:cNvSpPr>
          <p:nvPr/>
        </p:nvSpPr>
        <p:spPr bwMode="auto">
          <a:xfrm>
            <a:off x="0" y="6021388"/>
            <a:ext cx="1108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en-US" altLang="zh-CN" sz="1600" b="1" dirty="0" smtClean="0">
                <a:latin typeface="KaiTi" charset="-122"/>
                <a:ea typeface="KaiTi" charset="-122"/>
                <a:cs typeface="KaiTi" charset="-122"/>
              </a:rPr>
              <a:t>3</a:t>
            </a:r>
            <a:r>
              <a:rPr kumimoji="1" lang="zh-CN" altLang="en-US" sz="1600" b="1" dirty="0" smtClean="0">
                <a:latin typeface="KaiTi" charset="-122"/>
                <a:ea typeface="KaiTi" charset="-122"/>
                <a:cs typeface="KaiTi" charset="-122"/>
              </a:rPr>
              <a:t>个</a:t>
            </a:r>
            <a:r>
              <a:rPr kumimoji="1" lang="zh-CN" altLang="en-US" sz="1600" b="1" dirty="0">
                <a:latin typeface="KaiTi" charset="-122"/>
                <a:ea typeface="KaiTi" charset="-122"/>
                <a:cs typeface="KaiTi" charset="-122"/>
              </a:rPr>
              <a:t>知识点</a:t>
            </a:r>
          </a:p>
        </p:txBody>
      </p:sp>
    </p:spTree>
    <p:extLst>
      <p:ext uri="{BB962C8B-B14F-4D97-AF65-F5344CB8AC3E}">
        <p14:creationId xmlns:p14="http://schemas.microsoft.com/office/powerpoint/2010/main" val="12120198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文本框 1"/>
          <p:cNvSpPr txBox="1">
            <a:spLocks noChangeArrowheads="1"/>
          </p:cNvSpPr>
          <p:nvPr/>
        </p:nvSpPr>
        <p:spPr bwMode="auto">
          <a:xfrm>
            <a:off x="911225" y="292100"/>
            <a:ext cx="7936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400" b="1" dirty="0" smtClean="0">
                <a:latin typeface="Microsoft YaHei" charset="-122"/>
                <a:ea typeface="Microsoft YaHei" charset="-122"/>
                <a:cs typeface="Microsoft YaHei" charset="-122"/>
              </a:rPr>
              <a:t>第七章  第五节  果戈里</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死魂灵</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KaiTi" charset="-122"/>
                <a:ea typeface="KaiTi" charset="-122"/>
                <a:cs typeface="KaiTi" charset="-122"/>
              </a:rPr>
              <a:t>［李东洋版重点总结］</a:t>
            </a:r>
            <a:endParaRPr kumimoji="1" lang="zh-CN" altLang="en-US" sz="2400" b="1" dirty="0">
              <a:latin typeface="KaiTi" charset="-122"/>
              <a:ea typeface="KaiTi" charset="-122"/>
              <a:cs typeface="KaiTi" charset="-122"/>
            </a:endParaRPr>
          </a:p>
        </p:txBody>
      </p:sp>
      <p:sp>
        <p:nvSpPr>
          <p:cNvPr id="7170" name="文本框 2"/>
          <p:cNvSpPr txBox="1">
            <a:spLocks noChangeArrowheads="1"/>
          </p:cNvSpPr>
          <p:nvPr/>
        </p:nvSpPr>
        <p:spPr bwMode="auto">
          <a:xfrm>
            <a:off x="911225" y="833438"/>
            <a:ext cx="11382375" cy="474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b="1" dirty="0">
                <a:solidFill>
                  <a:srgbClr val="0070C0"/>
                </a:solidFill>
                <a:latin typeface="Microsoft YaHei" charset="-122"/>
                <a:ea typeface="Microsoft YaHei" charset="-122"/>
                <a:cs typeface="Microsoft YaHei" charset="-122"/>
              </a:rPr>
              <a:t>4.</a:t>
            </a:r>
            <a:r>
              <a:rPr kumimoji="1" lang="zh-CN" altLang="en-US" b="1" dirty="0">
                <a:solidFill>
                  <a:srgbClr val="0070C0"/>
                </a:solidFill>
                <a:latin typeface="Microsoft YaHei" charset="-122"/>
                <a:ea typeface="Microsoft YaHei" charset="-122"/>
                <a:cs typeface="Microsoft YaHei" charset="-122"/>
              </a:rPr>
              <a:t>  果戈里的</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死魂灵</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的艺术成就</a:t>
            </a:r>
            <a:r>
              <a:rPr kumimoji="1" lang="zh-CN" altLang="en-US" b="1" dirty="0">
                <a:solidFill>
                  <a:srgbClr val="00B050"/>
                </a:solidFill>
                <a:latin typeface="Microsoft YaHei" charset="-122"/>
                <a:ea typeface="Microsoft YaHei" charset="-122"/>
                <a:cs typeface="Microsoft YaHei" charset="-122"/>
              </a:rPr>
              <a:t>［简答］</a:t>
            </a:r>
            <a:endParaRPr lang="zh-CN" altLang="en-US" dirty="0">
              <a:latin typeface="Microsoft YaHei" charset="-122"/>
              <a:ea typeface="Microsoft YaHei" charset="-122"/>
              <a:cs typeface="Microsoft YaHei" charset="-122"/>
            </a:endParaRPr>
          </a:p>
          <a:p>
            <a:pPr>
              <a:lnSpc>
                <a:spcPct val="150000"/>
              </a:lnSpc>
            </a:pPr>
            <a:r>
              <a:rPr lang="zh-CN" altLang="en-US" dirty="0">
                <a:solidFill>
                  <a:srgbClr val="0070C0"/>
                </a:solidFill>
                <a:latin typeface="Microsoft YaHei" charset="-122"/>
                <a:ea typeface="Microsoft YaHei" charset="-122"/>
                <a:cs typeface="Microsoft YaHei" charset="-122"/>
              </a:rPr>
              <a:t>突出之处是写实笔法：</a:t>
            </a:r>
          </a:p>
          <a:p>
            <a:pPr>
              <a:lnSpc>
                <a:spcPct val="150000"/>
              </a:lnSpc>
            </a:pPr>
            <a:r>
              <a:rPr lang="zh-CN" altLang="en-US" dirty="0">
                <a:latin typeface="KaiTi" charset="-122"/>
                <a:ea typeface="KaiTi" charset="-122"/>
                <a:cs typeface="KaiTi" charset="-122"/>
              </a:rPr>
              <a:t>（</a:t>
            </a:r>
            <a:r>
              <a:rPr lang="en-US" altLang="zh-CN" dirty="0">
                <a:latin typeface="KaiTi" charset="-122"/>
                <a:ea typeface="KaiTi" charset="-122"/>
                <a:cs typeface="KaiTi" charset="-122"/>
              </a:rPr>
              <a:t>1</a:t>
            </a:r>
            <a:r>
              <a:rPr lang="zh-CN" altLang="en-US" dirty="0">
                <a:latin typeface="KaiTi" charset="-122"/>
                <a:ea typeface="KaiTi" charset="-122"/>
                <a:cs typeface="KaiTi" charset="-122"/>
              </a:rPr>
              <a:t>）</a:t>
            </a:r>
            <a:r>
              <a:rPr lang="en-US" altLang="zh-CN" dirty="0">
                <a:latin typeface="KaiTi" charset="-122"/>
                <a:ea typeface="KaiTi" charset="-122"/>
                <a:cs typeface="KaiTi" charset="-122"/>
              </a:rPr>
              <a:t>《</a:t>
            </a:r>
            <a:r>
              <a:rPr lang="zh-CN" altLang="en-US" dirty="0">
                <a:latin typeface="KaiTi" charset="-122"/>
                <a:ea typeface="KaiTi" charset="-122"/>
                <a:cs typeface="KaiTi" charset="-122"/>
              </a:rPr>
              <a:t>死魂灵</a:t>
            </a:r>
            <a:r>
              <a:rPr lang="en-US" altLang="zh-CN" dirty="0">
                <a:latin typeface="KaiTi" charset="-122"/>
                <a:ea typeface="KaiTi" charset="-122"/>
                <a:cs typeface="KaiTi" charset="-122"/>
              </a:rPr>
              <a:t>》</a:t>
            </a:r>
            <a:r>
              <a:rPr lang="zh-CN" altLang="en-US" dirty="0">
                <a:latin typeface="KaiTi" charset="-122"/>
                <a:ea typeface="KaiTi" charset="-122"/>
                <a:cs typeface="KaiTi" charset="-122"/>
              </a:rPr>
              <a:t>不以故事情节的发展取胜，而</a:t>
            </a:r>
            <a:r>
              <a:rPr lang="zh-CN" altLang="en-US" dirty="0">
                <a:solidFill>
                  <a:srgbClr val="0070C0"/>
                </a:solidFill>
                <a:latin typeface="KaiTi" charset="-122"/>
                <a:ea typeface="KaiTi" charset="-122"/>
                <a:cs typeface="KaiTi" charset="-122"/>
              </a:rPr>
              <a:t>以人物性格刻画</a:t>
            </a:r>
            <a:r>
              <a:rPr lang="zh-CN" altLang="en-US" dirty="0">
                <a:latin typeface="KaiTi" charset="-122"/>
                <a:ea typeface="KaiTi" charset="-122"/>
                <a:cs typeface="KaiTi" charset="-122"/>
              </a:rPr>
              <a:t>见长。</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2</a:t>
            </a:r>
            <a:r>
              <a:rPr lang="zh-CN" altLang="en-US" dirty="0">
                <a:latin typeface="KaiTi" charset="-122"/>
                <a:ea typeface="KaiTi" charset="-122"/>
                <a:cs typeface="KaiTi" charset="-122"/>
              </a:rPr>
              <a:t>）果戈理刻画地主不求面面俱到，而是</a:t>
            </a:r>
            <a:r>
              <a:rPr lang="zh-CN" altLang="en-US" dirty="0">
                <a:solidFill>
                  <a:srgbClr val="0070C0"/>
                </a:solidFill>
                <a:latin typeface="KaiTi" charset="-122"/>
                <a:ea typeface="KaiTi" charset="-122"/>
                <a:cs typeface="KaiTi" charset="-122"/>
              </a:rPr>
              <a:t>抓住人物性格的最主要的特征</a:t>
            </a:r>
            <a:r>
              <a:rPr lang="zh-CN" altLang="en-US" dirty="0">
                <a:latin typeface="KaiTi" charset="-122"/>
                <a:ea typeface="KaiTi" charset="-122"/>
                <a:cs typeface="KaiTi" charset="-122"/>
              </a:rPr>
              <a:t>，着意渲染，不断强化。 </a:t>
            </a:r>
          </a:p>
          <a:p>
            <a:pPr>
              <a:lnSpc>
                <a:spcPct val="150000"/>
              </a:lnSpc>
            </a:pPr>
            <a:r>
              <a:rPr lang="zh-CN" altLang="en-US" dirty="0">
                <a:latin typeface="KaiTi" charset="-122"/>
                <a:ea typeface="KaiTi" charset="-122"/>
                <a:cs typeface="KaiTi" charset="-122"/>
              </a:rPr>
              <a:t>（</a:t>
            </a:r>
            <a:r>
              <a:rPr lang="en-US" altLang="zh-CN" dirty="0">
                <a:latin typeface="KaiTi" charset="-122"/>
                <a:ea typeface="KaiTi" charset="-122"/>
                <a:cs typeface="KaiTi" charset="-122"/>
              </a:rPr>
              <a:t>3</a:t>
            </a:r>
            <a:r>
              <a:rPr lang="zh-CN" altLang="en-US" dirty="0">
                <a:latin typeface="KaiTi" charset="-122"/>
                <a:ea typeface="KaiTi" charset="-122"/>
                <a:cs typeface="KaiTi" charset="-122"/>
              </a:rPr>
              <a:t>）果戈理注重</a:t>
            </a:r>
            <a:r>
              <a:rPr lang="zh-CN" altLang="en-US" dirty="0">
                <a:solidFill>
                  <a:srgbClr val="0070C0"/>
                </a:solidFill>
                <a:latin typeface="KaiTi" charset="-122"/>
                <a:ea typeface="KaiTi" charset="-122"/>
                <a:cs typeface="KaiTi" charset="-122"/>
              </a:rPr>
              <a:t>肖像描写</a:t>
            </a:r>
            <a:r>
              <a:rPr lang="zh-CN" altLang="en-US" dirty="0">
                <a:latin typeface="KaiTi" charset="-122"/>
                <a:ea typeface="KaiTi" charset="-122"/>
                <a:cs typeface="KaiTi" charset="-122"/>
              </a:rPr>
              <a:t>，显现人物的精神世界。 </a:t>
            </a:r>
          </a:p>
          <a:p>
            <a:pPr>
              <a:lnSpc>
                <a:spcPct val="150000"/>
              </a:lnSpc>
            </a:pPr>
            <a:r>
              <a:rPr lang="zh-CN" altLang="en-US" dirty="0">
                <a:latin typeface="KaiTi" charset="-122"/>
                <a:ea typeface="KaiTi" charset="-122"/>
                <a:cs typeface="KaiTi" charset="-122"/>
              </a:rPr>
              <a:t>（</a:t>
            </a:r>
            <a:r>
              <a:rPr lang="en-US" altLang="zh-CN" dirty="0">
                <a:latin typeface="KaiTi" charset="-122"/>
                <a:ea typeface="KaiTi" charset="-122"/>
                <a:cs typeface="KaiTi" charset="-122"/>
              </a:rPr>
              <a:t>4</a:t>
            </a:r>
            <a:r>
              <a:rPr lang="zh-CN" altLang="en-US" dirty="0">
                <a:latin typeface="KaiTi" charset="-122"/>
                <a:ea typeface="KaiTi" charset="-122"/>
                <a:cs typeface="KaiTi" charset="-122"/>
              </a:rPr>
              <a:t>）果戈理紧扣人物所处的</a:t>
            </a:r>
            <a:r>
              <a:rPr lang="zh-CN" altLang="en-US" dirty="0">
                <a:solidFill>
                  <a:srgbClr val="0070C0"/>
                </a:solidFill>
                <a:latin typeface="KaiTi" charset="-122"/>
                <a:ea typeface="KaiTi" charset="-122"/>
                <a:cs typeface="KaiTi" charset="-122"/>
              </a:rPr>
              <a:t>特定环境，渲染气氛</a:t>
            </a:r>
            <a:r>
              <a:rPr lang="zh-CN" altLang="en-US" dirty="0">
                <a:latin typeface="KaiTi" charset="-122"/>
                <a:ea typeface="KaiTi" charset="-122"/>
                <a:cs typeface="KaiTi" charset="-122"/>
              </a:rPr>
              <a:t>，写活人物</a:t>
            </a:r>
            <a:r>
              <a:rPr lang="zh-CN" altLang="en-US" dirty="0" smtClean="0">
                <a:latin typeface="KaiTi" charset="-122"/>
                <a:ea typeface="KaiTi" charset="-122"/>
                <a:cs typeface="KaiTi" charset="-122"/>
              </a:rPr>
              <a:t>。</a:t>
            </a:r>
            <a:endParaRPr lang="en-US" altLang="zh-CN" dirty="0" smtClean="0">
              <a:latin typeface="KaiTi" charset="-122"/>
              <a:ea typeface="KaiTi" charset="-122"/>
              <a:cs typeface="KaiTi" charset="-122"/>
            </a:endParaRPr>
          </a:p>
          <a:p>
            <a:pPr>
              <a:lnSpc>
                <a:spcPct val="150000"/>
              </a:lnSpc>
            </a:pPr>
            <a:r>
              <a:rPr kumimoji="1" lang="en-US" altLang="zh-CN" b="1" dirty="0" smtClean="0">
                <a:solidFill>
                  <a:srgbClr val="0070C0"/>
                </a:solidFill>
                <a:latin typeface="Microsoft YaHei" charset="-122"/>
                <a:ea typeface="Microsoft YaHei" charset="-122"/>
                <a:cs typeface="Microsoft YaHei" charset="-122"/>
              </a:rPr>
              <a:t>5.</a:t>
            </a:r>
            <a:r>
              <a:rPr kumimoji="1" lang="zh-CN" altLang="en-US" b="1" dirty="0" smtClean="0">
                <a:solidFill>
                  <a:srgbClr val="0070C0"/>
                </a:solidFill>
                <a:latin typeface="Microsoft YaHei" charset="-122"/>
                <a:ea typeface="Microsoft YaHei" charset="-122"/>
                <a:cs typeface="Microsoft YaHei" charset="-122"/>
              </a:rPr>
              <a:t>果戈</a:t>
            </a:r>
            <a:r>
              <a:rPr kumimoji="1" lang="zh-CN" altLang="en-US" b="1" dirty="0">
                <a:solidFill>
                  <a:srgbClr val="0070C0"/>
                </a:solidFill>
                <a:latin typeface="Microsoft YaHei" charset="-122"/>
                <a:ea typeface="Microsoft YaHei" charset="-122"/>
                <a:cs typeface="Microsoft YaHei" charset="-122"/>
              </a:rPr>
              <a:t>里“含泪的笑”</a:t>
            </a:r>
            <a:r>
              <a:rPr kumimoji="1" lang="zh-CN" altLang="en-US" b="1" dirty="0">
                <a:solidFill>
                  <a:srgbClr val="00B050"/>
                </a:solidFill>
                <a:latin typeface="Microsoft YaHei" charset="-122"/>
                <a:ea typeface="Microsoft YaHei" charset="-122"/>
                <a:cs typeface="Microsoft YaHei" charset="-122"/>
              </a:rPr>
              <a:t>［选择／名词］</a:t>
            </a:r>
            <a:endParaRPr lang="zh-CN" altLang="en-US" dirty="0">
              <a:latin typeface="Microsoft YaHei" charset="-122"/>
              <a:ea typeface="Microsoft YaHei" charset="-122"/>
              <a:cs typeface="Microsoft YaHei" charset="-122"/>
            </a:endParaRPr>
          </a:p>
          <a:p>
            <a:pPr>
              <a:lnSpc>
                <a:spcPct val="160000"/>
              </a:lnSpc>
              <a:spcBef>
                <a:spcPct val="0"/>
              </a:spcBef>
            </a:pPr>
            <a:r>
              <a:rPr lang="zh-CN" altLang="en-US" dirty="0">
                <a:latin typeface="KaiTi" charset="-122"/>
                <a:ea typeface="KaiTi" charset="-122"/>
                <a:cs typeface="KaiTi" charset="-122"/>
              </a:rPr>
              <a:t>（</a:t>
            </a:r>
            <a:r>
              <a:rPr lang="en-US" altLang="zh-CN" dirty="0">
                <a:latin typeface="KaiTi" charset="-122"/>
                <a:ea typeface="KaiTi" charset="-122"/>
                <a:cs typeface="KaiTi" charset="-122"/>
              </a:rPr>
              <a:t>1</a:t>
            </a:r>
            <a:r>
              <a:rPr lang="zh-CN" altLang="en-US" dirty="0">
                <a:latin typeface="KaiTi" charset="-122"/>
                <a:ea typeface="KaiTi" charset="-122"/>
                <a:cs typeface="KaiTi" charset="-122"/>
              </a:rPr>
              <a:t>）果戈理善于发觉生活的</a:t>
            </a:r>
            <a:r>
              <a:rPr lang="zh-CN" altLang="en-US" dirty="0">
                <a:solidFill>
                  <a:srgbClr val="0070C0"/>
                </a:solidFill>
                <a:latin typeface="KaiTi" charset="-122"/>
                <a:ea typeface="KaiTi" charset="-122"/>
                <a:cs typeface="KaiTi" charset="-122"/>
              </a:rPr>
              <a:t>可笑而又可悲的因素</a:t>
            </a:r>
            <a:r>
              <a:rPr lang="zh-CN" altLang="en-US" dirty="0">
                <a:latin typeface="KaiTi" charset="-122"/>
                <a:ea typeface="KaiTi" charset="-122"/>
                <a:cs typeface="KaiTi" charset="-122"/>
              </a:rPr>
              <a:t>，进行夸张，加以讽刺，无情揭露。</a:t>
            </a:r>
          </a:p>
          <a:p>
            <a:pPr>
              <a:lnSpc>
                <a:spcPct val="160000"/>
              </a:lnSpc>
              <a:spcBef>
                <a:spcPct val="0"/>
              </a:spcBef>
            </a:pPr>
            <a:r>
              <a:rPr lang="zh-CN" altLang="en-US" dirty="0">
                <a:latin typeface="KaiTi" charset="-122"/>
                <a:ea typeface="KaiTi" charset="-122"/>
                <a:cs typeface="KaiTi" charset="-122"/>
              </a:rPr>
              <a:t>（</a:t>
            </a:r>
            <a:r>
              <a:rPr lang="en-US" altLang="zh-CN" dirty="0">
                <a:latin typeface="KaiTi" charset="-122"/>
                <a:ea typeface="KaiTi" charset="-122"/>
                <a:cs typeface="KaiTi" charset="-122"/>
              </a:rPr>
              <a:t>2</a:t>
            </a:r>
            <a:r>
              <a:rPr lang="zh-CN" altLang="en-US" dirty="0">
                <a:latin typeface="KaiTi" charset="-122"/>
                <a:ea typeface="KaiTi" charset="-122"/>
                <a:cs typeface="KaiTi" charset="-122"/>
              </a:rPr>
              <a:t>）一切看似怪诞，令人捧腹大笑，但</a:t>
            </a:r>
            <a:r>
              <a:rPr lang="zh-CN" altLang="en-US" dirty="0">
                <a:solidFill>
                  <a:srgbClr val="0070C0"/>
                </a:solidFill>
                <a:latin typeface="KaiTi" charset="-122"/>
                <a:ea typeface="KaiTi" charset="-122"/>
                <a:cs typeface="KaiTi" charset="-122"/>
              </a:rPr>
              <a:t>在“笑”的背后，蕴藏着深切的悲痛</a:t>
            </a:r>
            <a:r>
              <a:rPr lang="zh-CN" altLang="en-US" dirty="0">
                <a:latin typeface="KaiTi" charset="-122"/>
                <a:ea typeface="KaiTi" charset="-122"/>
                <a:cs typeface="KaiTi" charset="-122"/>
              </a:rPr>
              <a:t>，这就是“含泪的笑”。</a:t>
            </a:r>
            <a:endParaRPr lang="en-US" altLang="zh-CN" dirty="0">
              <a:latin typeface="KaiTi" charset="-122"/>
              <a:ea typeface="KaiTi" charset="-122"/>
              <a:cs typeface="KaiTi" charset="-122"/>
            </a:endParaRPr>
          </a:p>
          <a:p>
            <a:pPr>
              <a:lnSpc>
                <a:spcPct val="160000"/>
              </a:lnSpc>
              <a:spcBef>
                <a:spcPct val="0"/>
              </a:spcBef>
            </a:pPr>
            <a:r>
              <a:rPr lang="zh-CN" altLang="en-US" dirty="0">
                <a:latin typeface="KaiTi" charset="-122"/>
                <a:ea typeface="KaiTi" charset="-122"/>
                <a:cs typeface="KaiTi" charset="-122"/>
              </a:rPr>
              <a:t>（</a:t>
            </a:r>
            <a:r>
              <a:rPr lang="en-US" altLang="zh-CN" dirty="0">
                <a:latin typeface="KaiTi" charset="-122"/>
                <a:ea typeface="KaiTi" charset="-122"/>
                <a:cs typeface="KaiTi" charset="-122"/>
              </a:rPr>
              <a:t>3</a:t>
            </a:r>
            <a:r>
              <a:rPr lang="zh-CN" altLang="en-US" dirty="0">
                <a:latin typeface="KaiTi" charset="-122"/>
                <a:ea typeface="KaiTi" charset="-122"/>
                <a:cs typeface="KaiTi" charset="-122"/>
              </a:rPr>
              <a:t>）“含泪的笑”，使生活中的</a:t>
            </a:r>
            <a:r>
              <a:rPr lang="zh-CN" altLang="en-US" dirty="0">
                <a:solidFill>
                  <a:srgbClr val="FF0000"/>
                </a:solidFill>
                <a:latin typeface="KaiTi" charset="-122"/>
                <a:ea typeface="KaiTi" charset="-122"/>
                <a:cs typeface="KaiTi" charset="-122"/>
              </a:rPr>
              <a:t>猥琐、空虚、无聊</a:t>
            </a:r>
            <a:r>
              <a:rPr lang="zh-CN" altLang="en-US" dirty="0">
                <a:latin typeface="KaiTi" charset="-122"/>
                <a:ea typeface="KaiTi" charset="-122"/>
                <a:cs typeface="KaiTi" charset="-122"/>
              </a:rPr>
              <a:t>无处偱形，具有特殊的艺术效果。</a:t>
            </a:r>
          </a:p>
          <a:p>
            <a:pPr>
              <a:lnSpc>
                <a:spcPct val="150000"/>
              </a:lnSpc>
            </a:pPr>
            <a:endParaRPr lang="zh-CN" altLang="en-US" dirty="0">
              <a:latin typeface="Microsoft YaHei" charset="-122"/>
              <a:ea typeface="Microsoft YaHei" charset="-122"/>
              <a:cs typeface="Microsoft YaHei" charset="-122"/>
            </a:endParaRPr>
          </a:p>
        </p:txBody>
      </p:sp>
      <p:sp>
        <p:nvSpPr>
          <p:cNvPr id="90115" name="文本框 3"/>
          <p:cNvSpPr txBox="1">
            <a:spLocks noChangeArrowheads="1"/>
          </p:cNvSpPr>
          <p:nvPr/>
        </p:nvSpPr>
        <p:spPr bwMode="auto">
          <a:xfrm>
            <a:off x="0" y="6021388"/>
            <a:ext cx="1108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en-US" altLang="zh-CN" sz="1600" b="1" dirty="0" smtClean="0">
                <a:latin typeface="KaiTi" charset="-122"/>
                <a:ea typeface="KaiTi" charset="-122"/>
                <a:cs typeface="KaiTi" charset="-122"/>
              </a:rPr>
              <a:t>3</a:t>
            </a:r>
            <a:r>
              <a:rPr kumimoji="1" lang="zh-CN" altLang="en-US" sz="1600" b="1" dirty="0" smtClean="0">
                <a:latin typeface="KaiTi" charset="-122"/>
                <a:ea typeface="KaiTi" charset="-122"/>
                <a:cs typeface="KaiTi" charset="-122"/>
              </a:rPr>
              <a:t>个</a:t>
            </a:r>
            <a:r>
              <a:rPr kumimoji="1" lang="zh-CN" altLang="en-US" sz="1600" b="1" dirty="0">
                <a:latin typeface="KaiTi" charset="-122"/>
                <a:ea typeface="KaiTi" charset="-122"/>
                <a:cs typeface="KaiTi" charset="-122"/>
              </a:rPr>
              <a:t>知识点</a:t>
            </a:r>
          </a:p>
        </p:txBody>
      </p:sp>
    </p:spTree>
    <p:extLst>
      <p:ext uri="{BB962C8B-B14F-4D97-AF65-F5344CB8AC3E}">
        <p14:creationId xmlns:p14="http://schemas.microsoft.com/office/powerpoint/2010/main" val="122726453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a:latin typeface="Microsoft YaHei" charset="-122"/>
                <a:ea typeface="Microsoft YaHei" charset="-122"/>
                <a:cs typeface="Microsoft YaHei" charset="-122"/>
              </a:rPr>
              <a:t>第七章  </a:t>
            </a:r>
            <a:r>
              <a:rPr kumimoji="1" lang="en-US" altLang="zh-CN" sz="2800" b="1">
                <a:latin typeface="Microsoft YaHei" charset="-122"/>
                <a:ea typeface="Microsoft YaHei" charset="-122"/>
                <a:cs typeface="Microsoft YaHei" charset="-122"/>
              </a:rPr>
              <a:t>19</a:t>
            </a:r>
            <a:r>
              <a:rPr kumimoji="1" lang="zh-CN" altLang="en-US" sz="2800" b="1">
                <a:latin typeface="Microsoft YaHei" charset="-122"/>
                <a:ea typeface="Microsoft YaHei" charset="-122"/>
                <a:cs typeface="Microsoft YaHei" charset="-122"/>
              </a:rPr>
              <a:t>世纪现实主义文学</a:t>
            </a:r>
            <a:r>
              <a:rPr kumimoji="1" lang="zh-CN" altLang="en-US" sz="2800" b="1">
                <a:latin typeface="KaiTi" charset="-122"/>
                <a:ea typeface="KaiTi" charset="-122"/>
                <a:cs typeface="KaiTi" charset="-122"/>
              </a:rPr>
              <a:t>（初中后期）</a:t>
            </a:r>
          </a:p>
        </p:txBody>
      </p:sp>
      <p:graphicFrame>
        <p:nvGraphicFramePr>
          <p:cNvPr id="5" name="图表 4"/>
          <p:cNvGraphicFramePr/>
          <p:nvPr>
            <p:extLst>
              <p:ext uri="{D42A27DB-BD31-4B8C-83A1-F6EECF244321}">
                <p14:modId xmlns:p14="http://schemas.microsoft.com/office/powerpoint/2010/main" val="2116429206"/>
              </p:ext>
            </p:extLst>
          </p:nvPr>
        </p:nvGraphicFramePr>
        <p:xfrm>
          <a:off x="-651213" y="415047"/>
          <a:ext cx="11371094" cy="5771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763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1618" name="文本框 2"/>
          <p:cNvSpPr txBox="1"/>
          <p:nvPr/>
        </p:nvSpPr>
        <p:spPr>
          <a:xfrm>
            <a:off x="1222375" y="1133475"/>
            <a:ext cx="10561638" cy="581025"/>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3.</a:t>
            </a:r>
            <a:r>
              <a:rPr lang="zh-CN" altLang="en-US" sz="2400" b="1">
                <a:latin typeface="微软雅黑" panose="020B0503020204020204" charset="-122"/>
                <a:ea typeface="微软雅黑" panose="020B0503020204020204" charset="-122"/>
              </a:rPr>
              <a:t>  现实主义文学在欧洲各国的发展</a:t>
            </a:r>
            <a:r>
              <a:rPr lang="zh-CN" altLang="en-US" sz="2400" b="1">
                <a:solidFill>
                  <a:srgbClr val="00B050"/>
                </a:solidFill>
                <a:latin typeface="微软雅黑" panose="020B0503020204020204" charset="-122"/>
                <a:ea typeface="微软雅黑" panose="020B0503020204020204" charset="-122"/>
              </a:rPr>
              <a:t>［理解］</a:t>
            </a:r>
            <a:endParaRPr lang="en-US" altLang="zh-CN" sz="2400">
              <a:solidFill>
                <a:srgbClr val="00B050"/>
              </a:solidFill>
              <a:latin typeface="微软雅黑" panose="020B0503020204020204" charset="-122"/>
              <a:ea typeface="微软雅黑" panose="020B0503020204020204" charset="-122"/>
            </a:endParaRPr>
          </a:p>
        </p:txBody>
      </p:sp>
      <p:pic>
        <p:nvPicPr>
          <p:cNvPr id="111619" name="图片 1"/>
          <p:cNvPicPr>
            <a:picLocks noChangeAspect="1"/>
          </p:cNvPicPr>
          <p:nvPr/>
        </p:nvPicPr>
        <p:blipFill>
          <a:blip r:embed="rId3"/>
          <a:stretch>
            <a:fillRect/>
          </a:stretch>
        </p:blipFill>
        <p:spPr>
          <a:xfrm>
            <a:off x="9840913" y="347663"/>
            <a:ext cx="2351087" cy="1857375"/>
          </a:xfrm>
          <a:prstGeom prst="rect">
            <a:avLst/>
          </a:prstGeom>
          <a:noFill/>
          <a:ln w="9525">
            <a:noFill/>
          </a:ln>
        </p:spPr>
      </p:pic>
      <p:graphicFrame>
        <p:nvGraphicFramePr>
          <p:cNvPr id="5" name="图表 4"/>
          <p:cNvGraphicFramePr/>
          <p:nvPr/>
        </p:nvGraphicFramePr>
        <p:xfrm>
          <a:off x="191344" y="2205777"/>
          <a:ext cx="8880648" cy="3835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7996270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1264765" cy="419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1.</a:t>
            </a:r>
            <a:r>
              <a:rPr kumimoji="1" lang="zh-CN" altLang="en-US" sz="2400" b="1" dirty="0" smtClean="0">
                <a:latin typeface="Microsoft YaHei" charset="-122"/>
                <a:ea typeface="Microsoft YaHei" charset="-122"/>
                <a:cs typeface="Microsoft YaHei" charset="-122"/>
              </a:rPr>
              <a:t>  陀思妥耶夫斯基</a:t>
            </a:r>
            <a:r>
              <a:rPr kumimoji="1" lang="zh-CN" altLang="en-US" sz="2400" b="1" dirty="0" smtClean="0">
                <a:solidFill>
                  <a:srgbClr val="00B050"/>
                </a:solidFill>
                <a:latin typeface="Microsoft YaHei" charset="-122"/>
                <a:ea typeface="Microsoft YaHei" charset="-122"/>
                <a:cs typeface="Microsoft YaHei" charset="-122"/>
              </a:rPr>
              <a:t>［选择］</a:t>
            </a:r>
            <a:endParaRPr lang="zh-CN" altLang="en-US" sz="2400" dirty="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2400" b="1" dirty="0" smtClean="0">
                <a:solidFill>
                  <a:srgbClr val="C00000"/>
                </a:solidFill>
                <a:latin typeface="Microsoft YaHei" charset="-122"/>
                <a:ea typeface="Microsoft YaHei" charset="-122"/>
                <a:cs typeface="Microsoft YaHei" charset="-122"/>
              </a:rPr>
              <a:t>俄国</a:t>
            </a:r>
            <a:r>
              <a:rPr lang="zh-CN" altLang="en-US" sz="2400" dirty="0" smtClean="0">
                <a:latin typeface="Microsoft YaHei" charset="-122"/>
                <a:ea typeface="Microsoft YaHei" charset="-122"/>
                <a:cs typeface="Microsoft YaHei" charset="-122"/>
              </a:rPr>
              <a:t>作家</a:t>
            </a:r>
            <a:endParaRPr lang="en-US" altLang="zh-CN" sz="24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2400" b="1" dirty="0" smtClean="0">
                <a:solidFill>
                  <a:srgbClr val="C00000"/>
                </a:solidFill>
                <a:latin typeface="Microsoft YaHei" charset="-122"/>
                <a:ea typeface="Microsoft YaHei" charset="-122"/>
                <a:cs typeface="Microsoft YaHei" charset="-122"/>
              </a:rPr>
              <a:t>第一部小人物</a:t>
            </a:r>
            <a:r>
              <a:rPr lang="en-US" altLang="zh-CN" sz="2400" b="1" dirty="0" smtClean="0">
                <a:solidFill>
                  <a:srgbClr val="C00000"/>
                </a:solidFill>
                <a:latin typeface="Microsoft YaHei" charset="-122"/>
                <a:ea typeface="Microsoft YaHei" charset="-122"/>
                <a:cs typeface="Microsoft YaHei" charset="-122"/>
              </a:rPr>
              <a:t>《</a:t>
            </a:r>
            <a:r>
              <a:rPr lang="zh-CN" altLang="en-US" sz="2400" b="1" dirty="0" smtClean="0">
                <a:solidFill>
                  <a:srgbClr val="C00000"/>
                </a:solidFill>
                <a:latin typeface="Microsoft YaHei" charset="-122"/>
                <a:ea typeface="Microsoft YaHei" charset="-122"/>
                <a:cs typeface="Microsoft YaHei" charset="-122"/>
              </a:rPr>
              <a:t>穷人</a:t>
            </a:r>
            <a:r>
              <a:rPr lang="en-US" altLang="zh-CN" sz="2400" b="1" dirty="0" smtClean="0">
                <a:solidFill>
                  <a:srgbClr val="C00000"/>
                </a:solidFill>
                <a:latin typeface="Microsoft YaHei" charset="-122"/>
                <a:ea typeface="Microsoft YaHei" charset="-122"/>
                <a:cs typeface="Microsoft YaHei" charset="-122"/>
              </a:rPr>
              <a:t>》</a:t>
            </a:r>
            <a:r>
              <a:rPr lang="zh-CN" altLang="en-US" sz="2400" b="1" dirty="0" smtClean="0">
                <a:solidFill>
                  <a:srgbClr val="0070C0"/>
                </a:solidFill>
                <a:latin typeface="KaiTi" charset="-122"/>
                <a:ea typeface="KaiTi" charset="-122"/>
                <a:cs typeface="KaiTi" charset="-122"/>
              </a:rPr>
              <a:t>（处女作）</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en-US" altLang="zh-CN" sz="2400" dirty="0" smtClean="0">
                <a:latin typeface="Microsoft YaHei" charset="-122"/>
                <a:ea typeface="Microsoft YaHei" charset="-122"/>
                <a:cs typeface="Microsoft YaHei" charset="-122"/>
              </a:rPr>
              <a:t>《</a:t>
            </a:r>
            <a:r>
              <a:rPr lang="zh-CN" altLang="en-US" sz="2400" b="1" dirty="0" smtClean="0">
                <a:solidFill>
                  <a:srgbClr val="C00000"/>
                </a:solidFill>
                <a:latin typeface="Microsoft YaHei" charset="-122"/>
                <a:ea typeface="Microsoft YaHei" charset="-122"/>
                <a:cs typeface="Microsoft YaHei" charset="-122"/>
              </a:rPr>
              <a:t>死屋手记</a:t>
            </a:r>
            <a:r>
              <a:rPr lang="en-US" altLang="zh-CN" sz="2400" dirty="0" smtClean="0">
                <a:latin typeface="Microsoft YaHei" charset="-122"/>
                <a:ea typeface="Microsoft YaHei" charset="-122"/>
                <a:cs typeface="Microsoft YaHei" charset="-122"/>
              </a:rPr>
              <a:t>》</a:t>
            </a:r>
            <a:r>
              <a:rPr lang="zh-CN" altLang="en-US" sz="2400" b="1" dirty="0">
                <a:latin typeface="KaiTi" charset="-122"/>
                <a:ea typeface="KaiTi" charset="-122"/>
                <a:cs typeface="KaiTi" charset="-122"/>
              </a:rPr>
              <a:t> </a:t>
            </a:r>
            <a:r>
              <a:rPr lang="en-US" altLang="zh-CN" sz="2400" b="1" dirty="0" smtClean="0">
                <a:latin typeface="KaiTi" charset="-122"/>
                <a:ea typeface="KaiTi" charset="-122"/>
                <a:cs typeface="KaiTi" charset="-122"/>
              </a:rPr>
              <a:t>——</a:t>
            </a:r>
            <a:r>
              <a:rPr lang="zh-CN" altLang="en-US" sz="2400" b="1" dirty="0" smtClean="0">
                <a:latin typeface="KaiTi" charset="-122"/>
                <a:ea typeface="KaiTi" charset="-122"/>
                <a:cs typeface="KaiTi" charset="-122"/>
              </a:rPr>
              <a:t>写狱</a:t>
            </a:r>
            <a:r>
              <a:rPr lang="zh-CN" altLang="en-US" sz="2400" b="1" dirty="0">
                <a:latin typeface="KaiTi" charset="-122"/>
                <a:ea typeface="KaiTi" charset="-122"/>
                <a:cs typeface="KaiTi" charset="-122"/>
              </a:rPr>
              <a:t>中囚犯</a:t>
            </a:r>
            <a:r>
              <a:rPr lang="zh-CN" altLang="en-US" sz="2400" b="1" dirty="0" smtClean="0">
                <a:latin typeface="KaiTi" charset="-122"/>
                <a:ea typeface="KaiTi" charset="-122"/>
                <a:cs typeface="KaiTi" charset="-122"/>
              </a:rPr>
              <a:t>生活 </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2400" dirty="0" smtClean="0">
                <a:latin typeface="Microsoft YaHei" charset="-122"/>
                <a:ea typeface="Microsoft YaHei" charset="-122"/>
                <a:cs typeface="Microsoft YaHei" charset="-122"/>
              </a:rPr>
              <a:t>长篇小说</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群魔</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白痴</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少年</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t>
            </a:r>
            <a:r>
              <a:rPr lang="en-US" altLang="zh-CN" sz="2400" b="1" dirty="0" smtClean="0">
                <a:solidFill>
                  <a:srgbClr val="C00000"/>
                </a:solidFill>
                <a:latin typeface="Microsoft YaHei" charset="-122"/>
                <a:ea typeface="Microsoft YaHei" charset="-122"/>
                <a:cs typeface="Microsoft YaHei" charset="-122"/>
              </a:rPr>
              <a:t>《</a:t>
            </a:r>
            <a:r>
              <a:rPr lang="zh-CN" altLang="en-US" sz="2400" b="1" dirty="0" smtClean="0">
                <a:solidFill>
                  <a:srgbClr val="C00000"/>
                </a:solidFill>
                <a:latin typeface="Microsoft YaHei" charset="-122"/>
                <a:ea typeface="Microsoft YaHei" charset="-122"/>
                <a:cs typeface="Microsoft YaHei" charset="-122"/>
              </a:rPr>
              <a:t>卡拉马佐夫兄弟</a:t>
            </a:r>
            <a:r>
              <a:rPr lang="en-US" altLang="zh-CN" sz="2400" b="1" dirty="0" smtClean="0">
                <a:solidFill>
                  <a:srgbClr val="C00000"/>
                </a:solidFill>
                <a:latin typeface="Microsoft YaHei" charset="-122"/>
                <a:ea typeface="Microsoft YaHei" charset="-122"/>
                <a:cs typeface="Microsoft YaHei" charset="-122"/>
              </a:rPr>
              <a:t>》</a:t>
            </a:r>
            <a:r>
              <a:rPr lang="zh-CN" altLang="en-US" sz="2400" b="1" dirty="0" smtClean="0">
                <a:solidFill>
                  <a:srgbClr val="0070C0"/>
                </a:solidFill>
                <a:latin typeface="KaiTi" charset="-122"/>
                <a:ea typeface="KaiTi" charset="-122"/>
                <a:cs typeface="KaiTi" charset="-122"/>
              </a:rPr>
              <a:t>（</a:t>
            </a:r>
            <a:r>
              <a:rPr lang="zh-CN" altLang="en-US" sz="2400" b="1" dirty="0" smtClean="0">
                <a:solidFill>
                  <a:srgbClr val="0070C0"/>
                </a:solidFill>
                <a:latin typeface="KaiTi" charset="-122"/>
                <a:ea typeface="KaiTi" charset="-122"/>
                <a:cs typeface="KaiTi" charset="-122"/>
              </a:rPr>
              <a:t>一生创作的</a:t>
            </a:r>
            <a:r>
              <a:rPr lang="zh-CN" altLang="en-US" sz="2400" b="1" dirty="0" smtClean="0">
                <a:solidFill>
                  <a:srgbClr val="0070C0"/>
                </a:solidFill>
                <a:latin typeface="KaiTi" charset="-122"/>
                <a:ea typeface="KaiTi" charset="-122"/>
                <a:cs typeface="KaiTi" charset="-122"/>
              </a:rPr>
              <a:t>总结</a:t>
            </a:r>
            <a:endParaRPr lang="en-US" altLang="zh-CN" sz="2400" b="1" dirty="0">
              <a:solidFill>
                <a:srgbClr val="0070C0"/>
              </a:solidFill>
              <a:latin typeface="KaiTi" charset="-122"/>
              <a:ea typeface="KaiTi" charset="-122"/>
              <a:cs typeface="KaiTi" charset="-122"/>
            </a:endParaRPr>
          </a:p>
          <a:p>
            <a:pPr marL="342900" indent="-342900">
              <a:lnSpc>
                <a:spcPct val="160000"/>
              </a:lnSpc>
              <a:spcBef>
                <a:spcPct val="0"/>
              </a:spcBef>
              <a:buFont typeface="Wingdings" charset="2"/>
              <a:buChar char="Ø"/>
            </a:pPr>
            <a:r>
              <a:rPr lang="zh-CN" altLang="en-US" sz="2400" b="1" dirty="0" smtClean="0">
                <a:solidFill>
                  <a:srgbClr val="C00000"/>
                </a:solidFill>
                <a:latin typeface="Microsoft YaHei" charset="-122"/>
                <a:ea typeface="Microsoft YaHei" charset="-122"/>
                <a:cs typeface="Microsoft YaHei" charset="-122"/>
              </a:rPr>
              <a:t>代表作</a:t>
            </a:r>
            <a:r>
              <a:rPr lang="en-US" altLang="zh-CN" sz="2400" b="1" dirty="0">
                <a:solidFill>
                  <a:srgbClr val="C00000"/>
                </a:solidFill>
                <a:latin typeface="Microsoft YaHei" charset="-122"/>
                <a:ea typeface="Microsoft YaHei" charset="-122"/>
                <a:cs typeface="Microsoft YaHei" charset="-122"/>
              </a:rPr>
              <a:t>《</a:t>
            </a:r>
            <a:r>
              <a:rPr lang="zh-CN" altLang="en-US" sz="2400" b="1" dirty="0">
                <a:solidFill>
                  <a:srgbClr val="C00000"/>
                </a:solidFill>
                <a:latin typeface="Microsoft YaHei" charset="-122"/>
                <a:ea typeface="Microsoft YaHei" charset="-122"/>
                <a:cs typeface="Microsoft YaHei" charset="-122"/>
              </a:rPr>
              <a:t>罪与罚</a:t>
            </a:r>
            <a:r>
              <a:rPr lang="en-US" altLang="zh-CN" sz="2400" b="1" dirty="0">
                <a:solidFill>
                  <a:srgbClr val="C00000"/>
                </a:solidFill>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10000034" y="347663"/>
            <a:ext cx="2191966" cy="1758139"/>
          </a:xfrm>
          <a:prstGeom prst="rect">
            <a:avLst/>
          </a:prstGeom>
        </p:spPr>
      </p:pic>
      <p:sp>
        <p:nvSpPr>
          <p:cNvPr id="3" name="矩形 2"/>
          <p:cNvSpPr/>
          <p:nvPr/>
        </p:nvSpPr>
        <p:spPr>
          <a:xfrm>
            <a:off x="0" y="-21669"/>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7.6.2</a:t>
            </a:r>
            <a:r>
              <a:rPr lang="zh-CN" altLang="en-US" dirty="0">
                <a:solidFill>
                  <a:schemeClr val="bg1">
                    <a:lumMod val="85000"/>
                  </a:schemeClr>
                </a:solidFill>
                <a:latin typeface="Helvetica Neue For Number" charset="0"/>
              </a:rPr>
              <a:t>二、</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罪与罚</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14147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46">
                                            <p:txEl>
                                              <p:pRg st="3" end="3"/>
                                            </p:txEl>
                                          </p:spTgt>
                                        </p:tgtEl>
                                        <p:attrNameLst>
                                          <p:attrName>style.visibility</p:attrName>
                                        </p:attrNameLst>
                                      </p:cBhvr>
                                      <p:to>
                                        <p:strVal val="visible"/>
                                      </p:to>
                                    </p:set>
                                    <p:anim calcmode="lin" valueType="num">
                                      <p:cBhvr additive="base">
                                        <p:cTn id="7" dur="500" fill="hold"/>
                                        <p:tgtEl>
                                          <p:spTgt spid="8294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2946">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946">
                                            <p:txEl>
                                              <p:pRg st="4" end="4"/>
                                            </p:txEl>
                                          </p:spTgt>
                                        </p:tgtEl>
                                        <p:attrNameLst>
                                          <p:attrName>style.visibility</p:attrName>
                                        </p:attrNameLst>
                                      </p:cBhvr>
                                      <p:to>
                                        <p:strVal val="visible"/>
                                      </p:to>
                                    </p:set>
                                    <p:anim calcmode="lin" valueType="num">
                                      <p:cBhvr additive="base">
                                        <p:cTn id="11" dur="500" fill="hold"/>
                                        <p:tgtEl>
                                          <p:spTgt spid="8294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2946">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2946">
                                            <p:txEl>
                                              <p:pRg st="5" end="5"/>
                                            </p:txEl>
                                          </p:spTgt>
                                        </p:tgtEl>
                                        <p:attrNameLst>
                                          <p:attrName>style.visibility</p:attrName>
                                        </p:attrNameLst>
                                      </p:cBhvr>
                                      <p:to>
                                        <p:strVal val="visible"/>
                                      </p:to>
                                    </p:set>
                                    <p:anim calcmode="lin" valueType="num">
                                      <p:cBhvr additive="base">
                                        <p:cTn id="15" dur="500" fill="hold"/>
                                        <p:tgtEl>
                                          <p:spTgt spid="82946">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29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126476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2.</a:t>
            </a:r>
            <a:r>
              <a:rPr kumimoji="1" lang="zh-CN" altLang="en-US" sz="2400" b="1" dirty="0" smtClean="0">
                <a:latin typeface="Microsoft YaHei" charset="-122"/>
                <a:ea typeface="Microsoft YaHei" charset="-122"/>
                <a:cs typeface="Microsoft YaHei" charset="-122"/>
              </a:rPr>
              <a:t>  陀思妥耶夫斯基</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卡拉马佐夫兄弟</a:t>
            </a:r>
            <a:r>
              <a:rPr kumimoji="1" lang="en-US" altLang="zh-CN" sz="2400" b="1" dirty="0" smtClean="0">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［选择］</a:t>
            </a:r>
            <a:endParaRPr lang="zh-CN" altLang="en-US" sz="2400" dirty="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2400" dirty="0" smtClean="0">
                <a:latin typeface="Microsoft YaHei" charset="-122"/>
                <a:ea typeface="Microsoft YaHei" charset="-122"/>
                <a:cs typeface="Microsoft YaHei" charset="-122"/>
              </a:rPr>
              <a:t>主人公：卡拉马佐夫</a:t>
            </a:r>
            <a:endParaRPr lang="en-US" altLang="zh-CN" sz="24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2400" dirty="0" smtClean="0">
                <a:latin typeface="Microsoft YaHei" charset="-122"/>
                <a:ea typeface="Microsoft YaHei" charset="-122"/>
                <a:cs typeface="Microsoft YaHei" charset="-122"/>
              </a:rPr>
              <a:t>大儿子：德米特里（和父亲抢女人）</a:t>
            </a:r>
            <a:endParaRPr lang="en-US" altLang="zh-CN" sz="24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2400" dirty="0" smtClean="0">
                <a:latin typeface="Microsoft YaHei" charset="-122"/>
                <a:ea typeface="Microsoft YaHei" charset="-122"/>
                <a:cs typeface="Microsoft YaHei" charset="-122"/>
              </a:rPr>
              <a:t>二儿子：</a:t>
            </a:r>
            <a:r>
              <a:rPr lang="zh-CN" altLang="en-US" sz="2400" b="1" dirty="0" smtClean="0">
                <a:solidFill>
                  <a:srgbClr val="C00000"/>
                </a:solidFill>
                <a:latin typeface="Microsoft YaHei" charset="-122"/>
                <a:ea typeface="Microsoft YaHei" charset="-122"/>
                <a:cs typeface="Microsoft YaHei" charset="-122"/>
              </a:rPr>
              <a:t>伊凡</a:t>
            </a:r>
            <a:r>
              <a:rPr lang="zh-CN" altLang="en-US" sz="2400" dirty="0" smtClean="0">
                <a:latin typeface="Microsoft YaHei" charset="-122"/>
                <a:ea typeface="Microsoft YaHei" charset="-122"/>
                <a:cs typeface="Microsoft YaHei" charset="-122"/>
              </a:rPr>
              <a:t>（</a:t>
            </a:r>
            <a:r>
              <a:rPr lang="zh-CN" altLang="en-US" sz="2400" dirty="0" smtClean="0">
                <a:solidFill>
                  <a:srgbClr val="C00000"/>
                </a:solidFill>
                <a:latin typeface="Microsoft YaHei" charset="-122"/>
                <a:ea typeface="Microsoft YaHei" charset="-122"/>
                <a:cs typeface="Microsoft YaHei" charset="-122"/>
              </a:rPr>
              <a:t>理智，无神论者</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2400" dirty="0" smtClean="0">
                <a:latin typeface="Microsoft YaHei" charset="-122"/>
                <a:ea typeface="Microsoft YaHei" charset="-122"/>
                <a:cs typeface="Microsoft YaHei" charset="-122"/>
              </a:rPr>
              <a:t>小儿子：阿辽沙（理想人物）</a:t>
            </a:r>
            <a:endParaRPr lang="en-US" altLang="zh-CN" sz="2400" dirty="0" smtClean="0">
              <a:latin typeface="Microsoft YaHei" charset="-122"/>
              <a:ea typeface="Microsoft YaHei" charset="-122"/>
              <a:cs typeface="Microsoft YaHei" charset="-122"/>
            </a:endParaRPr>
          </a:p>
          <a:p>
            <a:pPr marL="342900" indent="-342900">
              <a:lnSpc>
                <a:spcPct val="160000"/>
              </a:lnSpc>
              <a:spcBef>
                <a:spcPct val="0"/>
              </a:spcBef>
              <a:buFont typeface="Wingdings" charset="2"/>
              <a:buChar char="Ø"/>
            </a:pPr>
            <a:r>
              <a:rPr lang="zh-CN" altLang="en-US" sz="2400" dirty="0" smtClean="0">
                <a:latin typeface="Microsoft YaHei" charset="-122"/>
                <a:ea typeface="Microsoft YaHei" charset="-122"/>
                <a:cs typeface="Microsoft YaHei" charset="-122"/>
              </a:rPr>
              <a:t>私生子：斯迈尔佳科夫（弑父）</a:t>
            </a: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10000034" y="347663"/>
            <a:ext cx="2191966" cy="1758139"/>
          </a:xfrm>
          <a:prstGeom prst="rect">
            <a:avLst/>
          </a:prstGeom>
        </p:spPr>
      </p:pic>
      <p:sp>
        <p:nvSpPr>
          <p:cNvPr id="5" name="矩形 4"/>
          <p:cNvSpPr/>
          <p:nvPr/>
        </p:nvSpPr>
        <p:spPr>
          <a:xfrm>
            <a:off x="0" y="-21669"/>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7.6.2</a:t>
            </a:r>
            <a:r>
              <a:rPr lang="zh-CN" altLang="en-US" dirty="0">
                <a:solidFill>
                  <a:schemeClr val="bg1">
                    <a:lumMod val="85000"/>
                  </a:schemeClr>
                </a:solidFill>
                <a:latin typeface="Helvetica Neue For Number" charset="0"/>
              </a:rPr>
              <a:t>二、</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罪与罚</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884707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1036198"/>
            <a:ext cx="1126476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3.</a:t>
            </a:r>
            <a:r>
              <a:rPr kumimoji="1" lang="zh-CN" altLang="en-US" sz="2400" b="1" dirty="0" smtClean="0">
                <a:latin typeface="Microsoft YaHei" charset="-122"/>
                <a:ea typeface="Microsoft YaHei" charset="-122"/>
                <a:cs typeface="Microsoft YaHei" charset="-122"/>
              </a:rPr>
              <a:t>  陀思妥耶夫斯基</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罪与罚</a:t>
            </a:r>
            <a:r>
              <a:rPr kumimoji="1" lang="en-US" altLang="zh-CN" sz="2400" b="1" dirty="0" smtClean="0">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［选择］</a:t>
            </a:r>
            <a:endParaRPr lang="zh-CN" altLang="en-US" sz="2400" dirty="0">
              <a:solidFill>
                <a:srgbClr val="00B050"/>
              </a:solidFill>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男主人公</a:t>
            </a:r>
            <a:r>
              <a:rPr lang="zh-CN" altLang="en-US" sz="2400" dirty="0" smtClean="0">
                <a:latin typeface="Microsoft YaHei" charset="-122"/>
                <a:ea typeface="Microsoft YaHei" charset="-122"/>
                <a:cs typeface="Microsoft YaHei" charset="-122"/>
              </a:rPr>
              <a:t>：</a:t>
            </a:r>
            <a:r>
              <a:rPr lang="zh-CN" altLang="en-US" sz="2400" b="1" dirty="0" smtClean="0">
                <a:solidFill>
                  <a:srgbClr val="C00000"/>
                </a:solidFill>
                <a:latin typeface="Microsoft YaHei" charset="-122"/>
                <a:ea typeface="Microsoft YaHei" charset="-122"/>
                <a:cs typeface="Microsoft YaHei" charset="-122"/>
              </a:rPr>
              <a:t>拉斯柯尔尼科夫</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女主人公：</a:t>
            </a:r>
            <a:r>
              <a:rPr lang="zh-CN" altLang="en-US" sz="2400" b="1" dirty="0" smtClean="0">
                <a:solidFill>
                  <a:srgbClr val="C00000"/>
                </a:solidFill>
                <a:latin typeface="Microsoft YaHei" charset="-122"/>
                <a:ea typeface="Microsoft YaHei" charset="-122"/>
                <a:cs typeface="Microsoft YaHei" charset="-122"/>
              </a:rPr>
              <a:t>索非亚</a:t>
            </a:r>
            <a:endParaRPr lang="en-US" altLang="zh-CN" sz="2400" b="1" dirty="0" smtClean="0">
              <a:solidFill>
                <a:srgbClr val="C00000"/>
              </a:solidFill>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公务员：马尔美拉多夫</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参与者：斯维德里</a:t>
            </a:r>
            <a:r>
              <a:rPr lang="zh-CN" altLang="en-US" sz="2400" dirty="0">
                <a:latin typeface="Microsoft YaHei" charset="-122"/>
                <a:ea typeface="Microsoft YaHei" charset="-122"/>
                <a:cs typeface="Microsoft YaHei" charset="-122"/>
              </a:rPr>
              <a:t>加依洛夫</a:t>
            </a:r>
          </a:p>
          <a:p>
            <a:pPr marL="342900" indent="-342900">
              <a:lnSpc>
                <a:spcPct val="150000"/>
              </a:lnSpc>
              <a:spcBef>
                <a:spcPct val="0"/>
              </a:spcBef>
              <a:buFont typeface="Wingdings" charset="2"/>
              <a:buChar char="Ø"/>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5" name="矩形 4"/>
          <p:cNvSpPr/>
          <p:nvPr/>
        </p:nvSpPr>
        <p:spPr>
          <a:xfrm>
            <a:off x="0" y="-21669"/>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7.6.2</a:t>
            </a:r>
            <a:r>
              <a:rPr lang="zh-CN" altLang="en-US" dirty="0">
                <a:solidFill>
                  <a:schemeClr val="bg1">
                    <a:lumMod val="85000"/>
                  </a:schemeClr>
                </a:solidFill>
                <a:latin typeface="Helvetica Neue For Number" charset="0"/>
              </a:rPr>
              <a:t>二、</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罪与罚</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6602543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imgsa.baidu.com/timg?image&amp;quality=80&amp;size=b9999_10000&amp;sec=1605009054018&amp;di=70c833fa52abbc76a8976f188d3527f7&amp;imgtype=0&amp;src=http%3A%2F%2Fpics3.baidu.com%2Ffeed%2Fcefc1e178a82b901b5097e1db8da18713812efd3.jpeg%3Ftoken%3D8bcd42d73513c25f52ea1c17acdeba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0739337" cy="6873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451984" y="6220297"/>
            <a:ext cx="2287352" cy="652878"/>
          </a:xfrm>
          <a:prstGeom prst="rect">
            <a:avLst/>
          </a:prstGeom>
        </p:spPr>
      </p:pic>
      <p:sp>
        <p:nvSpPr>
          <p:cNvPr id="3" name="文本框 2"/>
          <p:cNvSpPr txBox="1"/>
          <p:nvPr/>
        </p:nvSpPr>
        <p:spPr>
          <a:xfrm>
            <a:off x="10933889" y="1984443"/>
            <a:ext cx="954107" cy="2862322"/>
          </a:xfrm>
          <a:prstGeom prst="rect">
            <a:avLst/>
          </a:prstGeom>
          <a:noFill/>
        </p:spPr>
        <p:txBody>
          <a:bodyPr wrap="none" rtlCol="0">
            <a:spAutoFit/>
          </a:bodyPr>
          <a:lstStyle/>
          <a:p>
            <a:r>
              <a:rPr kumimoji="1" lang="zh-CN" altLang="en-US" sz="6000" dirty="0" smtClean="0">
                <a:latin typeface="STXingkai" charset="-122"/>
                <a:ea typeface="STXingkai" charset="-122"/>
                <a:cs typeface="STXingkai" charset="-122"/>
              </a:rPr>
              <a:t>罪</a:t>
            </a:r>
            <a:endParaRPr kumimoji="1" lang="en-US" altLang="zh-CN" sz="6000" dirty="0" smtClean="0">
              <a:latin typeface="STXingkai" charset="-122"/>
              <a:ea typeface="STXingkai" charset="-122"/>
              <a:cs typeface="STXingkai" charset="-122"/>
            </a:endParaRPr>
          </a:p>
          <a:p>
            <a:r>
              <a:rPr kumimoji="1" lang="zh-CN" altLang="en-US" sz="6000" dirty="0" smtClean="0">
                <a:latin typeface="STXingkai" charset="-122"/>
                <a:ea typeface="STXingkai" charset="-122"/>
                <a:cs typeface="STXingkai" charset="-122"/>
              </a:rPr>
              <a:t>与</a:t>
            </a:r>
            <a:endParaRPr kumimoji="1" lang="en-US" altLang="zh-CN" sz="6000" dirty="0" smtClean="0">
              <a:latin typeface="STXingkai" charset="-122"/>
              <a:ea typeface="STXingkai" charset="-122"/>
              <a:cs typeface="STXingkai" charset="-122"/>
            </a:endParaRPr>
          </a:p>
          <a:p>
            <a:r>
              <a:rPr kumimoji="1" lang="zh-CN" altLang="en-US" sz="6000" dirty="0" smtClean="0">
                <a:latin typeface="STXingkai" charset="-122"/>
                <a:ea typeface="STXingkai" charset="-122"/>
                <a:cs typeface="STXingkai" charset="-122"/>
              </a:rPr>
              <a:t>罚</a:t>
            </a:r>
            <a:endParaRPr kumimoji="1" lang="zh-CN" altLang="en-US" sz="6000" dirty="0">
              <a:latin typeface="STXingkai" charset="-122"/>
              <a:ea typeface="STXingkai" charset="-122"/>
              <a:cs typeface="STXingkai" charset="-122"/>
            </a:endParaRPr>
          </a:p>
        </p:txBody>
      </p:sp>
    </p:spTree>
    <p:extLst>
      <p:ext uri="{BB962C8B-B14F-4D97-AF65-F5344CB8AC3E}">
        <p14:creationId xmlns:p14="http://schemas.microsoft.com/office/powerpoint/2010/main" val="32805192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1" y="1036198"/>
            <a:ext cx="1096645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4.</a:t>
            </a:r>
            <a:r>
              <a:rPr kumimoji="1" lang="zh-CN" altLang="en-US" sz="2400" b="1" dirty="0" smtClean="0">
                <a:latin typeface="Microsoft YaHei" charset="-122"/>
                <a:ea typeface="Microsoft YaHei" charset="-122"/>
                <a:cs typeface="Microsoft YaHei" charset="-122"/>
              </a:rPr>
              <a:t>  陀思妥耶夫斯基</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罪与罚</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的思想内容</a:t>
            </a:r>
            <a:r>
              <a:rPr kumimoji="1" lang="zh-CN" altLang="en-US" sz="2400" b="1" dirty="0" smtClean="0">
                <a:solidFill>
                  <a:srgbClr val="00B050"/>
                </a:solidFill>
                <a:latin typeface="Microsoft YaHei" charset="-122"/>
                <a:ea typeface="Microsoft YaHei" charset="-122"/>
                <a:cs typeface="Microsoft YaHei" charset="-122"/>
              </a:rPr>
              <a:t>［简答］</a:t>
            </a:r>
            <a:endParaRPr lang="zh-CN" altLang="en-US" sz="2400" dirty="0">
              <a:latin typeface="Microsoft YaHei" charset="-122"/>
              <a:ea typeface="Microsoft YaHei" charset="-122"/>
              <a:cs typeface="Microsoft YaHei" charset="-122"/>
            </a:endParaRPr>
          </a:p>
          <a:p>
            <a:pPr>
              <a:lnSpc>
                <a:spcPct val="200000"/>
              </a:lnSpc>
              <a:spcBef>
                <a:spcPct val="0"/>
              </a:spcBef>
            </a:pP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）思想</a:t>
            </a:r>
            <a:r>
              <a:rPr lang="zh-CN" altLang="en-US" sz="2400" dirty="0">
                <a:latin typeface="Microsoft YaHei" charset="-122"/>
                <a:ea typeface="Microsoft YaHei" charset="-122"/>
                <a:cs typeface="Microsoft YaHei" charset="-122"/>
              </a:rPr>
              <a:t>内容深刻而复杂，其中对人性的探索主要表现</a:t>
            </a:r>
            <a:r>
              <a:rPr lang="zh-CN" altLang="en-US" sz="2400" dirty="0" smtClean="0">
                <a:latin typeface="Microsoft YaHei" charset="-122"/>
                <a:ea typeface="Microsoft YaHei" charset="-122"/>
                <a:cs typeface="Microsoft YaHei" charset="-122"/>
              </a:rPr>
              <a:t>在：关于</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超人哲学</a:t>
            </a:r>
            <a:r>
              <a:rPr lang="zh-CN" altLang="en-US" sz="2400" dirty="0">
                <a:latin typeface="Microsoft YaHei" charset="-122"/>
                <a:ea typeface="Microsoft YaHei" charset="-122"/>
                <a:cs typeface="Microsoft YaHei" charset="-122"/>
              </a:rPr>
              <a:t>”和“</a:t>
            </a:r>
            <a:r>
              <a:rPr lang="zh-CN" altLang="en-US" sz="2400" dirty="0">
                <a:solidFill>
                  <a:srgbClr val="FF0000"/>
                </a:solidFill>
                <a:latin typeface="Microsoft YaHei" charset="-122"/>
                <a:ea typeface="Microsoft YaHei" charset="-122"/>
                <a:cs typeface="Microsoft YaHei" charset="-122"/>
              </a:rPr>
              <a:t>权力真理</a:t>
            </a:r>
            <a:r>
              <a:rPr lang="zh-CN" altLang="en-US" sz="2400" dirty="0">
                <a:latin typeface="Microsoft YaHei" charset="-122"/>
                <a:ea typeface="Microsoft YaHei" charset="-122"/>
                <a:cs typeface="Microsoft YaHei" charset="-122"/>
              </a:rPr>
              <a:t>”等论题的探讨，再就是对人的行为中“</a:t>
            </a:r>
            <a:r>
              <a:rPr lang="zh-CN" altLang="en-US" sz="2400" dirty="0">
                <a:solidFill>
                  <a:srgbClr val="FF0000"/>
                </a:solidFill>
                <a:latin typeface="Microsoft YaHei" charset="-122"/>
                <a:ea typeface="Microsoft YaHei" charset="-122"/>
                <a:cs typeface="Microsoft YaHei" charset="-122"/>
              </a:rPr>
              <a:t>潜意识</a:t>
            </a:r>
            <a:r>
              <a:rPr lang="zh-CN" altLang="en-US" sz="2400" dirty="0">
                <a:latin typeface="Microsoft YaHei" charset="-122"/>
                <a:ea typeface="Microsoft YaHei" charset="-122"/>
                <a:cs typeface="Microsoft YaHei" charset="-122"/>
              </a:rPr>
              <a:t>”的考察。</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）其本质是对</a:t>
            </a:r>
            <a:r>
              <a:rPr lang="zh-CN" altLang="en-US" sz="2400" dirty="0">
                <a:solidFill>
                  <a:srgbClr val="0070C0"/>
                </a:solidFill>
                <a:latin typeface="Microsoft YaHei" charset="-122"/>
                <a:ea typeface="Microsoft YaHei" charset="-122"/>
                <a:cs typeface="Microsoft YaHei" charset="-122"/>
              </a:rPr>
              <a:t>社会不公平</a:t>
            </a:r>
            <a:r>
              <a:rPr lang="zh-CN" altLang="en-US" sz="2400" dirty="0">
                <a:latin typeface="Microsoft YaHei" charset="-122"/>
                <a:ea typeface="Microsoft YaHei" charset="-122"/>
                <a:cs typeface="Microsoft YaHei" charset="-122"/>
              </a:rPr>
              <a:t>的抗议，是对社会中</a:t>
            </a:r>
            <a:r>
              <a:rPr lang="zh-CN" altLang="en-US" sz="2400" dirty="0">
                <a:solidFill>
                  <a:srgbClr val="0070C0"/>
                </a:solidFill>
                <a:latin typeface="Microsoft YaHei" charset="-122"/>
                <a:ea typeface="Microsoft YaHei" charset="-122"/>
                <a:cs typeface="Microsoft YaHei" charset="-122"/>
              </a:rPr>
              <a:t>“弱肉强食”</a:t>
            </a:r>
            <a:r>
              <a:rPr lang="zh-CN" altLang="en-US" sz="2400" dirty="0">
                <a:latin typeface="Microsoft YaHei" charset="-122"/>
                <a:ea typeface="Microsoft YaHei" charset="-122"/>
                <a:cs typeface="Microsoft YaHei" charset="-122"/>
              </a:rPr>
              <a:t>现象的艺术描绘。</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）作家</a:t>
            </a:r>
            <a:r>
              <a:rPr lang="zh-CN" altLang="en-US" sz="2400" dirty="0">
                <a:solidFill>
                  <a:srgbClr val="0070C0"/>
                </a:solidFill>
                <a:latin typeface="Microsoft YaHei" charset="-122"/>
                <a:ea typeface="Microsoft YaHei" charset="-122"/>
                <a:cs typeface="Microsoft YaHei" charset="-122"/>
              </a:rPr>
              <a:t>没有找到解决</a:t>
            </a:r>
            <a:r>
              <a:rPr lang="zh-CN" altLang="en-US" sz="2400" dirty="0">
                <a:latin typeface="Microsoft YaHei" charset="-122"/>
                <a:ea typeface="Microsoft YaHei" charset="-122"/>
                <a:cs typeface="Microsoft YaHei" charset="-122"/>
              </a:rPr>
              <a:t>这种不合理现象的办法，只能求助于</a:t>
            </a:r>
            <a:r>
              <a:rPr lang="zh-CN" altLang="en-US" sz="2400" dirty="0">
                <a:solidFill>
                  <a:srgbClr val="0070C0"/>
                </a:solidFill>
                <a:latin typeface="Microsoft YaHei" charset="-122"/>
                <a:ea typeface="Microsoft YaHei" charset="-122"/>
                <a:cs typeface="Microsoft YaHei" charset="-122"/>
              </a:rPr>
              <a:t>宗教赎罪思想</a:t>
            </a:r>
            <a:r>
              <a:rPr lang="zh-CN" altLang="en-US" sz="2400" dirty="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5" name="矩形 4"/>
          <p:cNvSpPr/>
          <p:nvPr/>
        </p:nvSpPr>
        <p:spPr>
          <a:xfrm>
            <a:off x="0" y="-21669"/>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7.6.2</a:t>
            </a:r>
            <a:r>
              <a:rPr lang="zh-CN" altLang="en-US" dirty="0">
                <a:solidFill>
                  <a:schemeClr val="bg1">
                    <a:lumMod val="85000"/>
                  </a:schemeClr>
                </a:solidFill>
                <a:latin typeface="Helvetica Neue For Number" charset="0"/>
              </a:rPr>
              <a:t>二、</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罪与罚</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158792419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1" y="1036198"/>
            <a:ext cx="1096645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5.</a:t>
            </a:r>
            <a:r>
              <a:rPr kumimoji="1" lang="zh-CN" altLang="en-US" sz="2400" b="1" dirty="0" smtClean="0">
                <a:latin typeface="Microsoft YaHei" charset="-122"/>
                <a:ea typeface="Microsoft YaHei" charset="-122"/>
                <a:cs typeface="Microsoft YaHei" charset="-122"/>
              </a:rPr>
              <a:t>  陀思妥耶夫斯基</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罪与罚</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的艺术成就</a:t>
            </a:r>
            <a:r>
              <a:rPr kumimoji="1" lang="zh-CN" altLang="en-US" sz="2400" b="1" dirty="0" smtClean="0">
                <a:solidFill>
                  <a:srgbClr val="00B050"/>
                </a:solidFill>
                <a:latin typeface="Microsoft YaHei" charset="-122"/>
                <a:ea typeface="Microsoft YaHei" charset="-122"/>
                <a:cs typeface="Microsoft YaHei" charset="-122"/>
              </a:rPr>
              <a:t>［名词解释］</a:t>
            </a:r>
            <a:endParaRPr lang="zh-CN" altLang="en-US" sz="2400" dirty="0">
              <a:latin typeface="Microsoft YaHei" charset="-122"/>
              <a:ea typeface="Microsoft YaHei" charset="-122"/>
              <a:cs typeface="Microsoft YaHei" charset="-122"/>
            </a:endParaRPr>
          </a:p>
          <a:p>
            <a:pPr>
              <a:lnSpc>
                <a:spcPct val="200000"/>
              </a:lnSpc>
              <a:spcBef>
                <a:spcPct val="0"/>
              </a:spcBef>
            </a:pPr>
            <a:r>
              <a:rPr lang="zh-CN" altLang="en-US" sz="2800" b="1" dirty="0">
                <a:solidFill>
                  <a:srgbClr val="FF0000"/>
                </a:solidFill>
                <a:latin typeface="Microsoft YaHei" charset="-122"/>
                <a:ea typeface="Microsoft YaHei" charset="-122"/>
                <a:cs typeface="Microsoft YaHei" charset="-122"/>
              </a:rPr>
              <a:t>“复调小说”</a:t>
            </a:r>
            <a:endParaRPr lang="en-US" altLang="zh-CN" sz="2800" b="1" dirty="0">
              <a:solidFill>
                <a:srgbClr val="FF0000"/>
              </a:solidFill>
              <a:latin typeface="Microsoft YaHei" charset="-122"/>
              <a:ea typeface="Microsoft YaHei" charset="-122"/>
              <a:cs typeface="Microsoft YaHei" charset="-122"/>
            </a:endParaRPr>
          </a:p>
          <a:p>
            <a:pPr>
              <a:lnSpc>
                <a:spcPct val="200000"/>
              </a:lnSpc>
              <a:spcBef>
                <a:spcPct val="0"/>
              </a:spcBef>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）一种</a:t>
            </a:r>
            <a:r>
              <a:rPr lang="zh-CN" altLang="en-US" sz="2400" dirty="0">
                <a:solidFill>
                  <a:srgbClr val="FF0000"/>
                </a:solidFill>
                <a:latin typeface="Microsoft YaHei" charset="-122"/>
                <a:ea typeface="Microsoft YaHei" charset="-122"/>
                <a:cs typeface="Microsoft YaHei" charset="-122"/>
              </a:rPr>
              <a:t>小说结构</a:t>
            </a:r>
            <a:r>
              <a:rPr lang="zh-CN" altLang="en-US" sz="2400" dirty="0">
                <a:latin typeface="Microsoft YaHei" charset="-122"/>
                <a:ea typeface="Microsoft YaHei" charset="-122"/>
                <a:cs typeface="Microsoft YaHei" charset="-122"/>
              </a:rPr>
              <a:t>样式。</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）由众多的似乎平等的声音的</a:t>
            </a:r>
            <a:r>
              <a:rPr lang="zh-CN" altLang="en-US" sz="2400" dirty="0">
                <a:solidFill>
                  <a:srgbClr val="FF0000"/>
                </a:solidFill>
                <a:latin typeface="Microsoft YaHei" charset="-122"/>
                <a:ea typeface="Microsoft YaHei" charset="-122"/>
                <a:cs typeface="Microsoft YaHei" charset="-122"/>
              </a:rPr>
              <a:t>对话构成</a:t>
            </a:r>
            <a:r>
              <a:rPr lang="zh-CN" altLang="en-US" sz="2400" dirty="0">
                <a:latin typeface="Microsoft YaHei" charset="-122"/>
                <a:ea typeface="Microsoft YaHei" charset="-122"/>
                <a:cs typeface="Microsoft YaHei" charset="-122"/>
              </a:rPr>
              <a:t>。</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）由</a:t>
            </a:r>
            <a:r>
              <a:rPr lang="zh-CN" altLang="en-US" sz="2400" dirty="0">
                <a:solidFill>
                  <a:srgbClr val="FF0000"/>
                </a:solidFill>
                <a:latin typeface="Microsoft YaHei" charset="-122"/>
                <a:ea typeface="Microsoft YaHei" charset="-122"/>
                <a:cs typeface="Microsoft YaHei" charset="-122"/>
              </a:rPr>
              <a:t>巴赫金</a:t>
            </a:r>
            <a:r>
              <a:rPr lang="zh-CN" altLang="en-US" sz="2400" dirty="0">
                <a:latin typeface="Microsoft YaHei" charset="-122"/>
                <a:ea typeface="Microsoft YaHei" charset="-122"/>
                <a:cs typeface="Microsoft YaHei" charset="-122"/>
              </a:rPr>
              <a:t>提出。</a:t>
            </a: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5" name="矩形 4"/>
          <p:cNvSpPr/>
          <p:nvPr/>
        </p:nvSpPr>
        <p:spPr>
          <a:xfrm>
            <a:off x="0" y="-21669"/>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7.6.2</a:t>
            </a:r>
            <a:r>
              <a:rPr lang="zh-CN" altLang="en-US" dirty="0">
                <a:solidFill>
                  <a:schemeClr val="bg1">
                    <a:lumMod val="85000"/>
                  </a:schemeClr>
                </a:solidFill>
                <a:latin typeface="Helvetica Neue For Number" charset="0"/>
              </a:rPr>
              <a:t>二、</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罪与罚</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19583086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矩形 1"/>
          <p:cNvSpPr>
            <a:spLocks noChangeArrowheads="1"/>
          </p:cNvSpPr>
          <p:nvPr/>
        </p:nvSpPr>
        <p:spPr bwMode="auto">
          <a:xfrm>
            <a:off x="875489" y="756684"/>
            <a:ext cx="833994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陀思妥耶夫斯基描写狱中囚犯生活的著作是（）</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脆弱的心</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死屋手记</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舅舅的梦</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地下室手记</a:t>
            </a:r>
            <a:r>
              <a:rPr lang="en-US" altLang="zh-CN" sz="2800" dirty="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9011980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矩形 1"/>
          <p:cNvSpPr>
            <a:spLocks noChangeArrowheads="1"/>
          </p:cNvSpPr>
          <p:nvPr/>
        </p:nvSpPr>
        <p:spPr bwMode="auto">
          <a:xfrm>
            <a:off x="875489" y="756684"/>
            <a:ext cx="833994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陀思妥耶夫斯基描写狱中</a:t>
            </a:r>
            <a:r>
              <a:rPr lang="zh-CN" altLang="en-US" sz="2800" dirty="0">
                <a:solidFill>
                  <a:srgbClr val="C00000"/>
                </a:solidFill>
                <a:latin typeface="Microsoft YaHei" charset="-122"/>
                <a:ea typeface="Microsoft YaHei" charset="-122"/>
                <a:cs typeface="Microsoft YaHei" charset="-122"/>
              </a:rPr>
              <a:t>囚犯生活</a:t>
            </a:r>
            <a:r>
              <a:rPr lang="zh-CN" altLang="en-US" sz="2800" dirty="0">
                <a:latin typeface="Microsoft YaHei" charset="-122"/>
                <a:ea typeface="Microsoft YaHei" charset="-122"/>
                <a:cs typeface="Microsoft YaHei" charset="-122"/>
              </a:rPr>
              <a:t>的著作是（）</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脆弱的心</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solidFill>
                  <a:srgbClr val="C00000"/>
                </a:solidFill>
                <a:latin typeface="Microsoft YaHei" charset="-122"/>
                <a:ea typeface="Microsoft YaHei" charset="-122"/>
                <a:cs typeface="Microsoft YaHei" charset="-122"/>
              </a:rPr>
              <a:t>B:《</a:t>
            </a:r>
            <a:r>
              <a:rPr lang="zh-CN" altLang="en-US" sz="2800" dirty="0">
                <a:solidFill>
                  <a:srgbClr val="C00000"/>
                </a:solidFill>
                <a:latin typeface="Microsoft YaHei" charset="-122"/>
                <a:ea typeface="Microsoft YaHei" charset="-122"/>
                <a:cs typeface="Microsoft YaHei" charset="-122"/>
              </a:rPr>
              <a:t>死屋手记</a:t>
            </a:r>
            <a:r>
              <a:rPr lang="en-US" altLang="zh-CN" sz="2800" dirty="0" smtClean="0">
                <a:solidFill>
                  <a:srgbClr val="C00000"/>
                </a:solidFill>
                <a:latin typeface="Microsoft YaHei" charset="-122"/>
                <a:ea typeface="Microsoft YaHei" charset="-122"/>
                <a:cs typeface="Microsoft YaHei" charset="-122"/>
              </a:rPr>
              <a:t>》</a:t>
            </a:r>
            <a:endParaRPr lang="en-US" altLang="zh-CN" sz="2800" dirty="0">
              <a:solidFill>
                <a:srgbClr val="C00000"/>
              </a:solidFill>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舅舅的梦</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地下室手记</a:t>
            </a:r>
            <a:r>
              <a:rPr lang="en-US" altLang="zh-CN" sz="2800" dirty="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34001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矩形 1"/>
          <p:cNvSpPr>
            <a:spLocks noChangeArrowheads="1"/>
          </p:cNvSpPr>
          <p:nvPr/>
        </p:nvSpPr>
        <p:spPr bwMode="auto">
          <a:xfrm>
            <a:off x="875489" y="1015494"/>
            <a:ext cx="982493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a:latin typeface="Microsoft YaHei" charset="-122"/>
                <a:ea typeface="Microsoft YaHei" charset="-122"/>
                <a:cs typeface="Microsoft YaHei" charset="-122"/>
              </a:rPr>
              <a:t>陀思妥耶夫斯基作为一生创作的总结的代表作是长篇小说（ </a:t>
            </a:r>
            <a:r>
              <a:rPr lang="zh-CN" altLang="en-US" sz="280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罪与罚</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群魔</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白痴</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卡拉马佐夫兄弟</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7735631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矩形 1"/>
          <p:cNvSpPr>
            <a:spLocks noChangeArrowheads="1"/>
          </p:cNvSpPr>
          <p:nvPr/>
        </p:nvSpPr>
        <p:spPr bwMode="auto">
          <a:xfrm>
            <a:off x="875489" y="1015494"/>
            <a:ext cx="982493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陀思妥耶夫斯基作为一生创作的总结的代表作是长篇小说（ </a:t>
            </a:r>
            <a:r>
              <a:rPr lang="zh-CN" altLang="en-US"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罪与罚</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群魔</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白痴</a:t>
            </a:r>
            <a:r>
              <a:rPr lang="en-US" altLang="zh-CN" sz="2800" dirty="0">
                <a:latin typeface="Microsoft YaHei" charset="-122"/>
                <a:ea typeface="Microsoft YaHei" charset="-122"/>
                <a:cs typeface="Microsoft YaHei" charset="-122"/>
              </a:rPr>
              <a:t>》</a:t>
            </a:r>
          </a:p>
          <a:p>
            <a:pPr>
              <a:lnSpc>
                <a:spcPct val="150000"/>
              </a:lnSpc>
            </a:pPr>
            <a:r>
              <a:rPr lang="en-US" altLang="zh-CN" sz="2800" dirty="0">
                <a:solidFill>
                  <a:srgbClr val="C00000"/>
                </a:solidFill>
                <a:latin typeface="Microsoft YaHei" charset="-122"/>
                <a:ea typeface="Microsoft YaHei" charset="-122"/>
                <a:cs typeface="Microsoft YaHei" charset="-122"/>
              </a:rPr>
              <a:t>D:《</a:t>
            </a:r>
            <a:r>
              <a:rPr lang="zh-CN" altLang="en-US" sz="2800" dirty="0">
                <a:solidFill>
                  <a:srgbClr val="C00000"/>
                </a:solidFill>
                <a:latin typeface="Microsoft YaHei" charset="-122"/>
                <a:ea typeface="Microsoft YaHei" charset="-122"/>
                <a:cs typeface="Microsoft YaHei" charset="-122"/>
              </a:rPr>
              <a:t>卡拉马佐夫兄弟</a:t>
            </a:r>
            <a:r>
              <a:rPr lang="en-US" altLang="zh-CN" sz="2800" dirty="0">
                <a:solidFill>
                  <a:srgbClr val="C00000"/>
                </a:solidFill>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01536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3666"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4.</a:t>
            </a:r>
            <a:r>
              <a:rPr lang="zh-CN" altLang="en-US" sz="2400" b="1">
                <a:latin typeface="微软雅黑" panose="020B0503020204020204" charset="-122"/>
                <a:ea typeface="微软雅黑" panose="020B0503020204020204" charset="-122"/>
              </a:rPr>
              <a:t>  现实主义文学在法国</a:t>
            </a:r>
            <a:r>
              <a:rPr lang="zh-CN" altLang="en-US" sz="2400" b="1">
                <a:solidFill>
                  <a:srgbClr val="00B050"/>
                </a:solidFill>
                <a:latin typeface="微软雅黑" panose="020B0503020204020204" charset="-122"/>
                <a:ea typeface="微软雅黑" panose="020B0503020204020204" charset="-122"/>
              </a:rPr>
              <a:t>［选择］</a:t>
            </a:r>
            <a:endParaRPr lang="en-US" altLang="zh-CN" sz="2400">
              <a:solidFill>
                <a:srgbClr val="00B050"/>
              </a:solidFill>
              <a:latin typeface="微软雅黑" panose="020B0503020204020204" charset="-122"/>
              <a:ea typeface="微软雅黑" panose="020B0503020204020204" charset="-122"/>
            </a:endParaRPr>
          </a:p>
        </p:txBody>
      </p:sp>
      <p:graphicFrame>
        <p:nvGraphicFramePr>
          <p:cNvPr id="87043" name="表格 87042"/>
          <p:cNvGraphicFramePr/>
          <p:nvPr/>
        </p:nvGraphicFramePr>
        <p:xfrm>
          <a:off x="1228725" y="2043113"/>
          <a:ext cx="9547225" cy="4196086"/>
        </p:xfrm>
        <a:graphic>
          <a:graphicData uri="http://schemas.openxmlformats.org/drawingml/2006/table">
            <a:tbl>
              <a:tblPr/>
              <a:tblGrid>
                <a:gridCol w="1370013"/>
                <a:gridCol w="2155825"/>
                <a:gridCol w="6021387"/>
              </a:tblGrid>
              <a:tr h="5080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作家</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作品</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内容</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033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solidFill>
                            <a:srgbClr val="FF0000"/>
                          </a:solidFill>
                          <a:latin typeface="微软雅黑" panose="020B0503020204020204" charset="-122"/>
                          <a:ea typeface="微软雅黑" panose="020B0503020204020204" charset="-122"/>
                        </a:rPr>
                        <a:t>梅</a:t>
                      </a:r>
                      <a:r>
                        <a:rPr lang="zh-CN" altLang="en-US" sz="2400" dirty="0">
                          <a:latin typeface="微软雅黑" panose="020B0503020204020204" charset="-122"/>
                          <a:ea typeface="微软雅黑" panose="020B0503020204020204" charset="-122"/>
                        </a:rPr>
                        <a:t>里美</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latin typeface="微软雅黑" panose="020B0503020204020204" charset="-122"/>
                          <a:ea typeface="微软雅黑" panose="020B0503020204020204" charset="-122"/>
                        </a:rPr>
                        <a:t>中篇小说</a:t>
                      </a:r>
                    </a:p>
                    <a:p>
                      <a:pPr lvl="0" algn="ctr" eaLnBrk="1" hangingPunct="1">
                        <a:buNone/>
                      </a:pP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卡</a:t>
                      </a:r>
                      <a:r>
                        <a:rPr lang="zh-CN" altLang="en-US" sz="2400" dirty="0">
                          <a:solidFill>
                            <a:srgbClr val="FF0000"/>
                          </a:solidFill>
                          <a:latin typeface="微软雅黑" panose="020B0503020204020204" charset="-122"/>
                          <a:ea typeface="微软雅黑" panose="020B0503020204020204" charset="-122"/>
                        </a:rPr>
                        <a:t>门</a:t>
                      </a:r>
                      <a:r>
                        <a:rPr lang="en-US" altLang="zh-CN" sz="2400" dirty="0">
                          <a:latin typeface="微软雅黑" panose="020B0503020204020204" charset="-122"/>
                          <a:ea typeface="微软雅黑" panose="020B0503020204020204" charset="-122"/>
                        </a:rPr>
                        <a:t>》</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楷体" panose="02010609060101010101" charset="-122"/>
                          <a:ea typeface="楷体" panose="02010609060101010101" charset="-122"/>
                        </a:rPr>
                        <a:t>塑造了个性鲜明的女性形象</a:t>
                      </a:r>
                      <a:r>
                        <a:rPr lang="zh-CN" altLang="en-US" sz="2400" dirty="0">
                          <a:solidFill>
                            <a:srgbClr val="FF0000"/>
                          </a:solidFill>
                          <a:latin typeface="楷体" panose="02010609060101010101" charset="-122"/>
                          <a:ea typeface="楷体" panose="02010609060101010101" charset="-122"/>
                        </a:rPr>
                        <a:t>卡门</a:t>
                      </a:r>
                      <a:r>
                        <a:rPr lang="zh-CN" altLang="en-US" sz="2400" dirty="0">
                          <a:latin typeface="楷体" panose="02010609060101010101" charset="-122"/>
                          <a:ea typeface="楷体" panose="02010609060101010101" charset="-122"/>
                        </a:rPr>
                        <a:t>，以女主人公的“绝对自由”否定了资本主义文明。</a:t>
                      </a:r>
                      <a:endParaRPr lang="en-US" altLang="zh-CN" sz="2400" dirty="0">
                        <a:latin typeface="楷体" panose="02010609060101010101" charset="-122"/>
                        <a:ea typeface="楷体" panose="02010609060101010101"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5541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微软雅黑" panose="020B0503020204020204" charset="-122"/>
                          <a:ea typeface="微软雅黑" panose="020B0503020204020204" charset="-122"/>
                        </a:rPr>
                        <a:t>福</a:t>
                      </a:r>
                      <a:r>
                        <a:rPr lang="zh-CN" altLang="en-US" sz="2400">
                          <a:solidFill>
                            <a:srgbClr val="FF0000"/>
                          </a:solidFill>
                          <a:latin typeface="微软雅黑" panose="020B0503020204020204" charset="-122"/>
                          <a:ea typeface="微软雅黑" panose="020B0503020204020204" charset="-122"/>
                        </a:rPr>
                        <a:t>楼</a:t>
                      </a:r>
                      <a:r>
                        <a:rPr lang="zh-CN" altLang="en-US" sz="2400">
                          <a:latin typeface="微软雅黑" panose="020B0503020204020204" charset="-122"/>
                          <a:ea typeface="微软雅黑" panose="020B0503020204020204" charset="-122"/>
                        </a:rPr>
                        <a:t>拜</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微软雅黑" panose="020B0503020204020204" charset="-122"/>
                          <a:ea typeface="微软雅黑" panose="020B0503020204020204" charset="-122"/>
                        </a:rPr>
                        <a:t>长篇小说</a:t>
                      </a:r>
                      <a:endParaRPr lang="en-US" altLang="zh-CN" sz="2400">
                        <a:latin typeface="微软雅黑" panose="020B0503020204020204" charset="-122"/>
                        <a:ea typeface="微软雅黑" panose="020B0503020204020204" charset="-122"/>
                      </a:endParaRPr>
                    </a:p>
                    <a:p>
                      <a:pPr lvl="0" algn="ctr" eaLnBrk="1" hangingPunct="1">
                        <a:buNone/>
                      </a:pPr>
                      <a:r>
                        <a:rPr lang="en-US" altLang="zh-CN" sz="2400">
                          <a:latin typeface="微软雅黑" panose="020B0503020204020204" charset="-122"/>
                          <a:ea typeface="微软雅黑" panose="020B0503020204020204" charset="-122"/>
                        </a:rPr>
                        <a:t>《</a:t>
                      </a:r>
                      <a:r>
                        <a:rPr lang="zh-CN" altLang="en-US" sz="2400">
                          <a:solidFill>
                            <a:srgbClr val="FF0000"/>
                          </a:solidFill>
                          <a:latin typeface="微软雅黑" panose="020B0503020204020204" charset="-122"/>
                          <a:ea typeface="微软雅黑" panose="020B0503020204020204" charset="-122"/>
                        </a:rPr>
                        <a:t>包</a:t>
                      </a:r>
                      <a:r>
                        <a:rPr lang="zh-CN" altLang="en-US" sz="2400">
                          <a:latin typeface="微软雅黑" panose="020B0503020204020204" charset="-122"/>
                          <a:ea typeface="微软雅黑" panose="020B0503020204020204" charset="-122"/>
                        </a:rPr>
                        <a:t>法利夫人</a:t>
                      </a:r>
                      <a:r>
                        <a:rPr lang="en-US" altLang="zh-CN" sz="2400">
                          <a:latin typeface="微软雅黑" panose="020B0503020204020204" charset="-122"/>
                          <a:ea typeface="微软雅黑" panose="020B0503020204020204" charset="-122"/>
                        </a:rPr>
                        <a:t>》</a:t>
                      </a:r>
                      <a:endParaRPr lang="zh-CN" altLang="en-US" sz="240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solidFill>
                            <a:srgbClr val="0070C0"/>
                          </a:solidFill>
                          <a:latin typeface="楷体" panose="02010609060101010101" charset="-122"/>
                          <a:ea typeface="楷体" panose="02010609060101010101" charset="-122"/>
                        </a:rPr>
                        <a:t>外省生活</a:t>
                      </a:r>
                      <a:r>
                        <a:rPr lang="zh-CN" altLang="en-US" sz="2400" dirty="0">
                          <a:solidFill>
                            <a:srgbClr val="000000"/>
                          </a:solidFill>
                          <a:latin typeface="楷体" panose="02010609060101010101" charset="-122"/>
                          <a:ea typeface="楷体" panose="02010609060101010101" charset="-122"/>
                        </a:rPr>
                        <a:t>为背景，着重描写了女主角</a:t>
                      </a:r>
                      <a:r>
                        <a:rPr lang="zh-CN" altLang="en-US" sz="2400" dirty="0">
                          <a:solidFill>
                            <a:srgbClr val="FF0000"/>
                          </a:solidFill>
                          <a:latin typeface="楷体" panose="02010609060101010101" charset="-122"/>
                          <a:ea typeface="楷体" panose="02010609060101010101" charset="-122"/>
                        </a:rPr>
                        <a:t>爱玛</a:t>
                      </a:r>
                      <a:r>
                        <a:rPr lang="zh-CN" altLang="en-US" sz="2400" dirty="0">
                          <a:solidFill>
                            <a:srgbClr val="000000"/>
                          </a:solidFill>
                          <a:latin typeface="楷体" panose="02010609060101010101" charset="-122"/>
                          <a:ea typeface="楷体" panose="02010609060101010101" charset="-122"/>
                        </a:rPr>
                        <a:t>的人生经历，以及她追求不正当的“爱情”而最终导致自杀的悲剧命运。</a:t>
                      </a:r>
                      <a:endParaRPr lang="en-US" altLang="zh-CN" sz="2400" dirty="0">
                        <a:solidFill>
                          <a:srgbClr val="000000"/>
                        </a:solidFill>
                        <a:latin typeface="楷体" panose="02010609060101010101" charset="-122"/>
                        <a:ea typeface="楷体" panose="02010609060101010101" charset="-122"/>
                      </a:endParaRPr>
                    </a:p>
                    <a:p>
                      <a:pPr lvl="0" eaLnBrk="1" hangingPunct="1">
                        <a:buNone/>
                      </a:pPr>
                      <a:endParaRPr lang="en-US" altLang="zh-CN" sz="2400" dirty="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1303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solidFill>
                            <a:srgbClr val="FF0000"/>
                          </a:solidFill>
                          <a:latin typeface="微软雅黑" panose="020B0503020204020204" charset="-122"/>
                          <a:ea typeface="微软雅黑" panose="020B0503020204020204" charset="-122"/>
                        </a:rPr>
                        <a:t>小</a:t>
                      </a:r>
                      <a:r>
                        <a:rPr lang="zh-CN" altLang="en-US" sz="2400" dirty="0">
                          <a:latin typeface="微软雅黑" panose="020B0503020204020204" charset="-122"/>
                          <a:ea typeface="微软雅黑" panose="020B0503020204020204" charset="-122"/>
                        </a:rPr>
                        <a:t>仲马</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latin typeface="微软雅黑" panose="020B0503020204020204" charset="-122"/>
                          <a:ea typeface="微软雅黑" panose="020B0503020204020204" charset="-122"/>
                        </a:rPr>
                        <a:t>小说</a:t>
                      </a:r>
                    </a:p>
                    <a:p>
                      <a:pPr lvl="0" algn="ctr" eaLnBrk="1" hangingPunct="1">
                        <a:buNone/>
                      </a:pP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茶花</a:t>
                      </a:r>
                      <a:r>
                        <a:rPr lang="zh-CN" altLang="en-US" sz="2400" dirty="0">
                          <a:solidFill>
                            <a:srgbClr val="FF0000"/>
                          </a:solidFill>
                          <a:latin typeface="微软雅黑" panose="020B0503020204020204" charset="-122"/>
                          <a:ea typeface="微软雅黑" panose="020B0503020204020204" charset="-122"/>
                        </a:rPr>
                        <a:t>女</a:t>
                      </a:r>
                      <a:r>
                        <a:rPr lang="en-US" altLang="zh-CN"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楷体" panose="02010609060101010101" charset="-122"/>
                          <a:ea typeface="楷体" panose="02010609060101010101" charset="-122"/>
                        </a:rPr>
                        <a:t>通过女主人公玛格丽特短暂而悲惨的一生，揭露了资本主义社会对女性的摧残。</a:t>
                      </a:r>
                    </a:p>
                  </a:txBody>
                  <a:tcPr marL="91432" marR="91432"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13689" name="文本框 4"/>
          <p:cNvSpPr txBox="1"/>
          <p:nvPr/>
        </p:nvSpPr>
        <p:spPr>
          <a:xfrm>
            <a:off x="10789765" y="2924175"/>
            <a:ext cx="1858963" cy="400110"/>
          </a:xfrm>
          <a:prstGeom prst="rect">
            <a:avLst/>
          </a:prstGeom>
          <a:noFill/>
          <a:ln w="9525">
            <a:noFill/>
          </a:ln>
        </p:spPr>
        <p:txBody>
          <a:bodyPr anchor="t">
            <a:spAutoFit/>
          </a:bodyPr>
          <a:lstStyle/>
          <a:p>
            <a:pPr eaLnBrk="0" hangingPunct="0"/>
            <a:r>
              <a:rPr lang="zh-CN" altLang="en-US" sz="2000" b="1" dirty="0">
                <a:solidFill>
                  <a:srgbClr val="0070C0"/>
                </a:solidFill>
                <a:latin typeface="楷体" panose="02010609060101010101" charset="-122"/>
                <a:ea typeface="楷体" panose="02010609060101010101" charset="-122"/>
              </a:rPr>
              <a:t>口诀：没门</a:t>
            </a:r>
          </a:p>
        </p:txBody>
      </p:sp>
      <p:sp>
        <p:nvSpPr>
          <p:cNvPr id="113690" name="文本框 5"/>
          <p:cNvSpPr txBox="1"/>
          <p:nvPr/>
        </p:nvSpPr>
        <p:spPr>
          <a:xfrm>
            <a:off x="10560496" y="4351338"/>
            <a:ext cx="2063750" cy="400110"/>
          </a:xfrm>
          <a:prstGeom prst="rect">
            <a:avLst/>
          </a:prstGeom>
          <a:noFill/>
          <a:ln w="9525">
            <a:noFill/>
          </a:ln>
        </p:spPr>
        <p:txBody>
          <a:bodyPr anchor="t">
            <a:spAutoFit/>
          </a:bodyPr>
          <a:lstStyle/>
          <a:p>
            <a:pPr eaLnBrk="0" hangingPunct="0"/>
            <a:r>
              <a:rPr lang="zh-CN" altLang="en-US" sz="2000" b="1">
                <a:solidFill>
                  <a:srgbClr val="0070C0"/>
                </a:solidFill>
                <a:latin typeface="楷体" panose="02010609060101010101" charset="-122"/>
                <a:ea typeface="楷体" panose="02010609060101010101" charset="-122"/>
              </a:rPr>
              <a:t>口诀：爱包楼</a:t>
            </a:r>
          </a:p>
        </p:txBody>
      </p:sp>
      <p:sp>
        <p:nvSpPr>
          <p:cNvPr id="113691" name="文本框 6"/>
          <p:cNvSpPr txBox="1"/>
          <p:nvPr/>
        </p:nvSpPr>
        <p:spPr>
          <a:xfrm>
            <a:off x="10647425" y="5578446"/>
            <a:ext cx="1858963" cy="400110"/>
          </a:xfrm>
          <a:prstGeom prst="rect">
            <a:avLst/>
          </a:prstGeom>
          <a:noFill/>
          <a:ln w="9525">
            <a:noFill/>
          </a:ln>
        </p:spPr>
        <p:txBody>
          <a:bodyPr anchor="t">
            <a:spAutoFit/>
          </a:bodyPr>
          <a:lstStyle/>
          <a:p>
            <a:pPr eaLnBrk="0" hangingPunct="0"/>
            <a:r>
              <a:rPr lang="zh-CN" altLang="en-US" sz="2000" b="1">
                <a:solidFill>
                  <a:srgbClr val="0070C0"/>
                </a:solidFill>
                <a:latin typeface="楷体" panose="02010609060101010101" charset="-122"/>
                <a:ea typeface="楷体" panose="02010609060101010101" charset="-122"/>
              </a:rPr>
              <a:t>口诀：小花</a:t>
            </a:r>
          </a:p>
        </p:txBody>
      </p:sp>
    </p:spTree>
    <p:extLst>
      <p:ext uri="{BB962C8B-B14F-4D97-AF65-F5344CB8AC3E}">
        <p14:creationId xmlns:p14="http://schemas.microsoft.com/office/powerpoint/2010/main" val="133221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89"/>
                                        </p:tgtEl>
                                        <p:attrNameLst>
                                          <p:attrName>style.visibility</p:attrName>
                                        </p:attrNameLst>
                                      </p:cBhvr>
                                      <p:to>
                                        <p:strVal val="visible"/>
                                      </p:to>
                                    </p:set>
                                    <p:anim calcmode="lin" valueType="num">
                                      <p:cBhvr additive="base">
                                        <p:cTn id="7" dur="500" fill="hold"/>
                                        <p:tgtEl>
                                          <p:spTgt spid="113689"/>
                                        </p:tgtEl>
                                        <p:attrNameLst>
                                          <p:attrName>ppt_x</p:attrName>
                                        </p:attrNameLst>
                                      </p:cBhvr>
                                      <p:tavLst>
                                        <p:tav tm="0">
                                          <p:val>
                                            <p:strVal val="#ppt_x"/>
                                          </p:val>
                                        </p:tav>
                                        <p:tav tm="100000">
                                          <p:val>
                                            <p:strVal val="#ppt_x"/>
                                          </p:val>
                                        </p:tav>
                                      </p:tavLst>
                                    </p:anim>
                                    <p:anim calcmode="lin" valueType="num">
                                      <p:cBhvr additive="base">
                                        <p:cTn id="8" dur="500" fill="hold"/>
                                        <p:tgtEl>
                                          <p:spTgt spid="1136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690"/>
                                        </p:tgtEl>
                                        <p:attrNameLst>
                                          <p:attrName>style.visibility</p:attrName>
                                        </p:attrNameLst>
                                      </p:cBhvr>
                                      <p:to>
                                        <p:strVal val="visible"/>
                                      </p:to>
                                    </p:set>
                                    <p:anim calcmode="lin" valueType="num">
                                      <p:cBhvr additive="base">
                                        <p:cTn id="13" dur="500" fill="hold"/>
                                        <p:tgtEl>
                                          <p:spTgt spid="113690"/>
                                        </p:tgtEl>
                                        <p:attrNameLst>
                                          <p:attrName>ppt_x</p:attrName>
                                        </p:attrNameLst>
                                      </p:cBhvr>
                                      <p:tavLst>
                                        <p:tav tm="0">
                                          <p:val>
                                            <p:strVal val="#ppt_x"/>
                                          </p:val>
                                        </p:tav>
                                        <p:tav tm="100000">
                                          <p:val>
                                            <p:strVal val="#ppt_x"/>
                                          </p:val>
                                        </p:tav>
                                      </p:tavLst>
                                    </p:anim>
                                    <p:anim calcmode="lin" valueType="num">
                                      <p:cBhvr additive="base">
                                        <p:cTn id="14" dur="500" fill="hold"/>
                                        <p:tgtEl>
                                          <p:spTgt spid="11369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3691"/>
                                        </p:tgtEl>
                                        <p:attrNameLst>
                                          <p:attrName>style.visibility</p:attrName>
                                        </p:attrNameLst>
                                      </p:cBhvr>
                                      <p:to>
                                        <p:strVal val="visible"/>
                                      </p:to>
                                    </p:set>
                                    <p:anim calcmode="lin" valueType="num">
                                      <p:cBhvr additive="base">
                                        <p:cTn id="19" dur="500" fill="hold"/>
                                        <p:tgtEl>
                                          <p:spTgt spid="113691"/>
                                        </p:tgtEl>
                                        <p:attrNameLst>
                                          <p:attrName>ppt_x</p:attrName>
                                        </p:attrNameLst>
                                      </p:cBhvr>
                                      <p:tavLst>
                                        <p:tav tm="0">
                                          <p:val>
                                            <p:strVal val="#ppt_x"/>
                                          </p:val>
                                        </p:tav>
                                        <p:tav tm="100000">
                                          <p:val>
                                            <p:strVal val="#ppt_x"/>
                                          </p:val>
                                        </p:tav>
                                      </p:tavLst>
                                    </p:anim>
                                    <p:anim calcmode="lin" valueType="num">
                                      <p:cBhvr additive="base">
                                        <p:cTn id="20" dur="500" fill="hold"/>
                                        <p:tgtEl>
                                          <p:spTgt spid="113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89" grpId="0"/>
      <p:bldP spid="113690" grpId="0"/>
      <p:bldP spid="113691"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矩形 1"/>
          <p:cNvSpPr>
            <a:spLocks noChangeArrowheads="1"/>
          </p:cNvSpPr>
          <p:nvPr/>
        </p:nvSpPr>
        <p:spPr bwMode="auto">
          <a:xfrm>
            <a:off x="875489" y="1015494"/>
            <a:ext cx="9824937"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陀思妥耶夫斯基第一部描写小人物的作品是（  ）</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穷人</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白夜</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白痴</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同貌人</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567449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矩形 1"/>
          <p:cNvSpPr>
            <a:spLocks noChangeArrowheads="1"/>
          </p:cNvSpPr>
          <p:nvPr/>
        </p:nvSpPr>
        <p:spPr bwMode="auto">
          <a:xfrm>
            <a:off x="875489" y="1015494"/>
            <a:ext cx="982493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陀思妥耶夫斯基第一部描写</a:t>
            </a:r>
            <a:r>
              <a:rPr lang="zh-CN" altLang="en-US" sz="2800" dirty="0">
                <a:solidFill>
                  <a:srgbClr val="C00000"/>
                </a:solidFill>
                <a:latin typeface="Microsoft YaHei" charset="-122"/>
                <a:ea typeface="Microsoft YaHei" charset="-122"/>
                <a:cs typeface="Microsoft YaHei" charset="-122"/>
              </a:rPr>
              <a:t>小人物</a:t>
            </a:r>
            <a:r>
              <a:rPr lang="zh-CN" altLang="en-US" sz="2800" dirty="0">
                <a:latin typeface="Microsoft YaHei" charset="-122"/>
                <a:ea typeface="Microsoft YaHei" charset="-122"/>
                <a:cs typeface="Microsoft YaHei" charset="-122"/>
              </a:rPr>
              <a:t>的作品是（  ）</a:t>
            </a:r>
          </a:p>
          <a:p>
            <a:pPr>
              <a:lnSpc>
                <a:spcPct val="150000"/>
              </a:lnSpc>
            </a:pPr>
            <a:r>
              <a:rPr lang="en-US" altLang="zh-CN" sz="2800" dirty="0" smtClean="0">
                <a:solidFill>
                  <a:srgbClr val="C00000"/>
                </a:solidFill>
                <a:latin typeface="Microsoft YaHei" charset="-122"/>
                <a:ea typeface="Microsoft YaHei" charset="-122"/>
                <a:cs typeface="Microsoft YaHei" charset="-122"/>
              </a:rPr>
              <a:t>A</a:t>
            </a:r>
            <a:r>
              <a:rPr lang="en-US" altLang="zh-CN" sz="2800" dirty="0">
                <a:solidFill>
                  <a:srgbClr val="C00000"/>
                </a:solidFill>
                <a:latin typeface="Microsoft YaHei" charset="-122"/>
                <a:ea typeface="Microsoft YaHei" charset="-122"/>
                <a:cs typeface="Microsoft YaHei" charset="-122"/>
              </a:rPr>
              <a:t>:《</a:t>
            </a:r>
            <a:r>
              <a:rPr lang="zh-CN" altLang="en-US" sz="2800" dirty="0">
                <a:solidFill>
                  <a:srgbClr val="C00000"/>
                </a:solidFill>
                <a:latin typeface="Microsoft YaHei" charset="-122"/>
                <a:ea typeface="Microsoft YaHei" charset="-122"/>
                <a:cs typeface="Microsoft YaHei" charset="-122"/>
              </a:rPr>
              <a:t>穷人</a:t>
            </a:r>
            <a:r>
              <a:rPr lang="en-US" altLang="zh-CN" sz="2800" dirty="0">
                <a:solidFill>
                  <a:srgbClr val="C00000"/>
                </a:solidFill>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白夜</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白痴</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同貌人</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19764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矩形 1"/>
          <p:cNvSpPr>
            <a:spLocks noChangeArrowheads="1"/>
          </p:cNvSpPr>
          <p:nvPr/>
        </p:nvSpPr>
        <p:spPr bwMode="auto">
          <a:xfrm>
            <a:off x="875489" y="756684"/>
            <a:ext cx="833994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陀思妥耶夫斯基的代表作是（ </a:t>
            </a:r>
            <a:r>
              <a:rPr lang="zh-CN" altLang="en-US" sz="2800" dirty="0" smtClean="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罪与罚</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白痴</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少年</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穷人</a:t>
            </a:r>
            <a:r>
              <a:rPr lang="en-US" altLang="zh-CN" sz="2800" dirty="0">
                <a:latin typeface="Microsoft YaHei" charset="-122"/>
                <a:ea typeface="Microsoft YaHei" charset="-122"/>
                <a:cs typeface="Microsoft YaHei" charset="-122"/>
              </a:rPr>
              <a:t>》</a:t>
            </a: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2346741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矩形 1"/>
          <p:cNvSpPr>
            <a:spLocks noChangeArrowheads="1"/>
          </p:cNvSpPr>
          <p:nvPr/>
        </p:nvSpPr>
        <p:spPr bwMode="auto">
          <a:xfrm>
            <a:off x="875489" y="756684"/>
            <a:ext cx="833994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陀思妥耶夫斯基的代表作是（ </a:t>
            </a:r>
            <a:r>
              <a:rPr lang="zh-CN" altLang="en-US" sz="2800" dirty="0" smtClean="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a:p>
            <a:pPr>
              <a:lnSpc>
                <a:spcPct val="150000"/>
              </a:lnSpc>
            </a:pPr>
            <a:r>
              <a:rPr lang="en-US" altLang="zh-CN" sz="2800" dirty="0">
                <a:solidFill>
                  <a:srgbClr val="C00000"/>
                </a:solidFill>
                <a:latin typeface="Microsoft YaHei" charset="-122"/>
                <a:ea typeface="Microsoft YaHei" charset="-122"/>
                <a:cs typeface="Microsoft YaHei" charset="-122"/>
              </a:rPr>
              <a:t>A:《</a:t>
            </a:r>
            <a:r>
              <a:rPr lang="zh-CN" altLang="en-US" sz="2800" dirty="0">
                <a:solidFill>
                  <a:srgbClr val="C00000"/>
                </a:solidFill>
                <a:latin typeface="Microsoft YaHei" charset="-122"/>
                <a:ea typeface="Microsoft YaHei" charset="-122"/>
                <a:cs typeface="Microsoft YaHei" charset="-122"/>
              </a:rPr>
              <a:t>罪与罚</a:t>
            </a:r>
            <a:r>
              <a:rPr lang="en-US" altLang="zh-CN" sz="2800" dirty="0">
                <a:solidFill>
                  <a:srgbClr val="C00000"/>
                </a:solidFill>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白痴</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少年</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穷人</a:t>
            </a:r>
            <a:r>
              <a:rPr lang="en-US" altLang="zh-CN" sz="2800" dirty="0">
                <a:latin typeface="Microsoft YaHei" charset="-122"/>
                <a:ea typeface="Microsoft YaHei" charset="-122"/>
                <a:cs typeface="Microsoft YaHei" charset="-122"/>
              </a:rPr>
              <a:t>》</a:t>
            </a: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0764518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8740" y="1214425"/>
            <a:ext cx="9911080" cy="3785652"/>
          </a:xfrm>
          <a:prstGeom prst="rect">
            <a:avLst/>
          </a:prstGeom>
          <a:noFill/>
          <a:ln>
            <a:noFill/>
          </a:ln>
        </p:spPr>
        <p:txBody>
          <a:bodyPr wrap="square">
            <a:spAutoFit/>
          </a:bodyPr>
          <a:lstStyle/>
          <a:p>
            <a:pPr marL="0" marR="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zh-CN" altLang="en-US" sz="3200" noProof="1" smtClean="0">
                <a:effectLst>
                  <a:outerShdw blurRad="38100" dist="38100" dir="2700000">
                    <a:srgbClr val="C0C0C0"/>
                  </a:outerShdw>
                </a:effectLst>
                <a:latin typeface="微软雅黑" panose="020B0503020204020204" charset="-122"/>
                <a:ea typeface="微软雅黑" panose="020B0503020204020204" charset="-122"/>
              </a:rPr>
              <a:t>本节课</a:t>
            </a:r>
            <a:r>
              <a:rPr lang="zh-CN" altLang="en-US" sz="3200" noProof="1">
                <a:effectLst>
                  <a:outerShdw blurRad="38100" dist="38100" dir="2700000">
                    <a:srgbClr val="C0C0C0"/>
                  </a:outerShdw>
                </a:effectLst>
                <a:latin typeface="微软雅黑" panose="020B0503020204020204" charset="-122"/>
                <a:ea typeface="微软雅黑" panose="020B0503020204020204" charset="-122"/>
              </a:rPr>
              <a:t> </a:t>
            </a:r>
            <a:r>
              <a:rPr lang="zh-CN" altLang="en-US" sz="3200" noProof="1" smtClean="0">
                <a:effectLst>
                  <a:outerShdw blurRad="38100" dist="38100" dir="2700000">
                    <a:srgbClr val="C0C0C0"/>
                  </a:outerShdw>
                </a:effectLst>
                <a:latin typeface="微软雅黑" panose="020B0503020204020204" charset="-122"/>
                <a:ea typeface="微软雅黑" panose="020B0503020204020204" charset="-122"/>
              </a:rPr>
              <a:t>西方</a:t>
            </a:r>
            <a:r>
              <a:rPr lang="en-US" altLang="zh-CN" sz="3200" noProof="1" smtClean="0">
                <a:effectLst>
                  <a:outerShdw blurRad="38100" dist="38100" dir="2700000">
                    <a:srgbClr val="C0C0C0"/>
                  </a:outerShdw>
                </a:effectLst>
                <a:latin typeface="微软雅黑" panose="020B0503020204020204" charset="-122"/>
                <a:ea typeface="微软雅黑" panose="020B0503020204020204" charset="-122"/>
              </a:rPr>
              <a:t>19</a:t>
            </a:r>
            <a:r>
              <a:rPr lang="zh-CN" altLang="en-US" sz="3200" noProof="1" smtClean="0">
                <a:effectLst>
                  <a:outerShdw blurRad="38100" dist="38100" dir="2700000">
                    <a:srgbClr val="C0C0C0"/>
                  </a:outerShdw>
                </a:effectLst>
                <a:latin typeface="微软雅黑" panose="020B0503020204020204" charset="-122"/>
                <a:ea typeface="微软雅黑" panose="020B0503020204020204" charset="-122"/>
              </a:rPr>
              <a:t>世纪现实主义文学</a:t>
            </a:r>
            <a:endParaRPr lang="en-US" altLang="zh-CN" sz="3200" noProof="1" smtClean="0">
              <a:effectLst>
                <a:outerShdw blurRad="38100" dist="38100" dir="2700000">
                  <a:srgbClr val="C0C0C0"/>
                </a:outerShdw>
              </a:effectLst>
              <a:latin typeface="微软雅黑" panose="020B0503020204020204" charset="-122"/>
              <a:ea typeface="微软雅黑" panose="020B0503020204020204" charset="-122"/>
            </a:endParaRPr>
          </a:p>
          <a:p>
            <a:pPr marL="0" marR="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3200" b="0" i="0" u="none" strike="noStrike" kern="1200" cap="none" spc="0" normalizeH="0" baseline="0" noProof="1" smtClean="0">
                <a:solidFill>
                  <a:schemeClr val="tx1"/>
                </a:solidFill>
                <a:effectLst>
                  <a:outerShdw blurRad="38100" dist="38100" dir="2700000">
                    <a:srgbClr val="C0C0C0"/>
                  </a:outerShdw>
                </a:effectLst>
                <a:latin typeface="微软雅黑" panose="020B0503020204020204" charset="-122"/>
                <a:ea typeface="微软雅黑" panose="020B0503020204020204" charset="-122"/>
                <a:cs typeface="+mn-cs"/>
              </a:rPr>
              <a:t>英国：</a:t>
            </a:r>
            <a:r>
              <a:rPr kumimoji="0" lang="zh-CN" altLang="en-US" sz="3200" b="0" i="0" u="none"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cs typeface="+mn-cs"/>
              </a:rPr>
              <a:t>斯丹达尔</a:t>
            </a:r>
            <a:r>
              <a:rPr kumimoji="0" lang="en-US" altLang="zh-CN" sz="3200" b="0" i="0" u="none"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a:t>
            </a:r>
            <a:r>
              <a:rPr kumimoji="0" lang="zh-CN" altLang="en-US" sz="3200" b="0" i="0" u="none"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红与黑</a:t>
            </a:r>
            <a:r>
              <a:rPr kumimoji="0" lang="en-US" altLang="zh-CN" sz="3200" b="0" i="0" u="none"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cs typeface="+mn-cs"/>
              </a:rPr>
              <a:t>》</a:t>
            </a:r>
            <a:r>
              <a:rPr lang="zh-CN" altLang="en-US" sz="3200" noProof="1" smtClean="0">
                <a:effectLst>
                  <a:outerShdw blurRad="38100" dist="38100" dir="2700000">
                    <a:srgbClr val="C0C0C0"/>
                  </a:outerShdw>
                </a:effectLst>
                <a:latin typeface="微软雅黑" panose="020B0503020204020204" charset="-122"/>
                <a:ea typeface="微软雅黑" panose="020B0503020204020204" charset="-122"/>
              </a:rPr>
              <a:t>狄更斯</a:t>
            </a:r>
            <a:r>
              <a:rPr lang="en-US" altLang="zh-CN" sz="320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r>
              <a:rPr lang="zh-CN" altLang="en-US" sz="320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双城记</a:t>
            </a:r>
            <a:r>
              <a:rPr lang="en-US" altLang="zh-CN" sz="320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p>
          <a:p>
            <a:pPr marL="0" marR="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3200" b="0" i="0"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cs typeface="+mn-cs"/>
              </a:rPr>
              <a:t>法国：</a:t>
            </a:r>
            <a:r>
              <a:rPr lang="zh-CN" altLang="en-US" sz="3200" noProof="1" smtClean="0">
                <a:effectLst>
                  <a:outerShdw blurRad="38100" dist="38100" dir="2700000">
                    <a:srgbClr val="C0C0C0"/>
                  </a:outerShdw>
                </a:effectLst>
                <a:latin typeface="微软雅黑" panose="020B0503020204020204" charset="-122"/>
                <a:ea typeface="微软雅黑" panose="020B0503020204020204" charset="-122"/>
              </a:rPr>
              <a:t>巴尔扎克</a:t>
            </a:r>
            <a:r>
              <a:rPr kumimoji="0" lang="en-US" altLang="zh-CN" sz="3200" b="0" i="0"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cs typeface="+mn-cs"/>
              </a:rPr>
              <a:t>《</a:t>
            </a:r>
            <a:r>
              <a:rPr kumimoji="0" lang="zh-CN" altLang="en-US" sz="3200" b="0" i="0"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cs typeface="+mn-cs"/>
              </a:rPr>
              <a:t>人间喜剧</a:t>
            </a:r>
            <a:r>
              <a:rPr kumimoji="0" lang="en-US" altLang="zh-CN" sz="3200" b="0" i="0"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rPr>
              <a:t>》</a:t>
            </a:r>
            <a:r>
              <a:rPr kumimoji="0" lang="zh-CN" altLang="en-US"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r>
              <a:rPr kumimoji="0" lang="en-US" altLang="zh-CN"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r>
              <a:rPr kumimoji="0" lang="zh-CN" altLang="en-US"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高老头</a:t>
            </a:r>
            <a:r>
              <a:rPr kumimoji="0" lang="en-US" altLang="zh-CN"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r>
              <a:rPr kumimoji="0" lang="zh-CN" altLang="en-US"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endParaRPr kumimoji="0" lang="en-US" altLang="zh-CN"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endParaRPr>
          </a:p>
          <a:p>
            <a:pPr marL="0" marR="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3200" b="0" i="0"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rPr>
              <a:t>俄国：果戈里</a:t>
            </a:r>
            <a:r>
              <a:rPr kumimoji="0" lang="en-US" altLang="zh-CN"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r>
              <a:rPr kumimoji="0" lang="zh-CN" altLang="en-US"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死魂灵</a:t>
            </a:r>
            <a:r>
              <a:rPr kumimoji="0" lang="en-US" altLang="zh-CN"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r>
              <a:rPr kumimoji="0" lang="zh-CN" altLang="en-US" sz="3200" b="0" i="0" strike="noStrike" kern="1200" cap="none" spc="0" normalizeH="0" baseline="0" noProof="1" smtClean="0">
                <a:effectLst>
                  <a:outerShdw blurRad="38100" dist="38100" dir="2700000">
                    <a:srgbClr val="C0C0C0"/>
                  </a:outerShdw>
                </a:effectLst>
                <a:latin typeface="微软雅黑" panose="020B0503020204020204" charset="-122"/>
                <a:ea typeface="微软雅黑" panose="020B0503020204020204" charset="-122"/>
              </a:rPr>
              <a:t>陀思妥耶夫斯基</a:t>
            </a:r>
            <a:r>
              <a:rPr kumimoji="0" lang="en-US" altLang="zh-CN"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r>
              <a:rPr kumimoji="0" lang="zh-CN" altLang="en-US"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罪与罚</a:t>
            </a:r>
            <a:r>
              <a:rPr kumimoji="0" lang="en-US" altLang="zh-CN" sz="3200" b="0" i="0" strike="noStrike" kern="1200" cap="none" spc="0" normalizeH="0" baseline="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rPr>
              <a:t>》</a:t>
            </a:r>
            <a:endParaRPr lang="en-US" altLang="zh-CN" sz="3200" noProof="1" smtClean="0">
              <a:solidFill>
                <a:srgbClr val="C00000"/>
              </a:solidFill>
              <a:effectLst>
                <a:outerShdw blurRad="38100" dist="38100" dir="2700000">
                  <a:srgbClr val="C0C0C0"/>
                </a:outerShdw>
              </a:effectLst>
              <a:latin typeface="微软雅黑" panose="020B0503020204020204" charset="-122"/>
              <a:ea typeface="微软雅黑" panose="020B0503020204020204" charset="-122"/>
            </a:endParaRPr>
          </a:p>
          <a:p>
            <a:pPr marL="0" marR="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3200" b="0" i="0" strike="noStrike" kern="1200" cap="none" spc="0" normalizeH="0" baseline="0" noProof="1" smtClean="0">
                <a:effectLst>
                  <a:outerShdw blurRad="38100" dist="38100" dir="2700000">
                    <a:srgbClr val="C0C0C0"/>
                  </a:outerShdw>
                </a:effectLst>
                <a:latin typeface="KaiTi" charset="-122"/>
                <a:ea typeface="KaiTi" charset="-122"/>
                <a:cs typeface="KaiTi" charset="-122"/>
              </a:rPr>
              <a:t>19</a:t>
            </a:r>
            <a:r>
              <a:rPr kumimoji="0" lang="zh-CN" altLang="en-US" sz="3200" b="0" i="0" strike="noStrike" kern="1200" cap="none" spc="0" normalizeH="0" baseline="0" noProof="1" smtClean="0">
                <a:effectLst>
                  <a:outerShdw blurRad="38100" dist="38100" dir="2700000">
                    <a:srgbClr val="C0C0C0"/>
                  </a:outerShdw>
                </a:effectLst>
                <a:latin typeface="KaiTi" charset="-122"/>
                <a:ea typeface="KaiTi" charset="-122"/>
                <a:cs typeface="KaiTi" charset="-122"/>
              </a:rPr>
              <a:t>世纪现实主义文学英国／法国／俄国／美国／德国</a:t>
            </a:r>
            <a:endParaRPr kumimoji="0" lang="zh-CN" altLang="en-US" sz="3200" b="0" i="0" strike="noStrike" kern="1200" cap="none" spc="0" normalizeH="0" baseline="0" noProof="1">
              <a:effectLst>
                <a:outerShdw blurRad="38100" dist="38100" dir="2700000">
                  <a:srgbClr val="C0C0C0"/>
                </a:outerShdw>
              </a:effectLst>
              <a:latin typeface="KaiTi" charset="-122"/>
              <a:ea typeface="KaiTi" charset="-122"/>
              <a:cs typeface="KaiTi" charset="-122"/>
            </a:endParaRPr>
          </a:p>
        </p:txBody>
      </p:sp>
    </p:spTree>
    <p:extLst>
      <p:ext uri="{BB962C8B-B14F-4D97-AF65-F5344CB8AC3E}">
        <p14:creationId xmlns:p14="http://schemas.microsoft.com/office/powerpoint/2010/main" val="12187781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5714" name="文本框 2"/>
          <p:cNvSpPr txBox="1"/>
          <p:nvPr/>
        </p:nvSpPr>
        <p:spPr>
          <a:xfrm>
            <a:off x="1222375" y="1133475"/>
            <a:ext cx="10561638" cy="581025"/>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3.</a:t>
            </a:r>
            <a:r>
              <a:rPr lang="zh-CN" altLang="en-US" sz="2400" b="1">
                <a:latin typeface="微软雅黑" panose="020B0503020204020204" charset="-122"/>
                <a:ea typeface="微软雅黑" panose="020B0503020204020204" charset="-122"/>
              </a:rPr>
              <a:t>  现实主义文学在欧洲各国的发展</a:t>
            </a:r>
            <a:r>
              <a:rPr lang="zh-CN" altLang="en-US" sz="2400" b="1">
                <a:solidFill>
                  <a:srgbClr val="00B050"/>
                </a:solidFill>
                <a:latin typeface="微软雅黑" panose="020B0503020204020204" charset="-122"/>
                <a:ea typeface="微软雅黑" panose="020B0503020204020204" charset="-122"/>
              </a:rPr>
              <a:t>［理解］</a:t>
            </a:r>
            <a:endParaRPr lang="en-US" altLang="zh-CN" sz="2400">
              <a:solidFill>
                <a:srgbClr val="00B050"/>
              </a:solidFill>
              <a:latin typeface="微软雅黑" panose="020B0503020204020204" charset="-122"/>
              <a:ea typeface="微软雅黑" panose="020B0503020204020204" charset="-122"/>
            </a:endParaRPr>
          </a:p>
        </p:txBody>
      </p:sp>
      <p:pic>
        <p:nvPicPr>
          <p:cNvPr id="115715" name="图片 1"/>
          <p:cNvPicPr>
            <a:picLocks noChangeAspect="1"/>
          </p:cNvPicPr>
          <p:nvPr/>
        </p:nvPicPr>
        <p:blipFill>
          <a:blip r:embed="rId3"/>
          <a:stretch>
            <a:fillRect/>
          </a:stretch>
        </p:blipFill>
        <p:spPr>
          <a:xfrm>
            <a:off x="9840913" y="347663"/>
            <a:ext cx="2351087" cy="1857375"/>
          </a:xfrm>
          <a:prstGeom prst="rect">
            <a:avLst/>
          </a:prstGeom>
          <a:noFill/>
          <a:ln w="9525">
            <a:noFill/>
          </a:ln>
        </p:spPr>
      </p:pic>
      <p:graphicFrame>
        <p:nvGraphicFramePr>
          <p:cNvPr id="5" name="图表 4"/>
          <p:cNvGraphicFramePr/>
          <p:nvPr/>
        </p:nvGraphicFramePr>
        <p:xfrm>
          <a:off x="191344" y="2205777"/>
          <a:ext cx="8880648" cy="3835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07623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17762"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5.</a:t>
            </a:r>
            <a:r>
              <a:rPr lang="zh-CN" altLang="en-US" sz="2400" b="1">
                <a:latin typeface="微软雅黑" panose="020B0503020204020204" charset="-122"/>
                <a:ea typeface="微软雅黑" panose="020B0503020204020204" charset="-122"/>
              </a:rPr>
              <a:t>  现实主义文学在英国</a:t>
            </a:r>
            <a:r>
              <a:rPr lang="zh-CN" altLang="en-US" sz="2400" b="1">
                <a:solidFill>
                  <a:srgbClr val="00B050"/>
                </a:solidFill>
                <a:latin typeface="微软雅黑" panose="020B0503020204020204" charset="-122"/>
                <a:ea typeface="微软雅黑" panose="020B0503020204020204" charset="-122"/>
              </a:rPr>
              <a:t>［选择］</a:t>
            </a:r>
            <a:endParaRPr lang="en-US" altLang="zh-CN" sz="2400">
              <a:solidFill>
                <a:srgbClr val="00B050"/>
              </a:solidFill>
              <a:latin typeface="微软雅黑" panose="020B0503020204020204" charset="-122"/>
              <a:ea typeface="微软雅黑" panose="020B0503020204020204" charset="-122"/>
            </a:endParaRPr>
          </a:p>
        </p:txBody>
      </p:sp>
      <p:sp>
        <p:nvSpPr>
          <p:cNvPr id="117763" name="文本框 4"/>
          <p:cNvSpPr txBox="1"/>
          <p:nvPr/>
        </p:nvSpPr>
        <p:spPr>
          <a:xfrm>
            <a:off x="7031038" y="2071688"/>
            <a:ext cx="2249487" cy="461962"/>
          </a:xfrm>
          <a:prstGeom prst="rect">
            <a:avLst/>
          </a:prstGeom>
          <a:noFill/>
          <a:ln w="9525">
            <a:noFill/>
          </a:ln>
        </p:spPr>
        <p:txBody>
          <a:bodyPr anchor="t">
            <a:spAutoFit/>
          </a:bodyPr>
          <a:lstStyle/>
          <a:p>
            <a:pPr eaLnBrk="0" hangingPunct="0"/>
            <a:r>
              <a:rPr lang="zh-CN" altLang="en-US" sz="2400" b="1">
                <a:solidFill>
                  <a:srgbClr val="0070C0"/>
                </a:solidFill>
                <a:latin typeface="楷体" panose="02010609060101010101" charset="-122"/>
                <a:ea typeface="楷体" panose="02010609060101010101" charset="-122"/>
              </a:rPr>
              <a:t>口诀：马夫人</a:t>
            </a:r>
          </a:p>
        </p:txBody>
      </p:sp>
      <p:sp>
        <p:nvSpPr>
          <p:cNvPr id="117764" name="文本框 5"/>
          <p:cNvSpPr txBox="1"/>
          <p:nvPr/>
        </p:nvSpPr>
        <p:spPr>
          <a:xfrm>
            <a:off x="7029450" y="3476625"/>
            <a:ext cx="2062163" cy="461963"/>
          </a:xfrm>
          <a:prstGeom prst="rect">
            <a:avLst/>
          </a:prstGeom>
          <a:noFill/>
          <a:ln w="9525">
            <a:noFill/>
          </a:ln>
        </p:spPr>
        <p:txBody>
          <a:bodyPr anchor="t">
            <a:spAutoFit/>
          </a:bodyPr>
          <a:lstStyle/>
          <a:p>
            <a:pPr eaLnBrk="0" hangingPunct="0"/>
            <a:r>
              <a:rPr lang="zh-CN" altLang="en-US" sz="2400" b="1">
                <a:solidFill>
                  <a:srgbClr val="0070C0"/>
                </a:solidFill>
                <a:latin typeface="楷体" panose="02010609060101010101" charset="-122"/>
                <a:ea typeface="楷体" panose="02010609060101010101" charset="-122"/>
              </a:rPr>
              <a:t>口诀：夏天爱</a:t>
            </a:r>
          </a:p>
        </p:txBody>
      </p:sp>
      <p:sp>
        <p:nvSpPr>
          <p:cNvPr id="117765" name="文本框 6"/>
          <p:cNvSpPr txBox="1"/>
          <p:nvPr/>
        </p:nvSpPr>
        <p:spPr>
          <a:xfrm>
            <a:off x="7029450" y="4078288"/>
            <a:ext cx="2217738" cy="461962"/>
          </a:xfrm>
          <a:prstGeom prst="rect">
            <a:avLst/>
          </a:prstGeom>
          <a:noFill/>
          <a:ln w="9525">
            <a:noFill/>
          </a:ln>
        </p:spPr>
        <p:txBody>
          <a:bodyPr anchor="t">
            <a:spAutoFit/>
          </a:bodyPr>
          <a:lstStyle/>
          <a:p>
            <a:pPr eaLnBrk="0" hangingPunct="0"/>
            <a:r>
              <a:rPr lang="zh-CN" altLang="en-US" sz="2400" b="1">
                <a:solidFill>
                  <a:srgbClr val="0070C0"/>
                </a:solidFill>
                <a:latin typeface="楷体" panose="02010609060101010101" charset="-122"/>
                <a:ea typeface="楷体" panose="02010609060101010101" charset="-122"/>
              </a:rPr>
              <a:t>口诀：山庄里</a:t>
            </a:r>
          </a:p>
        </p:txBody>
      </p:sp>
      <p:graphicFrame>
        <p:nvGraphicFramePr>
          <p:cNvPr id="91142" name="表格 91141"/>
          <p:cNvGraphicFramePr/>
          <p:nvPr/>
        </p:nvGraphicFramePr>
        <p:xfrm>
          <a:off x="1343025" y="2043113"/>
          <a:ext cx="5472113" cy="2705100"/>
        </p:xfrm>
        <a:graphic>
          <a:graphicData uri="http://schemas.openxmlformats.org/drawingml/2006/table">
            <a:tbl>
              <a:tblPr/>
              <a:tblGrid>
                <a:gridCol w="2732088"/>
                <a:gridCol w="2740025"/>
              </a:tblGrid>
              <a:tr h="5254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微软雅黑" panose="020B0503020204020204" charset="-122"/>
                          <a:ea typeface="微软雅黑" panose="020B0503020204020204" charset="-122"/>
                        </a:rPr>
                        <a:t>盖斯凯尔</a:t>
                      </a:r>
                      <a:r>
                        <a:rPr lang="zh-CN" altLang="en-US" sz="2400">
                          <a:solidFill>
                            <a:srgbClr val="FF0000"/>
                          </a:solidFill>
                          <a:latin typeface="微软雅黑" panose="020B0503020204020204" charset="-122"/>
                          <a:ea typeface="微软雅黑" panose="020B0503020204020204" charset="-122"/>
                        </a:rPr>
                        <a:t>夫人 </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a:latin typeface="微软雅黑" panose="020B0503020204020204" charset="-122"/>
                          <a:ea typeface="微软雅黑" panose="020B0503020204020204" charset="-122"/>
                        </a:rPr>
                        <a:t>《</a:t>
                      </a:r>
                      <a:r>
                        <a:rPr lang="zh-CN" altLang="en-US" sz="2400">
                          <a:solidFill>
                            <a:srgbClr val="FF0000"/>
                          </a:solidFill>
                          <a:latin typeface="微软雅黑" panose="020B0503020204020204" charset="-122"/>
                          <a:ea typeface="微软雅黑" panose="020B0503020204020204" charset="-122"/>
                        </a:rPr>
                        <a:t>玛</a:t>
                      </a:r>
                      <a:r>
                        <a:rPr lang="zh-CN" altLang="en-US" sz="2400">
                          <a:latin typeface="微软雅黑" panose="020B0503020204020204" charset="-122"/>
                          <a:ea typeface="微软雅黑" panose="020B0503020204020204" charset="-122"/>
                        </a:rPr>
                        <a:t>丽</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巴顿</a:t>
                      </a:r>
                      <a:r>
                        <a:rPr lang="en-US" altLang="zh-CN" sz="2400">
                          <a:latin typeface="微软雅黑" panose="020B0503020204020204" charset="-122"/>
                          <a:ea typeface="微软雅黑" panose="020B0503020204020204" charset="-122"/>
                        </a:rPr>
                        <a:t>》</a:t>
                      </a:r>
                      <a:endParaRPr lang="zh-CN" altLang="en-US" sz="2400" b="1">
                        <a:latin typeface="微软雅黑" panose="020B0503020204020204" charset="-122"/>
                        <a:ea typeface="微软雅黑" panose="020B0503020204020204" charset="-122"/>
                      </a:endParaRP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58812">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solidFill>
                            <a:srgbClr val="000000"/>
                          </a:solidFill>
                          <a:latin typeface="微软雅黑" panose="020B0503020204020204" charset="-122"/>
                          <a:ea typeface="微软雅黑" panose="020B0503020204020204" charset="-122"/>
                        </a:rPr>
                        <a:t>萨克</a:t>
                      </a:r>
                      <a:r>
                        <a:rPr lang="zh-CN" altLang="en-US" sz="2400">
                          <a:solidFill>
                            <a:srgbClr val="C00000"/>
                          </a:solidFill>
                          <a:latin typeface="微软雅黑" panose="020B0503020204020204" charset="-122"/>
                          <a:ea typeface="微软雅黑" panose="020B0503020204020204" charset="-122"/>
                        </a:rPr>
                        <a:t>雷</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a:solidFill>
                            <a:srgbClr val="000000"/>
                          </a:solidFill>
                          <a:latin typeface="微软雅黑" panose="020B0503020204020204" charset="-122"/>
                          <a:ea typeface="经典等线简" pitchFamily="49" charset="-122"/>
                        </a:rPr>
                        <a:t>《</a:t>
                      </a:r>
                      <a:r>
                        <a:rPr lang="zh-CN" altLang="en-US" sz="2400">
                          <a:solidFill>
                            <a:srgbClr val="C00000"/>
                          </a:solidFill>
                          <a:latin typeface="微软雅黑" panose="020B0503020204020204" charset="-122"/>
                          <a:ea typeface="微软雅黑" panose="020B0503020204020204" charset="-122"/>
                        </a:rPr>
                        <a:t>名</a:t>
                      </a:r>
                      <a:r>
                        <a:rPr lang="zh-CN" altLang="en-US" sz="2400">
                          <a:solidFill>
                            <a:srgbClr val="000000"/>
                          </a:solidFill>
                          <a:latin typeface="微软雅黑" panose="020B0503020204020204" charset="-122"/>
                          <a:ea typeface="微软雅黑" panose="020B0503020204020204" charset="-122"/>
                        </a:rPr>
                        <a:t>利场</a:t>
                      </a:r>
                      <a:r>
                        <a:rPr lang="en-US" altLang="zh-CN" sz="2400">
                          <a:solidFill>
                            <a:srgbClr val="000000"/>
                          </a:solidFill>
                          <a:latin typeface="微软雅黑" panose="020B0503020204020204" charset="-122"/>
                          <a:ea typeface="经典等线简" pitchFamily="49" charset="-122"/>
                        </a:rPr>
                        <a:t>》</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6835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solidFill>
                            <a:srgbClr val="C00000"/>
                          </a:solidFill>
                          <a:latin typeface="微软雅黑" panose="020B0503020204020204" charset="-122"/>
                          <a:ea typeface="微软雅黑" panose="020B0503020204020204" charset="-122"/>
                        </a:rPr>
                        <a:t>夏</a:t>
                      </a:r>
                      <a:r>
                        <a:rPr lang="zh-CN" altLang="en-US" sz="2400">
                          <a:latin typeface="微软雅黑" panose="020B0503020204020204" charset="-122"/>
                          <a:ea typeface="微软雅黑" panose="020B0503020204020204" charset="-122"/>
                        </a:rPr>
                        <a:t>洛蒂</a:t>
                      </a:r>
                      <a:r>
                        <a:rPr lang="en-US" altLang="zh-CN" sz="2400">
                          <a:latin typeface="微软雅黑" panose="020B0503020204020204" charset="-122"/>
                          <a:ea typeface="经典等线简" pitchFamily="49" charset="-122"/>
                        </a:rPr>
                        <a:t>·</a:t>
                      </a:r>
                      <a:r>
                        <a:rPr lang="zh-CN" altLang="en-US" sz="2400">
                          <a:latin typeface="微软雅黑" panose="020B0503020204020204" charset="-122"/>
                          <a:ea typeface="微软雅黑" panose="020B0503020204020204" charset="-122"/>
                        </a:rPr>
                        <a:t>勃朗特</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a:latin typeface="微软雅黑" panose="020B0503020204020204" charset="-122"/>
                          <a:ea typeface="经典等线简" pitchFamily="49" charset="-122"/>
                        </a:rPr>
                        <a:t>《</a:t>
                      </a:r>
                      <a:r>
                        <a:rPr lang="zh-CN" altLang="en-US" sz="2400">
                          <a:latin typeface="微软雅黑" panose="020B0503020204020204" charset="-122"/>
                          <a:ea typeface="微软雅黑" panose="020B0503020204020204" charset="-122"/>
                        </a:rPr>
                        <a:t>简</a:t>
                      </a:r>
                      <a:r>
                        <a:rPr lang="en-US" altLang="zh-CN" sz="2400">
                          <a:latin typeface="微软雅黑" panose="020B0503020204020204" charset="-122"/>
                          <a:ea typeface="经典等线简" pitchFamily="49" charset="-122"/>
                        </a:rPr>
                        <a:t>·</a:t>
                      </a:r>
                      <a:r>
                        <a:rPr lang="zh-CN" altLang="en-US" sz="2400">
                          <a:solidFill>
                            <a:srgbClr val="C00000"/>
                          </a:solidFill>
                          <a:latin typeface="微软雅黑" panose="020B0503020204020204" charset="-122"/>
                          <a:ea typeface="微软雅黑" panose="020B0503020204020204" charset="-122"/>
                        </a:rPr>
                        <a:t>爱</a:t>
                      </a:r>
                      <a:r>
                        <a:rPr lang="en-US" altLang="zh-CN" sz="2400">
                          <a:latin typeface="微软雅黑" panose="020B0503020204020204" charset="-122"/>
                          <a:ea typeface="经典等线简" pitchFamily="49" charset="-122"/>
                        </a:rPr>
                        <a:t>》</a:t>
                      </a:r>
                      <a:endParaRPr lang="zh-CN" altLang="en-US" sz="2400">
                        <a:latin typeface="微软雅黑" panose="020B0503020204020204" charset="-122"/>
                        <a:ea typeface="微软雅黑" panose="020B0503020204020204" charset="-122"/>
                      </a:endParaRP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524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微软雅黑" panose="020B0503020204020204" charset="-122"/>
                          <a:ea typeface="微软雅黑" panose="020B0503020204020204" charset="-122"/>
                        </a:rPr>
                        <a:t>艾米</a:t>
                      </a:r>
                      <a:r>
                        <a:rPr lang="zh-CN" altLang="en-US" sz="2400">
                          <a:solidFill>
                            <a:srgbClr val="FF0000"/>
                          </a:solidFill>
                          <a:latin typeface="微软雅黑" panose="020B0503020204020204" charset="-122"/>
                          <a:ea typeface="微软雅黑" panose="020B0503020204020204" charset="-122"/>
                        </a:rPr>
                        <a:t>莉</a:t>
                      </a:r>
                      <a:r>
                        <a:rPr lang="en-US" altLang="zh-CN" sz="2400">
                          <a:latin typeface="微软雅黑" panose="020B0503020204020204" charset="-122"/>
                          <a:ea typeface="经典等线简" pitchFamily="49" charset="-122"/>
                        </a:rPr>
                        <a:t>·</a:t>
                      </a:r>
                      <a:r>
                        <a:rPr lang="zh-CN" altLang="en-US" sz="2400">
                          <a:latin typeface="微软雅黑" panose="020B0503020204020204" charset="-122"/>
                          <a:ea typeface="微软雅黑" panose="020B0503020204020204" charset="-122"/>
                        </a:rPr>
                        <a:t>勃朗特</a:t>
                      </a: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a:latin typeface="微软雅黑" panose="020B0503020204020204" charset="-122"/>
                          <a:ea typeface="经典等线简" pitchFamily="49" charset="-122"/>
                        </a:rPr>
                        <a:t>《</a:t>
                      </a:r>
                      <a:r>
                        <a:rPr lang="zh-CN" altLang="en-US" sz="2400">
                          <a:latin typeface="微软雅黑" panose="020B0503020204020204" charset="-122"/>
                          <a:ea typeface="微软雅黑" panose="020B0503020204020204" charset="-122"/>
                        </a:rPr>
                        <a:t>呼啸</a:t>
                      </a:r>
                      <a:r>
                        <a:rPr lang="zh-CN" altLang="en-US" sz="2400">
                          <a:solidFill>
                            <a:srgbClr val="FF0000"/>
                          </a:solidFill>
                          <a:latin typeface="微软雅黑" panose="020B0503020204020204" charset="-122"/>
                          <a:ea typeface="微软雅黑" panose="020B0503020204020204" charset="-122"/>
                        </a:rPr>
                        <a:t>山庄</a:t>
                      </a:r>
                      <a:r>
                        <a:rPr lang="en-US" altLang="zh-CN" sz="2400">
                          <a:latin typeface="微软雅黑" panose="020B0503020204020204" charset="-122"/>
                          <a:ea typeface="经典等线简" pitchFamily="49" charset="-122"/>
                        </a:rPr>
                        <a:t>》</a:t>
                      </a:r>
                      <a:endParaRPr lang="zh-CN" altLang="en-US" sz="2400">
                        <a:latin typeface="微软雅黑" panose="020B0503020204020204" charset="-122"/>
                        <a:ea typeface="微软雅黑" panose="020B0503020204020204" charset="-122"/>
                      </a:endParaRPr>
                    </a:p>
                  </a:txBody>
                  <a:tcPr marL="91462" marR="91462" marT="45711" marB="45711"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17783" name="文本框 8"/>
          <p:cNvSpPr txBox="1"/>
          <p:nvPr/>
        </p:nvSpPr>
        <p:spPr>
          <a:xfrm>
            <a:off x="7029450" y="2698750"/>
            <a:ext cx="2247900" cy="461963"/>
          </a:xfrm>
          <a:prstGeom prst="rect">
            <a:avLst/>
          </a:prstGeom>
          <a:noFill/>
          <a:ln w="9525">
            <a:noFill/>
          </a:ln>
        </p:spPr>
        <p:txBody>
          <a:bodyPr anchor="t">
            <a:spAutoFit/>
          </a:bodyPr>
          <a:lstStyle/>
          <a:p>
            <a:pPr eaLnBrk="0" hangingPunct="0"/>
            <a:r>
              <a:rPr lang="zh-CN" altLang="en-US" sz="2400" b="1">
                <a:solidFill>
                  <a:srgbClr val="0070C0"/>
                </a:solidFill>
                <a:latin typeface="楷体" panose="02010609060101010101" charset="-122"/>
                <a:ea typeface="楷体" panose="02010609060101010101" charset="-122"/>
              </a:rPr>
              <a:t>口诀：雷鸣</a:t>
            </a:r>
          </a:p>
        </p:txBody>
      </p:sp>
      <p:sp>
        <p:nvSpPr>
          <p:cNvPr id="117784" name="文本框 9"/>
          <p:cNvSpPr txBox="1"/>
          <p:nvPr/>
        </p:nvSpPr>
        <p:spPr>
          <a:xfrm>
            <a:off x="1223963" y="5157788"/>
            <a:ext cx="4802187" cy="460375"/>
          </a:xfrm>
          <a:prstGeom prst="rect">
            <a:avLst/>
          </a:prstGeom>
          <a:noFill/>
          <a:ln w="9525">
            <a:noFill/>
          </a:ln>
        </p:spPr>
        <p:txBody>
          <a:bodyPr wrap="none" anchor="t">
            <a:spAutoFit/>
          </a:bodyPr>
          <a:lstStyle/>
          <a:p>
            <a:pPr eaLnBrk="0" hangingPunct="0"/>
            <a:r>
              <a:rPr lang="zh-CN" altLang="en-US" sz="2400">
                <a:solidFill>
                  <a:srgbClr val="0070C0"/>
                </a:solidFill>
                <a:latin typeface="KaiTi" charset="-122"/>
                <a:ea typeface="KaiTi" charset="-122"/>
                <a:cs typeface="KaiTi" charset="-122"/>
              </a:rPr>
              <a:t>口诀：马夫人的山庄里夏天爱雷鸣</a:t>
            </a:r>
          </a:p>
        </p:txBody>
      </p:sp>
      <p:pic>
        <p:nvPicPr>
          <p:cNvPr id="117785"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spTree>
    <p:extLst>
      <p:ext uri="{BB962C8B-B14F-4D97-AF65-F5344CB8AC3E}">
        <p14:creationId xmlns:p14="http://schemas.microsoft.com/office/powerpoint/2010/main" val="183614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63"/>
                                        </p:tgtEl>
                                        <p:attrNameLst>
                                          <p:attrName>style.visibility</p:attrName>
                                        </p:attrNameLst>
                                      </p:cBhvr>
                                      <p:to>
                                        <p:strVal val="visible"/>
                                      </p:to>
                                    </p:set>
                                    <p:anim calcmode="lin" valueType="num">
                                      <p:cBhvr additive="base">
                                        <p:cTn id="7" dur="500" fill="hold"/>
                                        <p:tgtEl>
                                          <p:spTgt spid="117763"/>
                                        </p:tgtEl>
                                        <p:attrNameLst>
                                          <p:attrName>ppt_x</p:attrName>
                                        </p:attrNameLst>
                                      </p:cBhvr>
                                      <p:tavLst>
                                        <p:tav tm="0">
                                          <p:val>
                                            <p:strVal val="#ppt_x"/>
                                          </p:val>
                                        </p:tav>
                                        <p:tav tm="100000">
                                          <p:val>
                                            <p:strVal val="#ppt_x"/>
                                          </p:val>
                                        </p:tav>
                                      </p:tavLst>
                                    </p:anim>
                                    <p:anim calcmode="lin" valueType="num">
                                      <p:cBhvr additive="base">
                                        <p:cTn id="8" dur="500" fill="hold"/>
                                        <p:tgtEl>
                                          <p:spTgt spid="1177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783"/>
                                        </p:tgtEl>
                                        <p:attrNameLst>
                                          <p:attrName>style.visibility</p:attrName>
                                        </p:attrNameLst>
                                      </p:cBhvr>
                                      <p:to>
                                        <p:strVal val="visible"/>
                                      </p:to>
                                    </p:set>
                                    <p:anim calcmode="lin" valueType="num">
                                      <p:cBhvr additive="base">
                                        <p:cTn id="13" dur="500" fill="hold"/>
                                        <p:tgtEl>
                                          <p:spTgt spid="117783"/>
                                        </p:tgtEl>
                                        <p:attrNameLst>
                                          <p:attrName>ppt_x</p:attrName>
                                        </p:attrNameLst>
                                      </p:cBhvr>
                                      <p:tavLst>
                                        <p:tav tm="0">
                                          <p:val>
                                            <p:strVal val="#ppt_x"/>
                                          </p:val>
                                        </p:tav>
                                        <p:tav tm="100000">
                                          <p:val>
                                            <p:strVal val="#ppt_x"/>
                                          </p:val>
                                        </p:tav>
                                      </p:tavLst>
                                    </p:anim>
                                    <p:anim calcmode="lin" valueType="num">
                                      <p:cBhvr additive="base">
                                        <p:cTn id="14" dur="500" fill="hold"/>
                                        <p:tgtEl>
                                          <p:spTgt spid="11778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7764"/>
                                        </p:tgtEl>
                                        <p:attrNameLst>
                                          <p:attrName>style.visibility</p:attrName>
                                        </p:attrNameLst>
                                      </p:cBhvr>
                                      <p:to>
                                        <p:strVal val="visible"/>
                                      </p:to>
                                    </p:set>
                                    <p:anim calcmode="lin" valueType="num">
                                      <p:cBhvr additive="base">
                                        <p:cTn id="19" dur="500" fill="hold"/>
                                        <p:tgtEl>
                                          <p:spTgt spid="117764"/>
                                        </p:tgtEl>
                                        <p:attrNameLst>
                                          <p:attrName>ppt_x</p:attrName>
                                        </p:attrNameLst>
                                      </p:cBhvr>
                                      <p:tavLst>
                                        <p:tav tm="0">
                                          <p:val>
                                            <p:strVal val="#ppt_x"/>
                                          </p:val>
                                        </p:tav>
                                        <p:tav tm="100000">
                                          <p:val>
                                            <p:strVal val="#ppt_x"/>
                                          </p:val>
                                        </p:tav>
                                      </p:tavLst>
                                    </p:anim>
                                    <p:anim calcmode="lin" valueType="num">
                                      <p:cBhvr additive="base">
                                        <p:cTn id="20" dur="500" fill="hold"/>
                                        <p:tgtEl>
                                          <p:spTgt spid="11776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7765"/>
                                        </p:tgtEl>
                                        <p:attrNameLst>
                                          <p:attrName>style.visibility</p:attrName>
                                        </p:attrNameLst>
                                      </p:cBhvr>
                                      <p:to>
                                        <p:strVal val="visible"/>
                                      </p:to>
                                    </p:set>
                                    <p:anim calcmode="lin" valueType="num">
                                      <p:cBhvr additive="base">
                                        <p:cTn id="25" dur="500" fill="hold"/>
                                        <p:tgtEl>
                                          <p:spTgt spid="117765"/>
                                        </p:tgtEl>
                                        <p:attrNameLst>
                                          <p:attrName>ppt_x</p:attrName>
                                        </p:attrNameLst>
                                      </p:cBhvr>
                                      <p:tavLst>
                                        <p:tav tm="0">
                                          <p:val>
                                            <p:strVal val="#ppt_x"/>
                                          </p:val>
                                        </p:tav>
                                        <p:tav tm="100000">
                                          <p:val>
                                            <p:strVal val="#ppt_x"/>
                                          </p:val>
                                        </p:tav>
                                      </p:tavLst>
                                    </p:anim>
                                    <p:anim calcmode="lin" valueType="num">
                                      <p:cBhvr additive="base">
                                        <p:cTn id="26" dur="500" fill="hold"/>
                                        <p:tgtEl>
                                          <p:spTgt spid="11776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7784"/>
                                        </p:tgtEl>
                                        <p:attrNameLst>
                                          <p:attrName>style.visibility</p:attrName>
                                        </p:attrNameLst>
                                      </p:cBhvr>
                                      <p:to>
                                        <p:strVal val="visible"/>
                                      </p:to>
                                    </p:set>
                                    <p:anim calcmode="lin" valueType="num">
                                      <p:cBhvr additive="base">
                                        <p:cTn id="31" dur="500" fill="hold"/>
                                        <p:tgtEl>
                                          <p:spTgt spid="117784"/>
                                        </p:tgtEl>
                                        <p:attrNameLst>
                                          <p:attrName>ppt_x</p:attrName>
                                        </p:attrNameLst>
                                      </p:cBhvr>
                                      <p:tavLst>
                                        <p:tav tm="0">
                                          <p:val>
                                            <p:strVal val="#ppt_x"/>
                                          </p:val>
                                        </p:tav>
                                        <p:tav tm="100000">
                                          <p:val>
                                            <p:strVal val="#ppt_x"/>
                                          </p:val>
                                        </p:tav>
                                      </p:tavLst>
                                    </p:anim>
                                    <p:anim calcmode="lin" valueType="num">
                                      <p:cBhvr additive="base">
                                        <p:cTn id="32" dur="500" fill="hold"/>
                                        <p:tgtEl>
                                          <p:spTgt spid="1177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p:bldP spid="117764" grpId="0"/>
      <p:bldP spid="117765" grpId="0"/>
      <p:bldP spid="117783" grpId="0"/>
      <p:bldP spid="11778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文本框 1"/>
          <p:cNvSpPr txBox="1"/>
          <p:nvPr/>
        </p:nvSpPr>
        <p:spPr>
          <a:xfrm>
            <a:off x="911225" y="292100"/>
            <a:ext cx="5853113"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第七章  第一节  </a:t>
            </a:r>
            <a:r>
              <a:rPr lang="en-US" altLang="zh-CN" sz="2400" b="1">
                <a:latin typeface="微软雅黑" panose="020B0503020204020204" charset="-122"/>
                <a:ea typeface="微软雅黑" panose="020B0503020204020204" charset="-122"/>
              </a:rPr>
              <a:t>19</a:t>
            </a:r>
            <a:r>
              <a:rPr lang="zh-CN" altLang="en-US" sz="2400" b="1">
                <a:latin typeface="微软雅黑" panose="020B0503020204020204" charset="-122"/>
                <a:ea typeface="微软雅黑" panose="020B0503020204020204" charset="-122"/>
              </a:rPr>
              <a:t>世纪现实主义文学概述</a:t>
            </a:r>
            <a:endParaRPr lang="zh-CN" altLang="en-US" sz="2400" b="1">
              <a:latin typeface="楷体" panose="02010609060101010101" charset="-122"/>
              <a:ea typeface="楷体" panose="02010609060101010101" charset="-122"/>
            </a:endParaRPr>
          </a:p>
        </p:txBody>
      </p:sp>
      <p:sp>
        <p:nvSpPr>
          <p:cNvPr id="119810" name="文本框 2"/>
          <p:cNvSpPr txBox="1"/>
          <p:nvPr/>
        </p:nvSpPr>
        <p:spPr>
          <a:xfrm>
            <a:off x="911225" y="833438"/>
            <a:ext cx="11017250" cy="5494337"/>
          </a:xfrm>
          <a:prstGeom prst="rect">
            <a:avLst/>
          </a:prstGeom>
          <a:noFill/>
          <a:ln w="9525">
            <a:noFill/>
          </a:ln>
        </p:spPr>
        <p:txBody>
          <a:bodyPr anchor="t">
            <a:spAutoFit/>
          </a:bodyPr>
          <a:lstStyle/>
          <a:p>
            <a:pPr>
              <a:lnSpc>
                <a:spcPct val="150000"/>
              </a:lnSpc>
            </a:pPr>
            <a:r>
              <a:rPr lang="en-US" altLang="zh-CN" b="1">
                <a:solidFill>
                  <a:srgbClr val="0070C0"/>
                </a:solidFill>
                <a:latin typeface="微软雅黑" panose="020B0503020204020204" charset="-122"/>
                <a:ea typeface="微软雅黑" panose="020B0503020204020204" charset="-122"/>
              </a:rPr>
              <a:t>1.</a:t>
            </a:r>
            <a:r>
              <a:rPr lang="zh-CN" altLang="en-US" b="1">
                <a:solidFill>
                  <a:srgbClr val="0070C0"/>
                </a:solidFill>
                <a:latin typeface="微软雅黑" panose="020B0503020204020204" charset="-122"/>
                <a:ea typeface="微软雅黑" panose="020B0503020204020204" charset="-122"/>
              </a:rPr>
              <a:t> 现实主义文学的特征</a:t>
            </a:r>
            <a:r>
              <a:rPr lang="zh-CN" altLang="en-US" b="1">
                <a:solidFill>
                  <a:srgbClr val="00B050"/>
                </a:solidFill>
                <a:latin typeface="微软雅黑" panose="020B0503020204020204" charset="-122"/>
                <a:ea typeface="微软雅黑" panose="020B0503020204020204" charset="-122"/>
              </a:rPr>
              <a:t>［简答］</a:t>
            </a:r>
            <a:endParaRPr lang="en-US" altLang="zh-CN">
              <a:solidFill>
                <a:srgbClr val="00B050"/>
              </a:solidFill>
              <a:latin typeface="微软雅黑" panose="020B0503020204020204" charset="-122"/>
              <a:ea typeface="微软雅黑" panose="020B0503020204020204" charset="-122"/>
            </a:endParaRPr>
          </a:p>
          <a:p>
            <a:pPr>
              <a:lnSpc>
                <a:spcPct val="150000"/>
              </a:lnSpc>
              <a:buFont typeface="宋体" panose="02010600030101010101" pitchFamily="2" charset="-122"/>
              <a:buAutoNum type="circleNumDbPlain"/>
            </a:pPr>
            <a:r>
              <a:rPr lang="en-US" altLang="zh-CN">
                <a:latin typeface="楷体" panose="02010609060101010101" charset="-122"/>
                <a:ea typeface="楷体" panose="02010609060101010101" charset="-122"/>
                <a:sym typeface="宋体" panose="02010600030101010101" pitchFamily="2" charset="-122"/>
              </a:rPr>
              <a:t>思想特征：把文学作为分析</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研究社会的手段，有很高的认识价值。 以</a:t>
            </a:r>
            <a:r>
              <a:rPr lang="zh-CN" altLang="en-US">
                <a:latin typeface="楷体" panose="02010609060101010101" charset="-122"/>
                <a:ea typeface="楷体" panose="02010609060101010101" charset="-122"/>
              </a:rPr>
              <a:t>“自由”、“平等”、“博爱”</a:t>
            </a:r>
            <a:r>
              <a:rPr lang="en-US" altLang="zh-CN">
                <a:latin typeface="楷体" panose="02010609060101010101" charset="-122"/>
                <a:ea typeface="楷体" panose="02010609060101010101" charset="-122"/>
                <a:sym typeface="宋体" panose="02010600030101010101" pitchFamily="2" charset="-122"/>
              </a:rPr>
              <a:t>人道主义思想为基本价值取向</a:t>
            </a:r>
            <a:r>
              <a:rPr lang="zh-CN" altLang="en-US">
                <a:latin typeface="楷体" panose="02010609060101010101" charset="-122"/>
                <a:ea typeface="楷体" panose="02010609060101010101" charset="-122"/>
                <a:sym typeface="宋体" panose="02010600030101010101" pitchFamily="2" charset="-122"/>
              </a:rPr>
              <a:t>，</a:t>
            </a:r>
            <a:r>
              <a:rPr lang="zh-CN" altLang="en-US">
                <a:latin typeface="楷体" panose="02010609060101010101" charset="-122"/>
                <a:ea typeface="楷体" panose="02010609060101010101" charset="-122"/>
              </a:rPr>
              <a:t>要求维护人的尊严与价值。</a:t>
            </a:r>
            <a:endParaRPr lang="en-US" altLang="zh-CN">
              <a:latin typeface="楷体" panose="02010609060101010101" charset="-122"/>
              <a:ea typeface="楷体" panose="02010609060101010101" charset="-122"/>
            </a:endParaRPr>
          </a:p>
          <a:p>
            <a:pPr>
              <a:lnSpc>
                <a:spcPct val="150000"/>
              </a:lnSpc>
              <a:buFont typeface="宋体" panose="02010600030101010101" pitchFamily="2" charset="-122"/>
              <a:buAutoNum type="circleNumDbPlain"/>
            </a:pPr>
            <a:r>
              <a:rPr lang="en-US" altLang="zh-CN">
                <a:latin typeface="楷体" panose="02010609060101010101" charset="-122"/>
                <a:ea typeface="楷体" panose="02010609060101010101" charset="-122"/>
                <a:sym typeface="宋体" panose="02010600030101010101" pitchFamily="2" charset="-122"/>
              </a:rPr>
              <a:t>艺术特征：强调客观反映生活，注重细节真实。 塑造典型环境中的典型性格。 </a:t>
            </a:r>
          </a:p>
          <a:p>
            <a:pPr eaLnBrk="0" hangingPunct="0">
              <a:lnSpc>
                <a:spcPct val="150000"/>
              </a:lnSpc>
            </a:pPr>
            <a:r>
              <a:rPr lang="en-US" altLang="zh-CN" b="1">
                <a:solidFill>
                  <a:srgbClr val="0070C0"/>
                </a:solidFill>
                <a:latin typeface="微软雅黑" panose="020B0503020204020204" charset="-122"/>
                <a:ea typeface="微软雅黑" panose="020B0503020204020204" charset="-122"/>
              </a:rPr>
              <a:t>2.</a:t>
            </a:r>
            <a:r>
              <a:rPr lang="zh-CN" altLang="en-US" b="1">
                <a:solidFill>
                  <a:srgbClr val="0070C0"/>
                </a:solidFill>
                <a:latin typeface="微软雅黑" panose="020B0503020204020204" charset="-122"/>
                <a:ea typeface="微软雅黑" panose="020B0503020204020204" charset="-122"/>
              </a:rPr>
              <a:t> 现实主义文学在法国</a:t>
            </a:r>
            <a:r>
              <a:rPr lang="zh-CN" altLang="en-US" b="1">
                <a:solidFill>
                  <a:srgbClr val="00B050"/>
                </a:solidFill>
                <a:latin typeface="微软雅黑" panose="020B0503020204020204" charset="-122"/>
                <a:ea typeface="微软雅黑" panose="020B0503020204020204" charset="-122"/>
              </a:rPr>
              <a:t>［选择］</a:t>
            </a:r>
            <a:endParaRPr lang="en-US" altLang="zh-CN" b="1">
              <a:solidFill>
                <a:srgbClr val="00B050"/>
              </a:solidFill>
              <a:latin typeface="微软雅黑" panose="020B0503020204020204" charset="-122"/>
              <a:ea typeface="微软雅黑" panose="020B0503020204020204" charset="-122"/>
            </a:endParaRPr>
          </a:p>
          <a:p>
            <a:pPr>
              <a:lnSpc>
                <a:spcPct val="150000"/>
              </a:lnSpc>
            </a:pPr>
            <a:r>
              <a:rPr lang="zh-CN" altLang="en-US">
                <a:latin typeface="楷体" panose="02010609060101010101" charset="-122"/>
                <a:ea typeface="楷体" panose="02010609060101010101" charset="-122"/>
              </a:rPr>
              <a:t>梅里美，中篇小说</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卡门</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。福楼拜，长篇小说</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包法利夫人</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。小仲马，小说</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茶花女</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a:t>
            </a:r>
            <a:endParaRPr lang="zh-CN" altLang="en-US">
              <a:latin typeface="Arial" panose="020B0604020202020204" pitchFamily="34" charset="0"/>
              <a:ea typeface="宋体" panose="02010600030101010101" pitchFamily="2" charset="-122"/>
            </a:endParaRPr>
          </a:p>
          <a:p>
            <a:pPr eaLnBrk="0" hangingPunct="0">
              <a:lnSpc>
                <a:spcPct val="150000"/>
              </a:lnSpc>
            </a:pPr>
            <a:r>
              <a:rPr lang="en-US" altLang="zh-CN" b="1">
                <a:solidFill>
                  <a:srgbClr val="0070C0"/>
                </a:solidFill>
                <a:latin typeface="微软雅黑" panose="020B0503020204020204" charset="-122"/>
                <a:ea typeface="微软雅黑" panose="020B0503020204020204" charset="-122"/>
              </a:rPr>
              <a:t>3.</a:t>
            </a:r>
            <a:r>
              <a:rPr lang="zh-CN" altLang="en-US" b="1">
                <a:solidFill>
                  <a:srgbClr val="0070C0"/>
                </a:solidFill>
                <a:latin typeface="微软雅黑" panose="020B0503020204020204" charset="-122"/>
                <a:ea typeface="微软雅黑" panose="020B0503020204020204" charset="-122"/>
              </a:rPr>
              <a:t> 现实主义文学在英国</a:t>
            </a:r>
            <a:r>
              <a:rPr lang="zh-CN" altLang="en-US" b="1">
                <a:solidFill>
                  <a:srgbClr val="00B050"/>
                </a:solidFill>
                <a:latin typeface="微软雅黑" panose="020B0503020204020204" charset="-122"/>
                <a:ea typeface="微软雅黑" panose="020B0503020204020204" charset="-122"/>
              </a:rPr>
              <a:t>［选择／名词］</a:t>
            </a:r>
            <a:endParaRPr lang="en-US" altLang="zh-CN" b="1">
              <a:solidFill>
                <a:srgbClr val="00B050"/>
              </a:solidFill>
              <a:latin typeface="微软雅黑" panose="020B0503020204020204" charset="-122"/>
              <a:ea typeface="微软雅黑" panose="020B0503020204020204" charset="-122"/>
            </a:endParaRPr>
          </a:p>
          <a:p>
            <a:pPr>
              <a:lnSpc>
                <a:spcPct val="150000"/>
              </a:lnSpc>
            </a:pPr>
            <a:r>
              <a:rPr lang="zh-CN" altLang="en-US">
                <a:latin typeface="楷体" panose="02010609060101010101" charset="-122"/>
                <a:ea typeface="楷体" panose="02010609060101010101" charset="-122"/>
              </a:rPr>
              <a:t>盖斯凯尔夫人 </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玛丽</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巴顿</a:t>
            </a:r>
            <a:r>
              <a:rPr lang="en-US" altLang="zh-CN">
                <a:latin typeface="楷体" panose="02010609060101010101" charset="-122"/>
                <a:ea typeface="楷体" panose="02010609060101010101" charset="-122"/>
              </a:rPr>
              <a:t>》</a:t>
            </a:r>
            <a:r>
              <a:rPr lang="zh-CN" altLang="en-US">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萨克雷</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名利场</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、夏洛蒂</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勃朗特</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简</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爱</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、艾米莉</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勃朗特</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呼啸山庄</a:t>
            </a:r>
            <a:r>
              <a:rPr lang="en-US" altLang="zh-CN" b="1">
                <a:latin typeface="楷体" panose="02010609060101010101" charset="-122"/>
                <a:ea typeface="楷体" panose="02010609060101010101" charset="-122"/>
              </a:rPr>
              <a:t>》</a:t>
            </a:r>
            <a:r>
              <a:rPr lang="zh-CN" altLang="en-US" b="1">
                <a:latin typeface="楷体" panose="02010609060101010101" charset="-122"/>
                <a:ea typeface="楷体" panose="02010609060101010101" charset="-122"/>
              </a:rPr>
              <a:t>。</a:t>
            </a:r>
            <a:endParaRPr lang="zh-CN" altLang="en-US">
              <a:latin typeface="楷体" panose="02010609060101010101" charset="-122"/>
              <a:ea typeface="楷体" panose="02010609060101010101" charset="-122"/>
            </a:endParaRPr>
          </a:p>
          <a:p>
            <a:pPr>
              <a:lnSpc>
                <a:spcPct val="150000"/>
              </a:lnSpc>
              <a:buFont typeface="Arial" panose="020B0604020202020204" pitchFamily="34" charset="0"/>
            </a:pPr>
            <a:r>
              <a:rPr lang="en-US" altLang="zh-CN" b="1">
                <a:latin typeface="楷体" panose="02010609060101010101" charset="-122"/>
                <a:ea typeface="楷体" panose="02010609060101010101" charset="-122"/>
                <a:sym typeface="宋体" panose="02010600030101010101" pitchFamily="2" charset="-122"/>
              </a:rPr>
              <a:t>宪章派文学：</a:t>
            </a:r>
            <a:endParaRPr lang="en-US" altLang="zh-CN" b="1">
              <a:latin typeface="楷体" panose="02010609060101010101" charset="-122"/>
              <a:ea typeface="楷体" panose="02010609060101010101" charset="-122"/>
            </a:endParaRPr>
          </a:p>
          <a:p>
            <a:pPr>
              <a:lnSpc>
                <a:spcPct val="150000"/>
              </a:lnSpc>
              <a:buFont typeface="Arial" panose="020B0604020202020204" pitchFamily="34" charset="0"/>
            </a:pP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1</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产生：1837年至1848年爆发 </a:t>
            </a:r>
            <a:r>
              <a:rPr lang="en-US" altLang="zh-CN">
                <a:solidFill>
                  <a:srgbClr val="0070C0"/>
                </a:solidFill>
                <a:latin typeface="楷体" panose="02010609060101010101" charset="-122"/>
                <a:ea typeface="楷体" panose="02010609060101010101" charset="-122"/>
                <a:sym typeface="宋体" panose="02010600030101010101" pitchFamily="2" charset="-122"/>
              </a:rPr>
              <a:t>“宪章运动”</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出现 “宪章派文学”。</a:t>
            </a:r>
            <a:endParaRPr lang="en-US" altLang="zh-CN">
              <a:latin typeface="楷体" panose="02010609060101010101" charset="-122"/>
              <a:ea typeface="楷体" panose="02010609060101010101" charset="-122"/>
            </a:endParaRPr>
          </a:p>
          <a:p>
            <a:pPr>
              <a:lnSpc>
                <a:spcPct val="150000"/>
              </a:lnSpc>
              <a:buFont typeface="Arial" panose="020B0604020202020204" pitchFamily="34" charset="0"/>
            </a:pP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2</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地位：世界文学史上</a:t>
            </a:r>
            <a:r>
              <a:rPr lang="en-US" altLang="zh-CN">
                <a:solidFill>
                  <a:srgbClr val="0070C0"/>
                </a:solidFill>
                <a:latin typeface="楷体" panose="02010609060101010101" charset="-122"/>
                <a:ea typeface="楷体" panose="02010609060101010101" charset="-122"/>
                <a:sym typeface="宋体" panose="02010600030101010101" pitchFamily="2" charset="-122"/>
              </a:rPr>
              <a:t>第一次出现的无产阶级性质</a:t>
            </a:r>
            <a:r>
              <a:rPr lang="en-US" altLang="zh-CN">
                <a:latin typeface="楷体" panose="02010609060101010101" charset="-122"/>
                <a:ea typeface="楷体" panose="02010609060101010101" charset="-122"/>
                <a:sym typeface="宋体" panose="02010600030101010101" pitchFamily="2" charset="-122"/>
              </a:rPr>
              <a:t>的文学，主要成就是诗歌。</a:t>
            </a:r>
            <a:endParaRPr lang="en-US" altLang="zh-CN">
              <a:latin typeface="楷体" panose="02010609060101010101" charset="-122"/>
              <a:ea typeface="楷体" panose="02010609060101010101" charset="-122"/>
            </a:endParaRPr>
          </a:p>
          <a:p>
            <a:pPr>
              <a:lnSpc>
                <a:spcPct val="150000"/>
              </a:lnSpc>
              <a:buFont typeface="Arial" panose="020B0604020202020204" pitchFamily="34" charset="0"/>
            </a:pP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3</a:t>
            </a:r>
            <a:r>
              <a:rPr lang="zh-CN" altLang="en-US">
                <a:latin typeface="楷体" panose="02010609060101010101" charset="-122"/>
                <a:ea typeface="楷体" panose="02010609060101010101" charset="-122"/>
                <a:sym typeface="宋体" panose="02010600030101010101" pitchFamily="2" charset="-122"/>
              </a:rPr>
              <a:t>）</a:t>
            </a:r>
            <a:r>
              <a:rPr lang="en-US" altLang="zh-CN">
                <a:latin typeface="楷体" panose="02010609060101010101" charset="-122"/>
                <a:ea typeface="楷体" panose="02010609060101010101" charset="-122"/>
                <a:sym typeface="宋体" panose="02010600030101010101" pitchFamily="2" charset="-122"/>
              </a:rPr>
              <a:t>代表：诗人</a:t>
            </a:r>
            <a:r>
              <a:rPr lang="en-US" altLang="zh-CN">
                <a:solidFill>
                  <a:srgbClr val="0070C0"/>
                </a:solidFill>
                <a:latin typeface="楷体" panose="02010609060101010101" charset="-122"/>
                <a:ea typeface="楷体" panose="02010609060101010101" charset="-122"/>
                <a:sym typeface="宋体" panose="02010600030101010101" pitchFamily="2" charset="-122"/>
              </a:rPr>
              <a:t>琼斯和林顿</a:t>
            </a:r>
            <a:r>
              <a:rPr lang="en-US" altLang="zh-CN">
                <a:latin typeface="楷体" panose="02010609060101010101" charset="-122"/>
                <a:ea typeface="楷体" panose="02010609060101010101" charset="-122"/>
                <a:sym typeface="宋体" panose="02010600030101010101" pitchFamily="2" charset="-122"/>
              </a:rPr>
              <a:t>。 </a:t>
            </a:r>
          </a:p>
        </p:txBody>
      </p:sp>
    </p:spTree>
    <p:extLst>
      <p:ext uri="{BB962C8B-B14F-4D97-AF65-F5344CB8AC3E}">
        <p14:creationId xmlns:p14="http://schemas.microsoft.com/office/powerpoint/2010/main" val="14808233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26978" name="文本框 2"/>
          <p:cNvSpPr txBox="1"/>
          <p:nvPr/>
        </p:nvSpPr>
        <p:spPr>
          <a:xfrm>
            <a:off x="1222375" y="1133475"/>
            <a:ext cx="10561638" cy="581025"/>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3.</a:t>
            </a:r>
            <a:r>
              <a:rPr lang="zh-CN" altLang="en-US" sz="2400" b="1">
                <a:latin typeface="微软雅黑" panose="020B0503020204020204" charset="-122"/>
                <a:ea typeface="微软雅黑" panose="020B0503020204020204" charset="-122"/>
              </a:rPr>
              <a:t>  现实主义文学在欧洲各国的发展</a:t>
            </a:r>
            <a:r>
              <a:rPr lang="zh-CN" altLang="en-US" sz="2400" b="1">
                <a:solidFill>
                  <a:srgbClr val="00B050"/>
                </a:solidFill>
                <a:latin typeface="微软雅黑" panose="020B0503020204020204" charset="-122"/>
                <a:ea typeface="微软雅黑" panose="020B0503020204020204" charset="-122"/>
              </a:rPr>
              <a:t>［理解］</a:t>
            </a:r>
            <a:endParaRPr lang="en-US" altLang="zh-CN" sz="2400">
              <a:solidFill>
                <a:srgbClr val="00B050"/>
              </a:solidFill>
              <a:latin typeface="微软雅黑" panose="020B0503020204020204" charset="-122"/>
              <a:ea typeface="微软雅黑" panose="020B0503020204020204" charset="-122"/>
            </a:endParaRPr>
          </a:p>
        </p:txBody>
      </p:sp>
      <p:pic>
        <p:nvPicPr>
          <p:cNvPr id="126979" name="图片 1"/>
          <p:cNvPicPr>
            <a:picLocks noChangeAspect="1"/>
          </p:cNvPicPr>
          <p:nvPr/>
        </p:nvPicPr>
        <p:blipFill>
          <a:blip r:embed="rId3"/>
          <a:stretch>
            <a:fillRect/>
          </a:stretch>
        </p:blipFill>
        <p:spPr>
          <a:xfrm>
            <a:off x="9840913" y="347663"/>
            <a:ext cx="2351087" cy="1857375"/>
          </a:xfrm>
          <a:prstGeom prst="rect">
            <a:avLst/>
          </a:prstGeom>
          <a:noFill/>
          <a:ln w="9525">
            <a:noFill/>
          </a:ln>
        </p:spPr>
      </p:pic>
      <p:graphicFrame>
        <p:nvGraphicFramePr>
          <p:cNvPr id="5" name="图表 4"/>
          <p:cNvGraphicFramePr/>
          <p:nvPr/>
        </p:nvGraphicFramePr>
        <p:xfrm>
          <a:off x="191344" y="2205777"/>
          <a:ext cx="8880648" cy="3835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10261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6054" y="481914"/>
            <a:ext cx="11084011" cy="58941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charset="-122"/>
              <a:ea typeface="等线" charset="-122"/>
              <a:cs typeface="+mn-cs"/>
            </a:endParaRPr>
          </a:p>
        </p:txBody>
      </p:sp>
      <p:sp>
        <p:nvSpPr>
          <p:cNvPr id="17" name="矩形 16"/>
          <p:cNvSpPr/>
          <p:nvPr/>
        </p:nvSpPr>
        <p:spPr>
          <a:xfrm>
            <a:off x="5272358" y="846701"/>
            <a:ext cx="1980029"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300" normalizeH="0" baseline="0" noProof="0" smtClean="0">
                <a:ln>
                  <a:noFill/>
                </a:ln>
                <a:solidFill>
                  <a:srgbClr val="002060"/>
                </a:solidFill>
                <a:effectLst/>
                <a:uLnTx/>
                <a:uFillTx/>
                <a:latin typeface="阿里巴巴普惠体 B" pitchFamily="18" charset="-122"/>
                <a:ea typeface="阿里巴巴普惠体 B" pitchFamily="18" charset="-122"/>
                <a:cs typeface="阿里巴巴普惠体 B" pitchFamily="18" charset="-122"/>
              </a:rPr>
              <a:t>课程纪律</a:t>
            </a:r>
            <a:endParaRPr kumimoji="0" lang="zh-CN" altLang="en-US" sz="3200" b="1" i="0" u="none" strike="noStrike" kern="1200" cap="none" spc="300" normalizeH="0" baseline="0" noProof="0" dirty="0">
              <a:ln>
                <a:noFill/>
              </a:ln>
              <a:solidFill>
                <a:srgbClr val="002060"/>
              </a:solidFill>
              <a:effectLst/>
              <a:uLnTx/>
              <a:uFillTx/>
              <a:latin typeface="阿里巴巴普惠体 B" pitchFamily="18" charset="-122"/>
              <a:ea typeface="阿里巴巴普惠体 B" pitchFamily="18" charset="-122"/>
              <a:cs typeface="阿里巴巴普惠体 B" pitchFamily="18" charset="-122"/>
            </a:endParaRPr>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79" y="6224720"/>
            <a:ext cx="14763096" cy="775837"/>
          </a:xfrm>
          <a:prstGeom prst="rect">
            <a:avLst/>
          </a:prstGeom>
        </p:spPr>
      </p:pic>
      <p:sp>
        <p:nvSpPr>
          <p:cNvPr id="6" name="椭圆 5"/>
          <p:cNvSpPr/>
          <p:nvPr/>
        </p:nvSpPr>
        <p:spPr>
          <a:xfrm>
            <a:off x="1677503" y="2633673"/>
            <a:ext cx="216366" cy="216366"/>
          </a:xfrm>
          <a:prstGeom prst="ellipse">
            <a:avLst/>
          </a:prstGeom>
          <a:solidFill>
            <a:srgbClr val="F9D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677503" y="4057390"/>
            <a:ext cx="216366" cy="216366"/>
          </a:xfrm>
          <a:prstGeom prst="ellipse">
            <a:avLst/>
          </a:prstGeom>
          <a:solidFill>
            <a:srgbClr val="F9DD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110992" y="2234647"/>
            <a:ext cx="8810367" cy="738664"/>
          </a:xfrm>
          <a:prstGeom prst="rect">
            <a:avLst/>
          </a:prstGeom>
          <a:noFill/>
        </p:spPr>
        <p:txBody>
          <a:bodyPr wrap="square" rtlCol="0">
            <a:spAutoFit/>
          </a:bodyPr>
          <a:lstStyle/>
          <a:p>
            <a:pPr>
              <a:lnSpc>
                <a:spcPct val="150000"/>
              </a:lnSpc>
            </a:pPr>
            <a:r>
              <a:rPr lang="zh-CN" altLang="en-US" sz="1400" dirty="0" smtClean="0">
                <a:solidFill>
                  <a:srgbClr val="002060"/>
                </a:solidFill>
                <a:latin typeface="微软雅黑" charset="-122"/>
                <a:ea typeface="微软雅黑" charset="-122"/>
              </a:rPr>
              <a:t>纪律</a:t>
            </a:r>
            <a:r>
              <a:rPr lang="en-US" altLang="zh-CN" sz="1400" dirty="0" smtClean="0">
                <a:solidFill>
                  <a:srgbClr val="002060"/>
                </a:solidFill>
                <a:latin typeface="微软雅黑" charset="-122"/>
                <a:ea typeface="微软雅黑" charset="-122"/>
              </a:rPr>
              <a:t>1</a:t>
            </a:r>
            <a:r>
              <a:rPr lang="zh-CN" altLang="en-US" sz="1400" dirty="0" smtClean="0">
                <a:solidFill>
                  <a:srgbClr val="002060"/>
                </a:solidFill>
                <a:latin typeface="微软雅黑" charset="-122"/>
                <a:ea typeface="微软雅黑" charset="-122"/>
              </a:rPr>
              <a:t>：必修</a:t>
            </a:r>
            <a:r>
              <a:rPr lang="en-US" altLang="zh-CN" sz="1400" dirty="0" smtClean="0">
                <a:solidFill>
                  <a:srgbClr val="002060"/>
                </a:solidFill>
                <a:latin typeface="微软雅黑" charset="-122"/>
                <a:ea typeface="微软雅黑" charset="-122"/>
              </a:rPr>
              <a:t>1</a:t>
            </a:r>
            <a:r>
              <a:rPr lang="zh-CN" altLang="en-US" sz="1400" dirty="0" smtClean="0">
                <a:solidFill>
                  <a:srgbClr val="002060"/>
                </a:solidFill>
                <a:latin typeface="微软雅黑" charset="-122"/>
                <a:ea typeface="微软雅黑" charset="-122"/>
              </a:rPr>
              <a:t>共</a:t>
            </a:r>
            <a:r>
              <a:rPr lang="en-US" altLang="zh-CN" sz="1400" dirty="0" smtClean="0">
                <a:solidFill>
                  <a:srgbClr val="002060"/>
                </a:solidFill>
                <a:latin typeface="微软雅黑" charset="-122"/>
                <a:ea typeface="微软雅黑" charset="-122"/>
              </a:rPr>
              <a:t>9</a:t>
            </a:r>
            <a:r>
              <a:rPr lang="zh-CN" altLang="en-US" sz="1400" dirty="0" smtClean="0">
                <a:solidFill>
                  <a:srgbClr val="002060"/>
                </a:solidFill>
                <a:latin typeface="微软雅黑" charset="-122"/>
                <a:ea typeface="微软雅黑" charset="-122"/>
              </a:rPr>
              <a:t>次课，每周</a:t>
            </a:r>
            <a:r>
              <a:rPr lang="zh-CN" altLang="en-US" sz="1400" dirty="0" smtClean="0">
                <a:solidFill>
                  <a:srgbClr val="C00000"/>
                </a:solidFill>
                <a:latin typeface="微软雅黑" charset="-122"/>
                <a:ea typeface="微软雅黑" charset="-122"/>
              </a:rPr>
              <a:t>一、三、五</a:t>
            </a:r>
            <a:r>
              <a:rPr lang="zh-CN" altLang="en-US" sz="1400" dirty="0" smtClean="0">
                <a:solidFill>
                  <a:srgbClr val="002060"/>
                </a:solidFill>
                <a:latin typeface="微软雅黑" charset="-122"/>
                <a:ea typeface="微软雅黑" charset="-122"/>
              </a:rPr>
              <a:t>晚</a:t>
            </a:r>
            <a:r>
              <a:rPr lang="en-US" altLang="zh-CN" sz="1400" dirty="0" smtClean="0">
                <a:solidFill>
                  <a:srgbClr val="002060"/>
                </a:solidFill>
                <a:latin typeface="微软雅黑" charset="-122"/>
                <a:ea typeface="微软雅黑" charset="-122"/>
              </a:rPr>
              <a:t>7:15</a:t>
            </a:r>
            <a:r>
              <a:rPr lang="zh-CN" altLang="en-US" sz="1400" dirty="0" smtClean="0">
                <a:solidFill>
                  <a:srgbClr val="002060"/>
                </a:solidFill>
                <a:latin typeface="微软雅黑" charset="-122"/>
                <a:ea typeface="微软雅黑" charset="-122"/>
              </a:rPr>
              <a:t>－</a:t>
            </a:r>
            <a:r>
              <a:rPr lang="en-US" altLang="zh-CN" sz="1400" dirty="0" smtClean="0">
                <a:solidFill>
                  <a:srgbClr val="002060"/>
                </a:solidFill>
                <a:latin typeface="微软雅黑" charset="-122"/>
                <a:ea typeface="微软雅黑" charset="-122"/>
              </a:rPr>
              <a:t>9:15</a:t>
            </a:r>
            <a:r>
              <a:rPr lang="zh-CN" altLang="en-US" sz="1400" dirty="0" smtClean="0">
                <a:solidFill>
                  <a:srgbClr val="002060"/>
                </a:solidFill>
                <a:latin typeface="微软雅黑" charset="-122"/>
                <a:ea typeface="微软雅黑" charset="-122"/>
              </a:rPr>
              <a:t>（共计</a:t>
            </a:r>
            <a:r>
              <a:rPr lang="en-US" altLang="zh-CN" sz="1400" dirty="0" smtClean="0">
                <a:solidFill>
                  <a:srgbClr val="002060"/>
                </a:solidFill>
                <a:latin typeface="微软雅黑" charset="-122"/>
                <a:ea typeface="微软雅黑" charset="-122"/>
              </a:rPr>
              <a:t>120</a:t>
            </a:r>
            <a:r>
              <a:rPr lang="zh-CN" altLang="en-US" sz="1400" dirty="0" smtClean="0">
                <a:solidFill>
                  <a:srgbClr val="002060"/>
                </a:solidFill>
                <a:latin typeface="微软雅黑" charset="-122"/>
                <a:ea typeface="微软雅黑" charset="-122"/>
              </a:rPr>
              <a:t>分钟）上课。</a:t>
            </a:r>
            <a:endParaRPr lang="en-US" altLang="zh-CN" sz="1400" dirty="0" smtClean="0">
              <a:solidFill>
                <a:srgbClr val="002060"/>
              </a:solidFill>
              <a:latin typeface="微软雅黑" charset="-122"/>
              <a:ea typeface="微软雅黑" charset="-122"/>
            </a:endParaRPr>
          </a:p>
          <a:p>
            <a:pPr>
              <a:lnSpc>
                <a:spcPct val="150000"/>
              </a:lnSpc>
            </a:pPr>
            <a:r>
              <a:rPr lang="zh-CN" altLang="en-US" sz="1400" dirty="0" smtClean="0">
                <a:solidFill>
                  <a:srgbClr val="002060"/>
                </a:solidFill>
                <a:latin typeface="微软雅黑" charset="-122"/>
                <a:ea typeface="微软雅黑" charset="-122"/>
              </a:rPr>
              <a:t>            不请假，不迟到，准点上课，禁止中途退出。</a:t>
            </a:r>
            <a:endParaRPr lang="zh-CN" altLang="en-US" sz="1400" dirty="0">
              <a:solidFill>
                <a:srgbClr val="002060"/>
              </a:solidFill>
              <a:latin typeface="微软雅黑" charset="-122"/>
              <a:ea typeface="微软雅黑" charset="-122"/>
            </a:endParaRPr>
          </a:p>
        </p:txBody>
      </p:sp>
      <p:sp>
        <p:nvSpPr>
          <p:cNvPr id="16" name="文本框 15"/>
          <p:cNvSpPr txBox="1"/>
          <p:nvPr/>
        </p:nvSpPr>
        <p:spPr>
          <a:xfrm>
            <a:off x="2110991" y="3840889"/>
            <a:ext cx="9336371" cy="415498"/>
          </a:xfrm>
          <a:prstGeom prst="rect">
            <a:avLst/>
          </a:prstGeom>
          <a:noFill/>
        </p:spPr>
        <p:txBody>
          <a:bodyPr wrap="square" rtlCol="0">
            <a:spAutoFit/>
          </a:bodyPr>
          <a:lstStyle/>
          <a:p>
            <a:pPr>
              <a:lnSpc>
                <a:spcPct val="150000"/>
              </a:lnSpc>
            </a:pPr>
            <a:r>
              <a:rPr lang="zh-CN" altLang="en-US" sz="1400" dirty="0" smtClean="0">
                <a:solidFill>
                  <a:srgbClr val="002060"/>
                </a:solidFill>
                <a:latin typeface="微软雅黑" charset="-122"/>
                <a:ea typeface="微软雅黑" charset="-122"/>
              </a:rPr>
              <a:t>纪律</a:t>
            </a:r>
            <a:r>
              <a:rPr lang="en-US" altLang="zh-CN" sz="1400" dirty="0" smtClean="0">
                <a:solidFill>
                  <a:srgbClr val="002060"/>
                </a:solidFill>
                <a:latin typeface="微软雅黑" charset="-122"/>
                <a:ea typeface="微软雅黑" charset="-122"/>
              </a:rPr>
              <a:t>2</a:t>
            </a:r>
            <a:r>
              <a:rPr lang="zh-CN" altLang="en-US" sz="1400" dirty="0" smtClean="0">
                <a:solidFill>
                  <a:srgbClr val="002060"/>
                </a:solidFill>
                <a:latin typeface="微软雅黑" charset="-122"/>
                <a:ea typeface="微软雅黑" charset="-122"/>
              </a:rPr>
              <a:t>：坚持每节课</a:t>
            </a:r>
            <a:r>
              <a:rPr lang="zh-CN" altLang="en-US" sz="1400" dirty="0" smtClean="0">
                <a:solidFill>
                  <a:srgbClr val="C00000"/>
                </a:solidFill>
                <a:latin typeface="微软雅黑" charset="-122"/>
                <a:ea typeface="微软雅黑" charset="-122"/>
              </a:rPr>
              <a:t>累计在线</a:t>
            </a:r>
            <a:r>
              <a:rPr lang="zh-CN" altLang="en-US" sz="1400" dirty="0" smtClean="0">
                <a:solidFill>
                  <a:srgbClr val="002060"/>
                </a:solidFill>
                <a:latin typeface="微软雅黑" charset="-122"/>
                <a:ea typeface="微软雅黑" charset="-122"/>
              </a:rPr>
              <a:t>时长</a:t>
            </a:r>
            <a:r>
              <a:rPr lang="en-US" altLang="zh-CN" sz="1400" dirty="0" smtClean="0">
                <a:solidFill>
                  <a:srgbClr val="C00000"/>
                </a:solidFill>
                <a:latin typeface="微软雅黑" charset="-122"/>
                <a:ea typeface="微软雅黑" charset="-122"/>
              </a:rPr>
              <a:t>120</a:t>
            </a:r>
            <a:r>
              <a:rPr lang="zh-CN" altLang="en-US" sz="1400" dirty="0" smtClean="0">
                <a:solidFill>
                  <a:srgbClr val="C00000"/>
                </a:solidFill>
                <a:latin typeface="微软雅黑" charset="-122"/>
                <a:ea typeface="微软雅黑" charset="-122"/>
              </a:rPr>
              <a:t>分钟</a:t>
            </a:r>
            <a:r>
              <a:rPr lang="zh-CN" altLang="en-US" sz="1400" dirty="0" smtClean="0">
                <a:solidFill>
                  <a:srgbClr val="002060"/>
                </a:solidFill>
                <a:latin typeface="微软雅黑" charset="-122"/>
                <a:ea typeface="微软雅黑" charset="-122"/>
              </a:rPr>
              <a:t>出勤，奖励“</a:t>
            </a:r>
            <a:r>
              <a:rPr lang="zh-CN" altLang="en-US" sz="1400" b="1" dirty="0" smtClean="0">
                <a:solidFill>
                  <a:srgbClr val="C00000"/>
                </a:solidFill>
                <a:latin typeface="微软雅黑" charset="-122"/>
                <a:ea typeface="微软雅黑" charset="-122"/>
              </a:rPr>
              <a:t>进刷题群＋必过真题笔记</a:t>
            </a:r>
            <a:r>
              <a:rPr lang="zh-CN" altLang="en-US" sz="1400" dirty="0" smtClean="0">
                <a:solidFill>
                  <a:srgbClr val="002060"/>
                </a:solidFill>
                <a:latin typeface="微软雅黑" charset="-122"/>
                <a:ea typeface="微软雅黑" charset="-122"/>
              </a:rPr>
              <a:t>”。</a:t>
            </a:r>
            <a:endParaRPr lang="zh-CN" altLang="en-US" sz="1400" dirty="0">
              <a:solidFill>
                <a:srgbClr val="002060"/>
              </a:solidFill>
              <a:latin typeface="微软雅黑" charset="-122"/>
              <a:ea typeface="微软雅黑"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79" y="6377120"/>
            <a:ext cx="14763096" cy="775837"/>
          </a:xfrm>
          <a:prstGeom prst="rect">
            <a:avLst/>
          </a:prstGeom>
        </p:spPr>
      </p:pic>
      <p:pic>
        <p:nvPicPr>
          <p:cNvPr id="2" name="图片 1"/>
          <p:cNvPicPr>
            <a:picLocks noChangeAspect="1"/>
          </p:cNvPicPr>
          <p:nvPr/>
        </p:nvPicPr>
        <p:blipFill>
          <a:blip r:embed="rId3"/>
          <a:stretch>
            <a:fillRect/>
          </a:stretch>
        </p:blipFill>
        <p:spPr>
          <a:xfrm>
            <a:off x="0" y="363"/>
            <a:ext cx="12192000" cy="6857274"/>
          </a:xfrm>
          <a:prstGeom prst="rect">
            <a:avLst/>
          </a:prstGeom>
        </p:spPr>
      </p:pic>
      <p:sp>
        <p:nvSpPr>
          <p:cNvPr id="3" name="文本框 2"/>
          <p:cNvSpPr txBox="1"/>
          <p:nvPr/>
        </p:nvSpPr>
        <p:spPr>
          <a:xfrm>
            <a:off x="2110991" y="4839208"/>
            <a:ext cx="7879080" cy="400110"/>
          </a:xfrm>
          <a:prstGeom prst="rect">
            <a:avLst/>
          </a:prstGeom>
          <a:noFill/>
        </p:spPr>
        <p:txBody>
          <a:bodyPr wrap="none" rtlCol="0">
            <a:spAutoFit/>
          </a:bodyPr>
          <a:lstStyle/>
          <a:p>
            <a:r>
              <a:rPr kumimoji="1" lang="zh-CN" altLang="en-US" sz="2000" dirty="0" smtClean="0">
                <a:latin typeface="KaiTi" charset="-122"/>
                <a:ea typeface="KaiTi" charset="-122"/>
                <a:cs typeface="KaiTi" charset="-122"/>
              </a:rPr>
              <a:t>数据证明，参与直播听课</a:t>
            </a:r>
            <a:r>
              <a:rPr kumimoji="1" lang="en-US" altLang="zh-CN" sz="2000" dirty="0" smtClean="0">
                <a:latin typeface="KaiTi" charset="-122"/>
                <a:ea typeface="KaiTi" charset="-122"/>
                <a:cs typeface="KaiTi" charset="-122"/>
              </a:rPr>
              <a:t>2</a:t>
            </a:r>
            <a:r>
              <a:rPr kumimoji="1" lang="zh-CN" altLang="en-US" sz="2000" dirty="0" smtClean="0">
                <a:latin typeface="KaiTi" charset="-122"/>
                <a:ea typeface="KaiTi" charset="-122"/>
                <a:cs typeface="KaiTi" charset="-122"/>
              </a:rPr>
              <a:t>小时以上的学生考试通过率在</a:t>
            </a:r>
            <a:r>
              <a:rPr kumimoji="1" lang="en-US" altLang="zh-CN" sz="2000" dirty="0" smtClean="0">
                <a:latin typeface="KaiTi" charset="-122"/>
                <a:ea typeface="KaiTi" charset="-122"/>
                <a:cs typeface="KaiTi" charset="-122"/>
              </a:rPr>
              <a:t>82.5%</a:t>
            </a:r>
            <a:r>
              <a:rPr kumimoji="1" lang="zh-CN" altLang="en-US" sz="2000" dirty="0" smtClean="0">
                <a:latin typeface="KaiTi" charset="-122"/>
                <a:ea typeface="KaiTi" charset="-122"/>
                <a:cs typeface="KaiTi" charset="-122"/>
              </a:rPr>
              <a:t>以上</a:t>
            </a:r>
            <a:endParaRPr kumimoji="1" lang="zh-CN" altLang="en-US" sz="2000" dirty="0">
              <a:latin typeface="KaiTi" charset="-122"/>
              <a:ea typeface="KaiTi" charset="-122"/>
              <a:cs typeface="KaiTi" charset="-122"/>
            </a:endParaRPr>
          </a:p>
        </p:txBody>
      </p:sp>
      <p:sp>
        <p:nvSpPr>
          <p:cNvPr id="7" name="文本框 6"/>
          <p:cNvSpPr txBox="1"/>
          <p:nvPr/>
        </p:nvSpPr>
        <p:spPr>
          <a:xfrm>
            <a:off x="747192" y="3191229"/>
            <a:ext cx="11335154"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坚持连续在线听课</a:t>
            </a:r>
            <a:r>
              <a:rPr kumimoji="1" lang="en-US" altLang="zh-CN" sz="2000" b="1" dirty="0" smtClean="0">
                <a:latin typeface="Microsoft YaHei" charset="-122"/>
                <a:ea typeface="Microsoft YaHei" charset="-122"/>
                <a:cs typeface="Microsoft YaHei" charset="-122"/>
              </a:rPr>
              <a:t>120</a:t>
            </a:r>
            <a:r>
              <a:rPr kumimoji="1" lang="zh-CN" altLang="en-US" sz="2000" b="1" dirty="0" smtClean="0">
                <a:latin typeface="Microsoft YaHei" charset="-122"/>
                <a:ea typeface="Microsoft YaHei" charset="-122"/>
                <a:cs typeface="Microsoft YaHei" charset="-122"/>
              </a:rPr>
              <a:t>分钟并且喜欢支持洋洋老师，精讲</a:t>
            </a:r>
            <a:r>
              <a:rPr kumimoji="1" lang="en-US" altLang="zh-CN" sz="2000" b="1" dirty="0" smtClean="0">
                <a:latin typeface="Microsoft YaHei" charset="-122"/>
                <a:ea typeface="Microsoft YaHei" charset="-122"/>
                <a:cs typeface="Microsoft YaHei" charset="-122"/>
              </a:rPr>
              <a:t>12</a:t>
            </a:r>
            <a:r>
              <a:rPr kumimoji="1" lang="zh-CN" altLang="en-US" sz="2000" b="1" dirty="0" smtClean="0">
                <a:latin typeface="Microsoft YaHei" charset="-122"/>
                <a:ea typeface="Microsoft YaHei" charset="-122"/>
                <a:cs typeface="Microsoft YaHei" charset="-122"/>
              </a:rPr>
              <a:t>发给你</a:t>
            </a:r>
            <a:r>
              <a:rPr kumimoji="1" lang="zh-CN" altLang="en-US" sz="2000" b="1" dirty="0" smtClean="0">
                <a:solidFill>
                  <a:srgbClr val="C00000"/>
                </a:solidFill>
                <a:latin typeface="Microsoft YaHei" charset="-122"/>
                <a:ea typeface="Microsoft YaHei" charset="-122"/>
                <a:cs typeface="Microsoft YaHei" charset="-122"/>
              </a:rPr>
              <a:t>私人奖励资料</a:t>
            </a:r>
            <a:r>
              <a:rPr kumimoji="1" lang="zh-CN" altLang="en-US" sz="2000" b="1" dirty="0" smtClean="0">
                <a:latin typeface="Microsoft YaHei" charset="-122"/>
                <a:ea typeface="Microsoft YaHei" charset="-122"/>
                <a:cs typeface="Microsoft YaHei" charset="-122"/>
              </a:rPr>
              <a:t>（帮你考过那种）</a:t>
            </a:r>
            <a:endParaRPr kumimoji="1" lang="zh-CN" altLang="en-US" sz="2000" b="1" dirty="0">
              <a:latin typeface="Microsoft YaHei" charset="-122"/>
              <a:ea typeface="Microsoft YaHei" charset="-122"/>
              <a:cs typeface="Microsoft YaHei" charset="-122"/>
            </a:endParaRPr>
          </a:p>
        </p:txBody>
      </p:sp>
      <p:pic>
        <p:nvPicPr>
          <p:cNvPr id="8" name="图片 7"/>
          <p:cNvPicPr>
            <a:picLocks noChangeAspect="1"/>
          </p:cNvPicPr>
          <p:nvPr/>
        </p:nvPicPr>
        <p:blipFill>
          <a:blip r:embed="rId4"/>
          <a:stretch>
            <a:fillRect/>
          </a:stretch>
        </p:blipFill>
        <p:spPr>
          <a:xfrm flipV="1">
            <a:off x="2816808" y="1751732"/>
            <a:ext cx="5511440" cy="905243"/>
          </a:xfrm>
          <a:prstGeom prst="rect">
            <a:avLst/>
          </a:prstGeom>
        </p:spPr>
      </p:pic>
      <p:sp>
        <p:nvSpPr>
          <p:cNvPr id="10" name="文本框 9"/>
          <p:cNvSpPr txBox="1"/>
          <p:nvPr/>
        </p:nvSpPr>
        <p:spPr>
          <a:xfrm>
            <a:off x="2711624" y="2276872"/>
            <a:ext cx="4411785" cy="338554"/>
          </a:xfrm>
          <a:prstGeom prst="rect">
            <a:avLst/>
          </a:prstGeom>
          <a:noFill/>
        </p:spPr>
        <p:txBody>
          <a:bodyPr wrap="none" rtlCol="0">
            <a:spAutoFit/>
          </a:bodyPr>
          <a:lstStyle/>
          <a:p>
            <a:r>
              <a:rPr kumimoji="1" lang="zh-CN" altLang="en-US" sz="1600" dirty="0" smtClean="0">
                <a:solidFill>
                  <a:srgbClr val="002060"/>
                </a:solidFill>
                <a:latin typeface="Microsoft YaHei" charset="-122"/>
                <a:ea typeface="Microsoft YaHei" charset="-122"/>
                <a:cs typeface="Microsoft YaHei" charset="-122"/>
              </a:rPr>
              <a:t>精讲</a:t>
            </a:r>
            <a:r>
              <a:rPr kumimoji="1" lang="en-US" altLang="zh-CN" sz="1600" dirty="0" smtClean="0">
                <a:solidFill>
                  <a:srgbClr val="002060"/>
                </a:solidFill>
                <a:latin typeface="Microsoft YaHei" charset="-122"/>
                <a:ea typeface="Microsoft YaHei" charset="-122"/>
                <a:cs typeface="Microsoft YaHei" charset="-122"/>
              </a:rPr>
              <a:t>12</a:t>
            </a:r>
            <a:r>
              <a:rPr kumimoji="1" lang="zh-CN" altLang="en-US" sz="1600" dirty="0" smtClean="0">
                <a:solidFill>
                  <a:srgbClr val="002060"/>
                </a:solidFill>
                <a:latin typeface="Microsoft YaHei" charset="-122"/>
                <a:ea typeface="Microsoft YaHei" charset="-122"/>
                <a:cs typeface="Microsoft YaHei" charset="-122"/>
              </a:rPr>
              <a:t>节课，每周</a:t>
            </a:r>
            <a:r>
              <a:rPr kumimoji="1" lang="zh-CN" altLang="en-US" sz="1600" dirty="0" smtClean="0">
                <a:solidFill>
                  <a:srgbClr val="C00000"/>
                </a:solidFill>
                <a:latin typeface="Microsoft YaHei" charset="-122"/>
                <a:ea typeface="Microsoft YaHei" charset="-122"/>
                <a:cs typeface="Microsoft YaHei" charset="-122"/>
              </a:rPr>
              <a:t>二、四、六</a:t>
            </a:r>
            <a:r>
              <a:rPr kumimoji="1" lang="zh-CN" altLang="en-US" sz="1600" dirty="0" smtClean="0">
                <a:solidFill>
                  <a:srgbClr val="002060"/>
                </a:solidFill>
                <a:latin typeface="Microsoft YaHei" charset="-122"/>
                <a:ea typeface="Microsoft YaHei" charset="-122"/>
                <a:cs typeface="Microsoft YaHei" charset="-122"/>
              </a:rPr>
              <a:t>，</a:t>
            </a:r>
            <a:r>
              <a:rPr kumimoji="1" lang="en-US" altLang="zh-CN" sz="1600" dirty="0" smtClean="0">
                <a:solidFill>
                  <a:srgbClr val="002060"/>
                </a:solidFill>
                <a:latin typeface="Microsoft YaHei" charset="-122"/>
                <a:ea typeface="Microsoft YaHei" charset="-122"/>
                <a:cs typeface="Microsoft YaHei" charset="-122"/>
              </a:rPr>
              <a:t>7:15-9:45</a:t>
            </a:r>
            <a:r>
              <a:rPr kumimoji="1" lang="zh-CN" altLang="en-US" sz="1600" dirty="0" smtClean="0">
                <a:solidFill>
                  <a:srgbClr val="002060"/>
                </a:solidFill>
                <a:latin typeface="Microsoft YaHei" charset="-122"/>
                <a:ea typeface="Microsoft YaHei" charset="-122"/>
                <a:cs typeface="Microsoft YaHei" charset="-122"/>
              </a:rPr>
              <a:t>上课</a:t>
            </a:r>
            <a:endParaRPr kumimoji="1" lang="zh-CN" altLang="en-US" sz="1600" dirty="0">
              <a:solidFill>
                <a:srgbClr val="00206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6937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s1.bdstatic.com/70cFvXSh_Q1YnxGkpoWK1HF6hhy/it/u=3912614019,2503307972&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4392" y="3327950"/>
            <a:ext cx="2387136" cy="31409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9025"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29026"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6.</a:t>
            </a:r>
            <a:r>
              <a:rPr lang="zh-CN" altLang="en-US" sz="2400" b="1">
                <a:latin typeface="微软雅黑" panose="020B0503020204020204" charset="-122"/>
                <a:ea typeface="微软雅黑" panose="020B0503020204020204" charset="-122"/>
              </a:rPr>
              <a:t>  现实主义文学在俄国</a:t>
            </a:r>
            <a:r>
              <a:rPr lang="zh-CN" altLang="en-US" sz="2400" b="1">
                <a:solidFill>
                  <a:srgbClr val="00B050"/>
                </a:solidFill>
                <a:latin typeface="微软雅黑" panose="020B0503020204020204" charset="-122"/>
                <a:ea typeface="微软雅黑" panose="020B0503020204020204" charset="-122"/>
              </a:rPr>
              <a:t>［名词／选择］</a:t>
            </a:r>
            <a:endParaRPr lang="en-US" altLang="zh-CN" sz="2400">
              <a:solidFill>
                <a:srgbClr val="00B050"/>
              </a:solidFill>
              <a:latin typeface="微软雅黑" panose="020B0503020204020204" charset="-122"/>
              <a:ea typeface="微软雅黑" panose="020B0503020204020204" charset="-122"/>
            </a:endParaRPr>
          </a:p>
        </p:txBody>
      </p:sp>
      <p:sp>
        <p:nvSpPr>
          <p:cNvPr id="129027" name="矩形 3"/>
          <p:cNvSpPr/>
          <p:nvPr/>
        </p:nvSpPr>
        <p:spPr>
          <a:xfrm>
            <a:off x="1222375" y="1789113"/>
            <a:ext cx="11282337" cy="2308324"/>
          </a:xfrm>
          <a:prstGeom prst="rect">
            <a:avLst/>
          </a:prstGeom>
          <a:noFill/>
          <a:ln w="9525">
            <a:noFill/>
          </a:ln>
        </p:spPr>
        <p:txBody>
          <a:bodyPr wrap="square" anchor="t">
            <a:spAutoFit/>
          </a:bodyPr>
          <a:lstStyle/>
          <a:p>
            <a:pPr fontAlgn="base">
              <a:lnSpc>
                <a:spcPct val="150000"/>
              </a:lnSpc>
            </a:pPr>
            <a:r>
              <a:rPr lang="en-US" altLang="zh-CN" sz="2400" b="1" strike="noStrike" noProof="1" smtClean="0">
                <a:latin typeface="微软雅黑" panose="020B0503020204020204" charset="-122"/>
                <a:ea typeface="微软雅黑" panose="020B0503020204020204" charset="-122"/>
                <a:cs typeface="+mn-cs"/>
              </a:rPr>
              <a:t>A</a:t>
            </a:r>
            <a:r>
              <a:rPr lang="zh-CN" altLang="en-US" sz="2400" b="1" noProof="1">
                <a:latin typeface="微软雅黑" panose="020B0503020204020204" charset="-122"/>
                <a:ea typeface="微软雅黑" panose="020B0503020204020204" charset="-122"/>
              </a:rPr>
              <a:t>、</a:t>
            </a:r>
            <a:r>
              <a:rPr lang="zh-CN" altLang="en-US" sz="2400" b="1" strike="noStrike" noProof="1" smtClean="0">
                <a:latin typeface="微软雅黑" panose="020B0503020204020204" charset="-122"/>
                <a:ea typeface="微软雅黑" panose="020B0503020204020204" charset="-122"/>
                <a:cs typeface="+mn-cs"/>
              </a:rPr>
              <a:t>自然</a:t>
            </a:r>
            <a:r>
              <a:rPr lang="zh-CN" altLang="en-US" sz="2400" b="1" strike="noStrike" noProof="1">
                <a:latin typeface="微软雅黑" panose="020B0503020204020204" charset="-122"/>
                <a:ea typeface="微软雅黑" panose="020B0503020204020204" charset="-122"/>
                <a:cs typeface="+mn-cs"/>
              </a:rPr>
              <a:t>派</a:t>
            </a:r>
            <a:r>
              <a:rPr lang="zh-CN" altLang="en-US" sz="2400" strike="noStrike" noProof="1">
                <a:solidFill>
                  <a:srgbClr val="00B050"/>
                </a:solidFill>
                <a:latin typeface="微软雅黑" panose="020B0503020204020204" charset="-122"/>
                <a:ea typeface="微软雅黑" panose="020B0503020204020204" charset="-122"/>
                <a:cs typeface="+mn-cs"/>
              </a:rPr>
              <a:t>［名词］</a:t>
            </a:r>
            <a:endParaRPr lang="zh-CN" altLang="en-US" sz="2400" strike="noStrike" noProof="1">
              <a:solidFill>
                <a:srgbClr val="00B050"/>
              </a:solidFill>
              <a:latin typeface="微软雅黑" panose="020B0503020204020204" charset="-122"/>
              <a:ea typeface="微软雅黑" panose="020B0503020204020204" charset="-122"/>
            </a:endParaRPr>
          </a:p>
          <a:p>
            <a:pPr algn="l" fontAlgn="base">
              <a:lnSpc>
                <a:spcPct val="150000"/>
              </a:lnSpc>
            </a:pPr>
            <a:r>
              <a:rPr lang="zh-CN" altLang="en-US" sz="2400" strike="noStrike" noProof="1" smtClean="0">
                <a:latin typeface="微软雅黑" panose="020B0503020204020204" charset="-122"/>
                <a:ea typeface="微软雅黑" panose="020B0503020204020204" charset="-122"/>
                <a:cs typeface="+mn-cs"/>
              </a:rPr>
              <a:t>“</a:t>
            </a:r>
            <a:r>
              <a:rPr lang="zh-CN" altLang="en-US" sz="2400" strike="noStrike" noProof="1">
                <a:latin typeface="微软雅黑" panose="020B0503020204020204" charset="-122"/>
                <a:ea typeface="微软雅黑" panose="020B0503020204020204" charset="-122"/>
                <a:cs typeface="+mn-cs"/>
              </a:rPr>
              <a:t>自然派”是俄国现实主义文学的</a:t>
            </a:r>
            <a:r>
              <a:rPr lang="zh-CN" altLang="en-US" sz="2400" strike="noStrike" noProof="1" smtClean="0">
                <a:latin typeface="微软雅黑" panose="020B0503020204020204" charset="-122"/>
                <a:ea typeface="微软雅黑" panose="020B0503020204020204" charset="-122"/>
                <a:cs typeface="+mn-cs"/>
              </a:rPr>
              <a:t>别称</a:t>
            </a:r>
            <a:r>
              <a:rPr lang="zh-CN" altLang="en-US" sz="2400" noProof="1">
                <a:latin typeface="微软雅黑" panose="020B0503020204020204" charset="-122"/>
                <a:ea typeface="微软雅黑" panose="020B0503020204020204" charset="-122"/>
              </a:rPr>
              <a:t>，</a:t>
            </a:r>
            <a:r>
              <a:rPr lang="zh-CN" altLang="en-US" sz="2400" b="1" strike="noStrike" noProof="1" smtClean="0">
                <a:solidFill>
                  <a:srgbClr val="C00000"/>
                </a:solidFill>
                <a:latin typeface="微软雅黑" panose="020B0503020204020204" charset="-122"/>
                <a:ea typeface="微软雅黑" panose="020B0503020204020204" charset="-122"/>
                <a:cs typeface="+mn-cs"/>
              </a:rPr>
              <a:t>果戈理</a:t>
            </a:r>
            <a:r>
              <a:rPr lang="zh-CN" altLang="en-US" sz="2400" strike="noStrike" noProof="1">
                <a:latin typeface="微软雅黑" panose="020B0503020204020204" charset="-122"/>
                <a:ea typeface="微软雅黑" panose="020B0503020204020204" charset="-122"/>
                <a:cs typeface="+mn-cs"/>
              </a:rPr>
              <a:t>是“自然派”的创立者，别林斯基</a:t>
            </a:r>
            <a:r>
              <a:rPr lang="zh-CN" altLang="en-US" sz="2400" strike="noStrike" noProof="1">
                <a:latin typeface="微软雅黑" panose="020B0503020204020204" charset="-122"/>
                <a:ea typeface="微软雅黑" panose="020B0503020204020204" charset="-122"/>
              </a:rPr>
              <a:t>在理论上作了阐述；</a:t>
            </a:r>
          </a:p>
          <a:p>
            <a:pPr marL="342900" indent="-342900" eaLnBrk="0" fontAlgn="base" hangingPunct="0">
              <a:lnSpc>
                <a:spcPct val="150000"/>
              </a:lnSpc>
            </a:pPr>
            <a:r>
              <a:rPr lang="zh-CN" altLang="en-US" sz="2400" strike="noStrike" noProof="1" smtClean="0">
                <a:latin typeface="微软雅黑" panose="020B0503020204020204" charset="-122"/>
                <a:ea typeface="微软雅黑" panose="020B0503020204020204" charset="-122"/>
                <a:cs typeface="+mn-cs"/>
              </a:rPr>
              <a:t>该类作品</a:t>
            </a:r>
            <a:r>
              <a:rPr lang="zh-CN" altLang="en-US" sz="2400" strike="noStrike" noProof="1">
                <a:latin typeface="微软雅黑" panose="020B0503020204020204" charset="-122"/>
                <a:ea typeface="微软雅黑" panose="020B0503020204020204" charset="-122"/>
                <a:cs typeface="+mn-cs"/>
              </a:rPr>
              <a:t>真实地反映生活，</a:t>
            </a:r>
            <a:r>
              <a:rPr lang="zh-CN" altLang="en-US" sz="2400" b="1" strike="noStrike" noProof="1">
                <a:solidFill>
                  <a:srgbClr val="FF0000"/>
                </a:solidFill>
                <a:latin typeface="微软雅黑" panose="020B0503020204020204" charset="-122"/>
                <a:ea typeface="微软雅黑" panose="020B0503020204020204" charset="-122"/>
                <a:cs typeface="+mn-cs"/>
              </a:rPr>
              <a:t>揭露农奴制的黑暗</a:t>
            </a:r>
            <a:r>
              <a:rPr lang="zh-CN" altLang="en-US" sz="2400" strike="noStrike" noProof="1">
                <a:latin typeface="微软雅黑" panose="020B0503020204020204" charset="-122"/>
                <a:ea typeface="微软雅黑" panose="020B0503020204020204" charset="-122"/>
                <a:cs typeface="+mn-cs"/>
              </a:rPr>
              <a:t>，描写下层人民的</a:t>
            </a:r>
            <a:r>
              <a:rPr lang="zh-CN" altLang="en-US" sz="2400" strike="noStrike" noProof="1">
                <a:solidFill>
                  <a:schemeClr val="bg1"/>
                </a:solidFill>
                <a:latin typeface="微软雅黑" panose="020B0503020204020204" charset="-122"/>
                <a:ea typeface="微软雅黑" panose="020B0503020204020204" charset="-122"/>
              </a:rPr>
              <a:t>苦难命运。</a:t>
            </a:r>
          </a:p>
        </p:txBody>
      </p:sp>
      <p:pic>
        <p:nvPicPr>
          <p:cNvPr id="129028" name="图片 10"/>
          <p:cNvPicPr>
            <a:picLocks noChangeAspect="1"/>
          </p:cNvPicPr>
          <p:nvPr/>
        </p:nvPicPr>
        <p:blipFill>
          <a:blip r:embed="rId3"/>
          <a:stretch>
            <a:fillRect/>
          </a:stretch>
        </p:blipFill>
        <p:spPr>
          <a:xfrm>
            <a:off x="9840913" y="341313"/>
            <a:ext cx="2351087" cy="1511300"/>
          </a:xfrm>
          <a:prstGeom prst="rect">
            <a:avLst/>
          </a:prstGeom>
          <a:noFill/>
          <a:ln w="9525">
            <a:noFill/>
          </a:ln>
        </p:spPr>
      </p:pic>
    </p:spTree>
    <p:extLst>
      <p:ext uri="{BB962C8B-B14F-4D97-AF65-F5344CB8AC3E}">
        <p14:creationId xmlns:p14="http://schemas.microsoft.com/office/powerpoint/2010/main" val="955393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0050"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6.</a:t>
            </a:r>
            <a:r>
              <a:rPr lang="zh-CN" altLang="en-US" sz="2400" b="1">
                <a:latin typeface="微软雅黑" panose="020B0503020204020204" charset="-122"/>
                <a:ea typeface="微软雅黑" panose="020B0503020204020204" charset="-122"/>
              </a:rPr>
              <a:t>  现实主义文学在俄国</a:t>
            </a:r>
            <a:r>
              <a:rPr lang="zh-CN" altLang="en-US" sz="2400" b="1">
                <a:solidFill>
                  <a:srgbClr val="00B050"/>
                </a:solidFill>
                <a:latin typeface="微软雅黑" panose="020B0503020204020204" charset="-122"/>
                <a:ea typeface="微软雅黑" panose="020B0503020204020204" charset="-122"/>
              </a:rPr>
              <a:t>［名词／选择］</a:t>
            </a:r>
            <a:endParaRPr lang="en-US" altLang="zh-CN" sz="2400">
              <a:solidFill>
                <a:srgbClr val="00B050"/>
              </a:solidFill>
              <a:latin typeface="微软雅黑" panose="020B0503020204020204" charset="-122"/>
              <a:ea typeface="微软雅黑" panose="020B0503020204020204" charset="-122"/>
            </a:endParaRPr>
          </a:p>
        </p:txBody>
      </p:sp>
      <p:sp>
        <p:nvSpPr>
          <p:cNvPr id="130051" name="矩形 3"/>
          <p:cNvSpPr/>
          <p:nvPr/>
        </p:nvSpPr>
        <p:spPr>
          <a:xfrm>
            <a:off x="1222375" y="1789113"/>
            <a:ext cx="10969625" cy="3416320"/>
          </a:xfrm>
          <a:prstGeom prst="rect">
            <a:avLst/>
          </a:prstGeom>
          <a:noFill/>
          <a:ln w="9525">
            <a:noFill/>
          </a:ln>
        </p:spPr>
        <p:txBody>
          <a:bodyPr anchor="t">
            <a:spAutoFit/>
          </a:bodyPr>
          <a:lstStyle/>
          <a:p>
            <a:pPr fontAlgn="base">
              <a:lnSpc>
                <a:spcPct val="150000"/>
              </a:lnSpc>
            </a:pPr>
            <a:r>
              <a:rPr lang="en-US" altLang="zh-CN" sz="2400" b="1" strike="noStrike" noProof="1" smtClean="0">
                <a:latin typeface="微软雅黑" panose="020B0503020204020204" charset="-122"/>
                <a:ea typeface="微软雅黑" panose="020B0503020204020204" charset="-122"/>
                <a:cs typeface="+mn-cs"/>
              </a:rPr>
              <a:t>B</a:t>
            </a:r>
            <a:r>
              <a:rPr lang="zh-CN" altLang="en-US" sz="2400" b="1" strike="noStrike" noProof="1" smtClean="0">
                <a:latin typeface="微软雅黑" panose="020B0503020204020204" charset="-122"/>
                <a:ea typeface="微软雅黑" panose="020B0503020204020204" charset="-122"/>
                <a:cs typeface="+mn-cs"/>
              </a:rPr>
              <a:t> 、小人物</a:t>
            </a:r>
            <a:endParaRPr lang="en-US" altLang="zh-CN" sz="2400" b="1" strike="noStrike" noProof="1" smtClean="0">
              <a:latin typeface="微软雅黑" panose="020B0503020204020204" charset="-122"/>
              <a:ea typeface="微软雅黑" panose="020B0503020204020204" charset="-122"/>
              <a:cs typeface="+mn-cs"/>
            </a:endParaRPr>
          </a:p>
          <a:p>
            <a:pPr marL="457200" indent="-457200" fontAlgn="base">
              <a:lnSpc>
                <a:spcPct val="150000"/>
              </a:lnSpc>
              <a:buFont typeface="+mj-ea"/>
              <a:buAutoNum type="circleNumDbPlain"/>
            </a:pPr>
            <a:r>
              <a:rPr lang="en-US" altLang="zh-CN" sz="2400" strike="noStrike" noProof="1" smtClean="0">
                <a:latin typeface="楷体" panose="02010609060101010101" charset="-122"/>
                <a:ea typeface="楷体" panose="02010609060101010101" charset="-122"/>
                <a:cs typeface="楷体" panose="02010609060101010101" charset="-122"/>
              </a:rPr>
              <a:t>19</a:t>
            </a:r>
            <a:r>
              <a:rPr lang="zh-CN" altLang="en-US" sz="2400" strike="noStrike" noProof="1">
                <a:latin typeface="楷体" panose="02010609060101010101" charset="-122"/>
                <a:ea typeface="楷体" panose="02010609060101010101" charset="-122"/>
                <a:cs typeface="楷体" panose="02010609060101010101" charset="-122"/>
              </a:rPr>
              <a:t>世纪俄国文学中塑造的一系列典型。 </a:t>
            </a:r>
          </a:p>
          <a:p>
            <a:pPr marL="457200" indent="-457200" eaLnBrk="0" fontAlgn="base" hangingPunct="0">
              <a:lnSpc>
                <a:spcPct val="150000"/>
              </a:lnSpc>
              <a:buFont typeface="+mj-ea"/>
              <a:buAutoNum type="circleNumDbPlain"/>
            </a:pPr>
            <a:r>
              <a:rPr lang="zh-CN" altLang="en-US" sz="2400" strike="noStrike" noProof="1" smtClean="0">
                <a:latin typeface="楷体" panose="02010609060101010101" charset="-122"/>
                <a:ea typeface="楷体" panose="02010609060101010101" charset="-122"/>
                <a:cs typeface="楷体" panose="02010609060101010101" charset="-122"/>
              </a:rPr>
              <a:t>主人公大多是</a:t>
            </a:r>
            <a:r>
              <a:rPr lang="zh-CN" altLang="en-US" sz="2400" b="1" strike="noStrike" noProof="1" smtClean="0">
                <a:solidFill>
                  <a:srgbClr val="C00000"/>
                </a:solidFill>
                <a:latin typeface="楷体" panose="02010609060101010101" charset="-122"/>
                <a:ea typeface="楷体" panose="02010609060101010101" charset="-122"/>
                <a:cs typeface="楷体" panose="02010609060101010101" charset="-122"/>
              </a:rPr>
              <a:t>性格</a:t>
            </a:r>
            <a:r>
              <a:rPr lang="zh-CN" altLang="en-US" sz="2400" b="1" strike="noStrike" noProof="1">
                <a:solidFill>
                  <a:srgbClr val="C00000"/>
                </a:solidFill>
                <a:latin typeface="楷体" panose="02010609060101010101" charset="-122"/>
                <a:ea typeface="楷体" panose="02010609060101010101" charset="-122"/>
                <a:cs typeface="楷体" panose="02010609060101010101" charset="-122"/>
              </a:rPr>
              <a:t>懦弱、胆小怕事</a:t>
            </a:r>
            <a:r>
              <a:rPr lang="zh-CN" altLang="en-US" sz="2400" strike="noStrike" noProof="1">
                <a:latin typeface="楷体" panose="02010609060101010101" charset="-122"/>
                <a:ea typeface="楷体" panose="02010609060101010101" charset="-122"/>
                <a:cs typeface="楷体" panose="02010609060101010101" charset="-122"/>
              </a:rPr>
              <a:t>的被欺凌与</a:t>
            </a:r>
            <a:r>
              <a:rPr lang="zh-CN" altLang="en-US" sz="2400" strike="noStrike" noProof="1" smtClean="0">
                <a:latin typeface="楷体" panose="02010609060101010101" charset="-122"/>
                <a:ea typeface="楷体" panose="02010609060101010101" charset="-122"/>
                <a:cs typeface="楷体" panose="02010609060101010101" charset="-122"/>
              </a:rPr>
              <a:t>侮辱者</a:t>
            </a:r>
            <a:r>
              <a:rPr lang="zh-CN" altLang="en-US" sz="2400" noProof="1">
                <a:latin typeface="楷体" panose="02010609060101010101" charset="-122"/>
                <a:ea typeface="楷体" panose="02010609060101010101" charset="-122"/>
                <a:cs typeface="楷体" panose="02010609060101010101" charset="-122"/>
              </a:rPr>
              <a:t>，</a:t>
            </a:r>
            <a:r>
              <a:rPr lang="zh-CN" altLang="en-US" sz="2400" strike="noStrike" noProof="1" smtClean="0">
                <a:latin typeface="楷体" panose="02010609060101010101" charset="-122"/>
                <a:ea typeface="楷体" panose="02010609060101010101" charset="-122"/>
                <a:cs typeface="楷体" panose="02010609060101010101" charset="-122"/>
              </a:rPr>
              <a:t>通过</a:t>
            </a:r>
            <a:r>
              <a:rPr lang="zh-CN" altLang="en-US" sz="2400" strike="noStrike" noProof="1">
                <a:latin typeface="楷体" panose="02010609060101010101" charset="-122"/>
                <a:ea typeface="楷体" panose="02010609060101010101" charset="-122"/>
                <a:cs typeface="楷体" panose="02010609060101010101" charset="-122"/>
              </a:rPr>
              <a:t>这类形象的塑造表现了作者的</a:t>
            </a:r>
            <a:r>
              <a:rPr lang="zh-CN" altLang="en-US" sz="2400" b="1" strike="noStrike" noProof="1">
                <a:solidFill>
                  <a:srgbClr val="C00000"/>
                </a:solidFill>
                <a:latin typeface="楷体" panose="02010609060101010101" charset="-122"/>
                <a:ea typeface="楷体" panose="02010609060101010101" charset="-122"/>
                <a:cs typeface="楷体" panose="02010609060101010101" charset="-122"/>
              </a:rPr>
              <a:t>人道主义思想</a:t>
            </a:r>
            <a:r>
              <a:rPr lang="zh-CN" altLang="en-US" sz="2400" strike="noStrike" noProof="1">
                <a:latin typeface="楷体" panose="02010609060101010101" charset="-122"/>
                <a:ea typeface="楷体" panose="02010609060101010101" charset="-122"/>
                <a:cs typeface="楷体" panose="02010609060101010101" charset="-122"/>
              </a:rPr>
              <a:t>。</a:t>
            </a:r>
          </a:p>
          <a:p>
            <a:pPr marL="457200" indent="-457200" eaLnBrk="0" fontAlgn="base" hangingPunct="0">
              <a:lnSpc>
                <a:spcPct val="150000"/>
              </a:lnSpc>
              <a:buFont typeface="+mj-ea"/>
              <a:buAutoNum type="circleNumDbPlain"/>
            </a:pPr>
            <a:r>
              <a:rPr lang="zh-CN" altLang="en-US" sz="2400" noProof="1" smtClean="0">
                <a:latin typeface="楷体" panose="02010609060101010101" charset="-122"/>
                <a:ea typeface="楷体" panose="02010609060101010101" charset="-122"/>
                <a:cs typeface="楷体" panose="02010609060101010101" charset="-122"/>
              </a:rPr>
              <a:t>代表作家有</a:t>
            </a:r>
            <a:r>
              <a:rPr lang="zh-CN" altLang="en-US" sz="2400" b="1" strike="noStrike" noProof="1" smtClean="0">
                <a:solidFill>
                  <a:srgbClr val="C00000"/>
                </a:solidFill>
                <a:latin typeface="楷体" panose="02010609060101010101" charset="-122"/>
                <a:ea typeface="楷体" panose="02010609060101010101" charset="-122"/>
                <a:cs typeface="楷体" panose="02010609060101010101" charset="-122"/>
              </a:rPr>
              <a:t>普希金、果戈理</a:t>
            </a:r>
            <a:r>
              <a:rPr lang="zh-CN" altLang="en-US" sz="2400" strike="noStrike" noProof="1" smtClean="0">
                <a:latin typeface="楷体" panose="02010609060101010101" charset="-122"/>
                <a:ea typeface="楷体" panose="02010609060101010101" charset="-122"/>
                <a:cs typeface="楷体" panose="02010609060101010101" charset="-122"/>
              </a:rPr>
              <a:t>等。</a:t>
            </a:r>
            <a:endParaRPr lang="zh-CN" altLang="en-US" sz="2400" strike="noStrike" noProof="1">
              <a:latin typeface="楷体" panose="02010609060101010101" charset="-122"/>
              <a:ea typeface="楷体" panose="02010609060101010101" charset="-122"/>
              <a:cs typeface="楷体" panose="02010609060101010101" charset="-122"/>
            </a:endParaRPr>
          </a:p>
          <a:p>
            <a:pPr marL="457200" indent="-457200" fontAlgn="base">
              <a:lnSpc>
                <a:spcPct val="150000"/>
              </a:lnSpc>
              <a:buFont typeface="Wingdings" panose="05000000000000000000"/>
              <a:buChar char="Ø"/>
            </a:pPr>
            <a:endParaRPr lang="zh-CN" altLang="en-US" sz="2400" strike="noStrike" noProof="1">
              <a:latin typeface="楷体" panose="02010609060101010101" charset="-122"/>
              <a:ea typeface="楷体" panose="02010609060101010101" charset="-122"/>
              <a:cs typeface="楷体" panose="02010609060101010101" charset="-122"/>
            </a:endParaRPr>
          </a:p>
        </p:txBody>
      </p:sp>
      <p:pic>
        <p:nvPicPr>
          <p:cNvPr id="130052"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spTree>
    <p:extLst>
      <p:ext uri="{BB962C8B-B14F-4D97-AF65-F5344CB8AC3E}">
        <p14:creationId xmlns:p14="http://schemas.microsoft.com/office/powerpoint/2010/main" val="5622334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1074"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6.</a:t>
            </a:r>
            <a:r>
              <a:rPr lang="zh-CN" altLang="en-US" sz="2400" b="1">
                <a:latin typeface="微软雅黑" panose="020B0503020204020204" charset="-122"/>
                <a:ea typeface="微软雅黑" panose="020B0503020204020204" charset="-122"/>
              </a:rPr>
              <a:t>  现实主义文学在俄国</a:t>
            </a:r>
            <a:r>
              <a:rPr lang="zh-CN" altLang="en-US" sz="2400" b="1">
                <a:solidFill>
                  <a:srgbClr val="00B050"/>
                </a:solidFill>
                <a:latin typeface="微软雅黑" panose="020B0503020204020204" charset="-122"/>
                <a:ea typeface="微软雅黑" panose="020B0503020204020204" charset="-122"/>
              </a:rPr>
              <a:t>［名词／选择］</a:t>
            </a:r>
            <a:endParaRPr lang="en-US" altLang="zh-CN" sz="2400">
              <a:solidFill>
                <a:srgbClr val="00B050"/>
              </a:solidFill>
              <a:latin typeface="微软雅黑" panose="020B0503020204020204" charset="-122"/>
              <a:ea typeface="微软雅黑" panose="020B0503020204020204" charset="-122"/>
            </a:endParaRPr>
          </a:p>
        </p:txBody>
      </p:sp>
      <p:sp>
        <p:nvSpPr>
          <p:cNvPr id="131075" name="矩形 3"/>
          <p:cNvSpPr/>
          <p:nvPr/>
        </p:nvSpPr>
        <p:spPr>
          <a:xfrm>
            <a:off x="1222375" y="1789113"/>
            <a:ext cx="9986963" cy="581057"/>
          </a:xfrm>
          <a:prstGeom prst="rect">
            <a:avLst/>
          </a:prstGeom>
          <a:noFill/>
          <a:ln w="9525">
            <a:noFill/>
          </a:ln>
        </p:spPr>
        <p:txBody>
          <a:bodyPr anchor="t">
            <a:spAutoFit/>
          </a:bodyPr>
          <a:lstStyle/>
          <a:p>
            <a:pPr>
              <a:lnSpc>
                <a:spcPct val="150000"/>
              </a:lnSpc>
            </a:pPr>
            <a:r>
              <a:rPr lang="en-US" altLang="zh-CN" sz="2400" b="1" dirty="0" smtClean="0">
                <a:latin typeface="微软雅黑" panose="020B0503020204020204" charset="-122"/>
                <a:ea typeface="微软雅黑" panose="020B0503020204020204" charset="-122"/>
              </a:rPr>
              <a:t>C</a:t>
            </a:r>
            <a:r>
              <a:rPr lang="zh-CN" altLang="en-US" sz="2400" b="1" dirty="0" smtClean="0">
                <a:latin typeface="微软雅黑" panose="020B0503020204020204" charset="-122"/>
                <a:ea typeface="微软雅黑" panose="020B0503020204020204" charset="-122"/>
              </a:rPr>
              <a:t> 、“多余人”形象</a:t>
            </a:r>
            <a:endParaRPr lang="en-US" altLang="zh-CN" sz="2400" b="1" dirty="0">
              <a:solidFill>
                <a:srgbClr val="00B050"/>
              </a:solidFill>
              <a:latin typeface="微软雅黑" panose="020B0503020204020204" charset="-122"/>
              <a:ea typeface="微软雅黑" panose="020B0503020204020204" charset="-122"/>
            </a:endParaRPr>
          </a:p>
        </p:txBody>
      </p:sp>
      <p:pic>
        <p:nvPicPr>
          <p:cNvPr id="131076"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graphicFrame>
        <p:nvGraphicFramePr>
          <p:cNvPr id="104453" name="表格 104452"/>
          <p:cNvGraphicFramePr/>
          <p:nvPr>
            <p:extLst/>
          </p:nvPr>
        </p:nvGraphicFramePr>
        <p:xfrm>
          <a:off x="1222375" y="2553941"/>
          <a:ext cx="9865867" cy="2594065"/>
        </p:xfrm>
        <a:graphic>
          <a:graphicData uri="http://schemas.openxmlformats.org/drawingml/2006/table">
            <a:tbl>
              <a:tblPr/>
              <a:tblGrid>
                <a:gridCol w="1979641"/>
                <a:gridCol w="2983521"/>
                <a:gridCol w="4902705"/>
              </a:tblGrid>
              <a:tr h="61118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dirty="0">
                          <a:latin typeface="微软雅黑" panose="020B0503020204020204" charset="-122"/>
                          <a:ea typeface="微软雅黑" panose="020B0503020204020204" charset="-122"/>
                        </a:rPr>
                        <a:t>作家</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作品</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b="1">
                          <a:latin typeface="微软雅黑" panose="020B0503020204020204" charset="-122"/>
                          <a:ea typeface="微软雅黑" panose="020B0503020204020204" charset="-122"/>
                        </a:rPr>
                        <a:t>人物</a:t>
                      </a:r>
                      <a:r>
                        <a:rPr lang="zh-CN" altLang="en-US" sz="2400" b="1">
                          <a:solidFill>
                            <a:srgbClr val="00B050"/>
                          </a:solidFill>
                          <a:latin typeface="微软雅黑" panose="020B0503020204020204" charset="-122"/>
                          <a:ea typeface="微软雅黑" panose="020B0503020204020204" charset="-122"/>
                        </a:rPr>
                        <a:t>［选择］</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1118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latin typeface="Microsoft YaHei" charset="-122"/>
                          <a:ea typeface="Microsoft YaHei" charset="-122"/>
                          <a:cs typeface="Microsoft YaHei" charset="-122"/>
                        </a:rPr>
                        <a:t>普希金</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dirty="0">
                          <a:solidFill>
                            <a:schemeClr val="tx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rPr>
                        <a:t>叶甫盖尼</a:t>
                      </a:r>
                      <a:r>
                        <a:rPr lang="en-US" altLang="zh-CN" sz="2400" dirty="0">
                          <a:solidFill>
                            <a:schemeClr val="tx1"/>
                          </a:solidFill>
                          <a:latin typeface="Microsoft YaHei" charset="-122"/>
                          <a:ea typeface="Microsoft YaHei" charset="-122"/>
                          <a:cs typeface="Microsoft YaHei" charset="-122"/>
                        </a:rPr>
                        <a:t>•</a:t>
                      </a:r>
                      <a:r>
                        <a:rPr lang="zh-CN" altLang="en-US" sz="2400" dirty="0">
                          <a:solidFill>
                            <a:schemeClr val="tx1"/>
                          </a:solidFill>
                          <a:latin typeface="Microsoft YaHei" charset="-122"/>
                          <a:ea typeface="Microsoft YaHei" charset="-122"/>
                          <a:cs typeface="Microsoft YaHei" charset="-122"/>
                        </a:rPr>
                        <a:t>奥涅金</a:t>
                      </a:r>
                      <a:r>
                        <a:rPr lang="en-US" altLang="zh-CN" sz="2400" dirty="0">
                          <a:solidFill>
                            <a:schemeClr val="tx1"/>
                          </a:solidFill>
                          <a:latin typeface="Microsoft YaHei" charset="-122"/>
                          <a:ea typeface="Microsoft YaHei" charset="-122"/>
                          <a:cs typeface="Microsoft YaHei" charset="-122"/>
                        </a:rPr>
                        <a:t>》</a:t>
                      </a:r>
                      <a:endParaRPr lang="zh-CN" altLang="en-US" sz="2400" dirty="0">
                        <a:solidFill>
                          <a:schemeClr val="tx1"/>
                        </a:solidFill>
                        <a:latin typeface="Microsoft YaHei" charset="-122"/>
                        <a:ea typeface="Microsoft YaHei" charset="-122"/>
                        <a:cs typeface="Microsoft YaHei" charset="-122"/>
                      </a:endParaRP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solidFill>
                            <a:schemeClr val="tx1"/>
                          </a:solidFill>
                          <a:latin typeface="Microsoft YaHei" charset="-122"/>
                          <a:ea typeface="Microsoft YaHei" charset="-122"/>
                          <a:cs typeface="Microsoft YaHei" charset="-122"/>
                        </a:rPr>
                        <a:t>第一个“多余人”形象</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a:latin typeface="Microsoft YaHei" charset="-122"/>
                          <a:ea typeface="Microsoft YaHei" charset="-122"/>
                          <a:cs typeface="Microsoft YaHei" charset="-122"/>
                        </a:rPr>
                        <a:t>莱蒙托夫</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当代英雄</a:t>
                      </a:r>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Microsoft YaHei" charset="-122"/>
                          <a:ea typeface="Microsoft YaHei" charset="-122"/>
                          <a:cs typeface="Microsoft YaHei" charset="-122"/>
                        </a:rPr>
                        <a:t>毕巧林（多余人）</a:t>
                      </a:r>
                    </a:p>
                  </a:txBody>
                  <a:tcPr marL="91450" marR="91450" marT="45735" marB="4573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solidFill>
                            <a:schemeClr val="tx1"/>
                          </a:solidFill>
                          <a:latin typeface="微软雅黑" panose="020B0503020204020204" charset="-122"/>
                          <a:ea typeface="微软雅黑" panose="020B0503020204020204" charset="-122"/>
                        </a:rPr>
                        <a:t>屠格涅夫</a:t>
                      </a:r>
                    </a:p>
                  </a:txBody>
                  <a:tcPr marL="91450" marR="91450" marT="45735" marB="45735" anchor="ctr">
                    <a:lnL w="12700"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dirty="0">
                          <a:solidFill>
                            <a:schemeClr val="tx1"/>
                          </a:solidFill>
                          <a:latin typeface="微软雅黑" panose="020B0503020204020204" charset="-122"/>
                          <a:ea typeface="经典等线简" pitchFamily="49" charset="-122"/>
                        </a:rPr>
                        <a:t>《</a:t>
                      </a:r>
                      <a:r>
                        <a:rPr lang="zh-CN" altLang="en-US" sz="2400" dirty="0">
                          <a:solidFill>
                            <a:schemeClr val="tx1"/>
                          </a:solidFill>
                          <a:latin typeface="微软雅黑" panose="020B0503020204020204" charset="-122"/>
                          <a:ea typeface="微软雅黑" panose="020B0503020204020204" charset="-122"/>
                        </a:rPr>
                        <a:t>罗亭</a:t>
                      </a:r>
                      <a:r>
                        <a:rPr lang="en-US" altLang="zh-CN" sz="2400" dirty="0">
                          <a:solidFill>
                            <a:schemeClr val="tx1"/>
                          </a:solidFill>
                          <a:latin typeface="微软雅黑" panose="020B0503020204020204" charset="-122"/>
                          <a:ea typeface="经典等线简" pitchFamily="49" charset="-122"/>
                        </a:rPr>
                        <a:t>》</a:t>
                      </a:r>
                    </a:p>
                  </a:txBody>
                  <a:tcPr marL="91450" marR="91450" marT="45735" marB="457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微软雅黑" panose="020B0503020204020204" charset="-122"/>
                          <a:ea typeface="微软雅黑" panose="020B0503020204020204" charset="-122"/>
                        </a:rPr>
                        <a:t>罗亭（多余人）</a:t>
                      </a:r>
                    </a:p>
                  </a:txBody>
                  <a:tcPr marL="91450" marR="91450" marT="45735" marB="45735" anchor="ctr">
                    <a:lnL w="12700" cap="flat" cmpd="sng" algn="ctr">
                      <a:solidFill>
                        <a:schemeClr val="tx1"/>
                      </a:solidFill>
                      <a:prstDash val="solid"/>
                      <a:round/>
                      <a:headEnd type="none" w="med" len="med"/>
                      <a:tailEnd type="none" w="med" len="med"/>
                    </a:lnL>
                    <a:lnR w="12700"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zh-CN" altLang="en-US" sz="2400" dirty="0">
                          <a:latin typeface="微软雅黑" panose="020B0503020204020204" charset="-122"/>
                          <a:ea typeface="微软雅黑" panose="020B0503020204020204" charset="-122"/>
                        </a:rPr>
                        <a:t>冈察洛</a:t>
                      </a:r>
                      <a:r>
                        <a:rPr lang="zh-CN" altLang="en-US" sz="2400" dirty="0">
                          <a:solidFill>
                            <a:srgbClr val="C00000"/>
                          </a:solidFill>
                          <a:latin typeface="微软雅黑" panose="020B0503020204020204" charset="-122"/>
                          <a:ea typeface="微软雅黑" panose="020B0503020204020204" charset="-122"/>
                        </a:rPr>
                        <a:t>夫</a:t>
                      </a:r>
                    </a:p>
                  </a:txBody>
                  <a:tcPr marL="91450" marR="91450" marT="45735" marB="45735" anchor="ctr">
                    <a:lnL w="12700"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None/>
                      </a:pPr>
                      <a:r>
                        <a:rPr lang="en-US" altLang="zh-CN" sz="2400" dirty="0">
                          <a:latin typeface="微软雅黑" panose="020B0503020204020204" charset="-122"/>
                          <a:ea typeface="经典等线简" pitchFamily="49" charset="-122"/>
                        </a:rPr>
                        <a:t>《</a:t>
                      </a:r>
                      <a:r>
                        <a:rPr lang="zh-CN" altLang="en-US" sz="2400" dirty="0">
                          <a:latin typeface="微软雅黑" panose="020B0503020204020204" charset="-122"/>
                          <a:ea typeface="微软雅黑" panose="020B0503020204020204" charset="-122"/>
                        </a:rPr>
                        <a:t>奥勃洛摩</a:t>
                      </a:r>
                      <a:r>
                        <a:rPr lang="zh-CN" altLang="en-US" sz="2400" dirty="0">
                          <a:solidFill>
                            <a:srgbClr val="C00000"/>
                          </a:solidFill>
                          <a:latin typeface="微软雅黑" panose="020B0503020204020204" charset="-122"/>
                          <a:ea typeface="微软雅黑" panose="020B0503020204020204" charset="-122"/>
                        </a:rPr>
                        <a:t>夫</a:t>
                      </a:r>
                      <a:r>
                        <a:rPr lang="en-US" altLang="zh-CN" sz="2400" dirty="0">
                          <a:latin typeface="微软雅黑" panose="020B0503020204020204" charset="-122"/>
                          <a:ea typeface="经典等线简" pitchFamily="49" charset="-122"/>
                        </a:rPr>
                        <a:t>》</a:t>
                      </a:r>
                      <a:endParaRPr lang="zh-CN" altLang="en-US" sz="2400" dirty="0">
                        <a:latin typeface="微软雅黑" panose="020B0503020204020204" charset="-122"/>
                        <a:ea typeface="微软雅黑" panose="020B0503020204020204" charset="-122"/>
                      </a:endParaRPr>
                    </a:p>
                  </a:txBody>
                  <a:tcPr marL="91450" marR="91450" marT="45735" marB="457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en-US" sz="2400" dirty="0">
                          <a:latin typeface="微软雅黑" panose="020B0503020204020204" charset="-122"/>
                          <a:ea typeface="微软雅黑" panose="020B0503020204020204" charset="-122"/>
                        </a:rPr>
                        <a:t>奥勃洛摩夫</a:t>
                      </a:r>
                      <a:r>
                        <a:rPr lang="zh-CN" altLang="en-US" sz="2400" dirty="0">
                          <a:solidFill>
                            <a:srgbClr val="FF0000"/>
                          </a:solidFill>
                          <a:latin typeface="微软雅黑" panose="020B0503020204020204" charset="-122"/>
                          <a:ea typeface="微软雅黑" panose="020B0503020204020204" charset="-122"/>
                        </a:rPr>
                        <a:t>（最后“多余人”）</a:t>
                      </a:r>
                      <a:endParaRPr lang="en-US" altLang="zh-CN" sz="2400" dirty="0">
                        <a:solidFill>
                          <a:srgbClr val="FF0000"/>
                        </a:solidFill>
                        <a:latin typeface="微软雅黑" panose="020B0503020204020204" charset="-122"/>
                        <a:ea typeface="经典等线简" pitchFamily="49" charset="-122"/>
                      </a:endParaRPr>
                    </a:p>
                  </a:txBody>
                  <a:tcPr marL="91450" marR="91450" marT="45735" marB="45735" anchor="ctr">
                    <a:lnL w="12700" cap="flat" cmpd="sng" algn="ctr">
                      <a:solidFill>
                        <a:schemeClr val="tx1"/>
                      </a:solidFill>
                      <a:prstDash val="solid"/>
                      <a:round/>
                      <a:headEnd type="none" w="med" len="med"/>
                      <a:tailEnd type="none" w="med" len="med"/>
                    </a:lnL>
                    <a:lnR w="12700"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29143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2098" name="文本框 2"/>
          <p:cNvSpPr txBox="1"/>
          <p:nvPr/>
        </p:nvSpPr>
        <p:spPr>
          <a:xfrm>
            <a:off x="1222375" y="1133475"/>
            <a:ext cx="10561638" cy="647700"/>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6.</a:t>
            </a:r>
            <a:r>
              <a:rPr lang="zh-CN" altLang="en-US" sz="2400" b="1">
                <a:latin typeface="微软雅黑" panose="020B0503020204020204" charset="-122"/>
                <a:ea typeface="微软雅黑" panose="020B0503020204020204" charset="-122"/>
              </a:rPr>
              <a:t>  现实主义文学在俄国</a:t>
            </a:r>
            <a:r>
              <a:rPr lang="zh-CN" altLang="en-US" sz="2400" b="1">
                <a:solidFill>
                  <a:srgbClr val="00B050"/>
                </a:solidFill>
                <a:latin typeface="微软雅黑" panose="020B0503020204020204" charset="-122"/>
                <a:ea typeface="微软雅黑" panose="020B0503020204020204" charset="-122"/>
              </a:rPr>
              <a:t>［名词／选择］</a:t>
            </a:r>
            <a:endParaRPr lang="en-US" altLang="zh-CN" sz="2400">
              <a:solidFill>
                <a:srgbClr val="00B050"/>
              </a:solidFill>
              <a:latin typeface="微软雅黑" panose="020B0503020204020204" charset="-122"/>
              <a:ea typeface="微软雅黑" panose="020B0503020204020204" charset="-122"/>
            </a:endParaRPr>
          </a:p>
        </p:txBody>
      </p:sp>
      <p:sp>
        <p:nvSpPr>
          <p:cNvPr id="132099" name="矩形 3"/>
          <p:cNvSpPr/>
          <p:nvPr/>
        </p:nvSpPr>
        <p:spPr>
          <a:xfrm>
            <a:off x="1222375" y="1789113"/>
            <a:ext cx="10345738" cy="3416320"/>
          </a:xfrm>
          <a:prstGeom prst="rect">
            <a:avLst/>
          </a:prstGeom>
          <a:noFill/>
          <a:ln w="9525">
            <a:noFill/>
          </a:ln>
        </p:spPr>
        <p:txBody>
          <a:bodyPr anchor="t">
            <a:spAutoFit/>
          </a:bodyPr>
          <a:lstStyle/>
          <a:p>
            <a:pPr>
              <a:lnSpc>
                <a:spcPct val="150000"/>
              </a:lnSpc>
            </a:pPr>
            <a:r>
              <a:rPr lang="en-US" altLang="zh-CN" sz="2400" b="1" dirty="0" smtClean="0">
                <a:latin typeface="微软雅黑" panose="020B0503020204020204" charset="-122"/>
                <a:ea typeface="微软雅黑" panose="020B0503020204020204" charset="-122"/>
              </a:rPr>
              <a:t>D</a:t>
            </a:r>
            <a:r>
              <a:rPr lang="zh-CN" altLang="en-US" sz="2400" b="1" dirty="0" smtClean="0">
                <a:latin typeface="微软雅黑" panose="020B0503020204020204" charset="-122"/>
                <a:ea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rPr>
              <a:t>屠</a:t>
            </a:r>
            <a:r>
              <a:rPr lang="zh-CN" altLang="en-US" sz="2400" b="1" dirty="0" smtClean="0">
                <a:latin typeface="微软雅黑" panose="020B0503020204020204" charset="-122"/>
                <a:ea typeface="微软雅黑" panose="020B0503020204020204" charset="-122"/>
              </a:rPr>
              <a:t>格涅</a:t>
            </a:r>
            <a:r>
              <a:rPr lang="zh-CN" altLang="en-US" sz="2400" b="1" dirty="0" smtClean="0">
                <a:solidFill>
                  <a:srgbClr val="C00000"/>
                </a:solidFill>
                <a:latin typeface="微软雅黑" panose="020B0503020204020204" charset="-122"/>
                <a:ea typeface="微软雅黑" panose="020B0503020204020204" charset="-122"/>
              </a:rPr>
              <a:t>夫</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dirty="0">
              <a:solidFill>
                <a:srgbClr val="000000"/>
              </a:solidFill>
              <a:latin typeface="微软雅黑" panose="020B0503020204020204" charset="-122"/>
              <a:ea typeface="微软雅黑" panose="020B0503020204020204" charset="-122"/>
            </a:endParaRPr>
          </a:p>
          <a:p>
            <a:pPr marL="342900" indent="-342900">
              <a:lnSpc>
                <a:spcPct val="150000"/>
              </a:lnSpc>
            </a:pPr>
            <a:r>
              <a:rPr lang="zh-CN" altLang="zh-CN" sz="2400" dirty="0">
                <a:latin typeface="微软雅黑" panose="020B0503020204020204" charset="-122"/>
                <a:ea typeface="微软雅黑" panose="020B0503020204020204" charset="-122"/>
              </a:rPr>
              <a:t>（1）《</a:t>
            </a:r>
            <a:r>
              <a:rPr lang="zh-CN" altLang="zh-CN" sz="2400" dirty="0">
                <a:solidFill>
                  <a:srgbClr val="C00000"/>
                </a:solidFill>
                <a:latin typeface="微软雅黑" panose="020B0503020204020204" charset="-122"/>
                <a:ea typeface="微软雅黑" panose="020B0503020204020204" charset="-122"/>
              </a:rPr>
              <a:t>猎人</a:t>
            </a:r>
            <a:r>
              <a:rPr lang="zh-CN" altLang="zh-CN" sz="2400" dirty="0">
                <a:latin typeface="微软雅黑" panose="020B0503020204020204" charset="-122"/>
                <a:ea typeface="微软雅黑" panose="020B0503020204020204" charset="-122"/>
              </a:rPr>
              <a:t>笔记》</a:t>
            </a:r>
            <a:r>
              <a:rPr lang="en-US" altLang="zh-CN"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成名作</a:t>
            </a:r>
          </a:p>
          <a:p>
            <a:pPr marL="342900" indent="-342900">
              <a:lnSpc>
                <a:spcPct val="150000"/>
              </a:lnSpc>
            </a:pPr>
            <a:r>
              <a:rPr lang="zh-CN" altLang="zh-CN" sz="2400" dirty="0">
                <a:latin typeface="微软雅黑" panose="020B0503020204020204" charset="-122"/>
                <a:ea typeface="微软雅黑" panose="020B0503020204020204" charset="-122"/>
              </a:rPr>
              <a:t>（2）《</a:t>
            </a:r>
            <a:r>
              <a:rPr lang="zh-CN" altLang="zh-CN" sz="2400" dirty="0">
                <a:solidFill>
                  <a:srgbClr val="C00000"/>
                </a:solidFill>
                <a:latin typeface="微软雅黑" panose="020B0503020204020204" charset="-122"/>
                <a:ea typeface="微软雅黑" panose="020B0503020204020204" charset="-122"/>
              </a:rPr>
              <a:t>前夜</a:t>
            </a:r>
            <a:r>
              <a:rPr lang="zh-CN" altLang="zh-CN"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第一个</a:t>
            </a:r>
            <a:r>
              <a:rPr lang="zh-CN" altLang="en-US"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新人形象</a:t>
            </a:r>
            <a:r>
              <a:rPr lang="zh-CN" altLang="en-US"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rPr>
              <a:t>英沙洛夫</a:t>
            </a:r>
            <a:r>
              <a:rPr lang="zh-CN" altLang="zh-CN" sz="2400" dirty="0">
                <a:latin typeface="微软雅黑" panose="020B0503020204020204" charset="-122"/>
                <a:ea typeface="微软雅黑" panose="020B0503020204020204" charset="-122"/>
              </a:rPr>
              <a:t>。</a:t>
            </a:r>
          </a:p>
          <a:p>
            <a:pPr marL="342900" indent="-342900">
              <a:lnSpc>
                <a:spcPct val="150000"/>
              </a:lnSpc>
            </a:pPr>
            <a:r>
              <a:rPr lang="zh-CN" altLang="zh-CN"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3）《</a:t>
            </a:r>
            <a:r>
              <a:rPr lang="zh-CN" altLang="zh-CN" sz="2400" dirty="0">
                <a:solidFill>
                  <a:srgbClr val="C00000"/>
                </a:solidFill>
                <a:latin typeface="微软雅黑" panose="020B0503020204020204" charset="-122"/>
                <a:ea typeface="微软雅黑" panose="020B0503020204020204" charset="-122"/>
              </a:rPr>
              <a:t>罗</a:t>
            </a:r>
            <a:r>
              <a:rPr lang="zh-CN" altLang="zh-CN" sz="2400" dirty="0">
                <a:latin typeface="微软雅黑" panose="020B0503020204020204" charset="-122"/>
                <a:ea typeface="微软雅黑" panose="020B0503020204020204" charset="-122"/>
              </a:rPr>
              <a:t>亭》——“多余人</a:t>
            </a:r>
            <a:r>
              <a:rPr lang="zh-CN" altLang="en-US" sz="2400" dirty="0">
                <a:latin typeface="微软雅黑" panose="020B0503020204020204" charset="-122"/>
                <a:ea typeface="微软雅黑" panose="020B0503020204020204" charset="-122"/>
              </a:rPr>
              <a:t>形象</a:t>
            </a:r>
            <a:r>
              <a:rPr lang="zh-CN" altLang="zh-CN"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marL="342900" indent="-342900">
              <a:lnSpc>
                <a:spcPct val="150000"/>
              </a:lnSpc>
            </a:pPr>
            <a:r>
              <a:rPr lang="zh-CN" altLang="zh-CN"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4）《贵族之</a:t>
            </a:r>
            <a:r>
              <a:rPr lang="zh-CN" altLang="zh-CN" sz="2400" dirty="0">
                <a:solidFill>
                  <a:srgbClr val="C00000"/>
                </a:solidFill>
                <a:latin typeface="微软雅黑" panose="020B0503020204020204" charset="-122"/>
                <a:ea typeface="微软雅黑" panose="020B0503020204020204" charset="-122"/>
              </a:rPr>
              <a:t>家</a:t>
            </a:r>
            <a:r>
              <a:rPr lang="zh-CN" altLang="zh-CN"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对正在“崩溃的贵族阶级的一曲挽歌”。</a:t>
            </a:r>
            <a:endParaRPr lang="en-US" altLang="zh-CN" sz="2400" dirty="0">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pPr>
            <a:endParaRPr lang="zh-CN" altLang="zh-CN" sz="2400" dirty="0">
              <a:latin typeface="微软雅黑" panose="020B0503020204020204" charset="-122"/>
              <a:ea typeface="微软雅黑" panose="020B0503020204020204" charset="-122"/>
            </a:endParaRPr>
          </a:p>
        </p:txBody>
      </p:sp>
      <p:pic>
        <p:nvPicPr>
          <p:cNvPr id="132100"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sp>
        <p:nvSpPr>
          <p:cNvPr id="132101" name="矩形 6"/>
          <p:cNvSpPr/>
          <p:nvPr/>
        </p:nvSpPr>
        <p:spPr>
          <a:xfrm>
            <a:off x="1233655" y="4830972"/>
            <a:ext cx="4339650" cy="374461"/>
          </a:xfrm>
          <a:prstGeom prst="rect">
            <a:avLst/>
          </a:prstGeom>
          <a:noFill/>
          <a:ln w="9525">
            <a:noFill/>
          </a:ln>
        </p:spPr>
        <p:txBody>
          <a:bodyPr wrap="none" anchor="t">
            <a:spAutoFit/>
          </a:bodyPr>
          <a:lstStyle/>
          <a:p>
            <a:pPr>
              <a:lnSpc>
                <a:spcPts val="2200"/>
              </a:lnSpc>
              <a:spcBef>
                <a:spcPts val="2425"/>
              </a:spcBef>
            </a:pPr>
            <a:r>
              <a:rPr lang="zh-CN" altLang="en-US" sz="2400" dirty="0">
                <a:solidFill>
                  <a:srgbClr val="0070C0"/>
                </a:solidFill>
                <a:latin typeface="楷体" panose="02010609060101010101" charset="-122"/>
                <a:ea typeface="楷体" panose="02010609060101010101" charset="-122"/>
              </a:rPr>
              <a:t>助记</a:t>
            </a:r>
            <a:r>
              <a:rPr lang="zh-CN" altLang="en-US" sz="2400" dirty="0" smtClean="0">
                <a:solidFill>
                  <a:srgbClr val="0070C0"/>
                </a:solidFill>
                <a:latin typeface="楷体" panose="02010609060101010101" charset="-122"/>
                <a:ea typeface="楷体" panose="02010609060101010101" charset="-122"/>
              </a:rPr>
              <a:t>：屠夫</a:t>
            </a:r>
            <a:r>
              <a:rPr lang="zh-CN" altLang="zh-CN" sz="2400" dirty="0" smtClean="0">
                <a:solidFill>
                  <a:srgbClr val="0070C0"/>
                </a:solidFill>
                <a:latin typeface="楷体" panose="02010609060101010101" charset="-122"/>
                <a:ea typeface="楷体" panose="02010609060101010101" charset="-122"/>
              </a:rPr>
              <a:t>猎人前夜</a:t>
            </a:r>
            <a:r>
              <a:rPr lang="zh-CN" altLang="en-US" sz="2400" dirty="0" smtClean="0">
                <a:solidFill>
                  <a:srgbClr val="0070C0"/>
                </a:solidFill>
                <a:latin typeface="楷体" panose="02010609060101010101" charset="-122"/>
                <a:ea typeface="楷体" panose="02010609060101010101" charset="-122"/>
              </a:rPr>
              <a:t>敲锣回家</a:t>
            </a:r>
            <a:endParaRPr lang="zh-CN" altLang="zh-CN" sz="2400" dirty="0">
              <a:solidFill>
                <a:srgbClr val="0070C0"/>
              </a:solidFill>
              <a:latin typeface="楷体" panose="02010609060101010101" charset="-122"/>
              <a:ea typeface="楷体" panose="02010609060101010101" charset="-122"/>
            </a:endParaRPr>
          </a:p>
        </p:txBody>
      </p:sp>
      <p:sp>
        <p:nvSpPr>
          <p:cNvPr id="7" name="矩形 3"/>
          <p:cNvSpPr/>
          <p:nvPr/>
        </p:nvSpPr>
        <p:spPr>
          <a:xfrm>
            <a:off x="1438275" y="5445224"/>
            <a:ext cx="10345738" cy="581057"/>
          </a:xfrm>
          <a:prstGeom prst="rect">
            <a:avLst/>
          </a:prstGeom>
          <a:noFill/>
          <a:ln w="9525">
            <a:noFill/>
          </a:ln>
        </p:spPr>
        <p:txBody>
          <a:bodyPr anchor="t">
            <a:spAutoFit/>
          </a:bodyPr>
          <a:lstStyle/>
          <a:p>
            <a:pPr>
              <a:lnSpc>
                <a:spcPct val="150000"/>
              </a:lnSpc>
            </a:pPr>
            <a:r>
              <a:rPr lang="zh-CN" altLang="zh-CN" sz="2400" b="1" dirty="0" smtClean="0">
                <a:solidFill>
                  <a:srgbClr val="000000"/>
                </a:solidFill>
                <a:latin typeface="微软雅黑" panose="020B0503020204020204" charset="-122"/>
                <a:ea typeface="微软雅黑" panose="020B0503020204020204" charset="-122"/>
              </a:rPr>
              <a:t>奥斯特洛夫斯基</a:t>
            </a:r>
            <a:r>
              <a:rPr lang="zh-CN" altLang="zh-CN" sz="2400" dirty="0">
                <a:solidFill>
                  <a:srgbClr val="000000"/>
                </a:solidFill>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俄罗斯民族戏剧之</a:t>
            </a:r>
            <a:r>
              <a:rPr lang="zh-CN" altLang="zh-CN" sz="2400" dirty="0">
                <a:solidFill>
                  <a:srgbClr val="C00000"/>
                </a:solidFill>
                <a:latin typeface="微软雅黑" panose="020B0503020204020204" charset="-122"/>
                <a:ea typeface="微软雅黑" panose="020B0503020204020204" charset="-122"/>
              </a:rPr>
              <a:t>父</a:t>
            </a:r>
            <a:r>
              <a:rPr lang="zh-CN" altLang="zh-CN" sz="2400" dirty="0" smtClean="0">
                <a:solidFill>
                  <a:srgbClr val="000000"/>
                </a:solidFill>
                <a:latin typeface="微软雅黑" panose="020B0503020204020204" charset="-122"/>
                <a:ea typeface="微软雅黑" panose="020B0503020204020204" charset="-122"/>
              </a:rPr>
              <a:t>”</a:t>
            </a:r>
            <a:endParaRPr lang="zh-CN" altLang="zh-CN" sz="2400" dirty="0">
              <a:solidFill>
                <a:srgbClr val="00000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9312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099">
                                            <p:txEl>
                                              <p:pRg st="3" end="3"/>
                                            </p:txEl>
                                          </p:spTgt>
                                        </p:tgtEl>
                                        <p:attrNameLst>
                                          <p:attrName>style.visibility</p:attrName>
                                        </p:attrNameLst>
                                      </p:cBhvr>
                                      <p:to>
                                        <p:strVal val="visible"/>
                                      </p:to>
                                    </p:set>
                                    <p:anim calcmode="lin" valueType="num">
                                      <p:cBhvr additive="base">
                                        <p:cTn id="7" dur="500" fill="hold"/>
                                        <p:tgtEl>
                                          <p:spTgt spid="13209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09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2099">
                                            <p:txEl>
                                              <p:pRg st="4" end="4"/>
                                            </p:txEl>
                                          </p:spTgt>
                                        </p:tgtEl>
                                        <p:attrNameLst>
                                          <p:attrName>style.visibility</p:attrName>
                                        </p:attrNameLst>
                                      </p:cBhvr>
                                      <p:to>
                                        <p:strVal val="visible"/>
                                      </p:to>
                                    </p:set>
                                    <p:anim calcmode="lin" valueType="num">
                                      <p:cBhvr additive="base">
                                        <p:cTn id="11" dur="500" fill="hold"/>
                                        <p:tgtEl>
                                          <p:spTgt spid="13209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20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2101"/>
                                        </p:tgtEl>
                                        <p:attrNameLst>
                                          <p:attrName>style.visibility</p:attrName>
                                        </p:attrNameLst>
                                      </p:cBhvr>
                                      <p:to>
                                        <p:strVal val="visible"/>
                                      </p:to>
                                    </p:set>
                                    <p:anim calcmode="lin" valueType="num">
                                      <p:cBhvr additive="base">
                                        <p:cTn id="17" dur="500" fill="hold"/>
                                        <p:tgtEl>
                                          <p:spTgt spid="132101"/>
                                        </p:tgtEl>
                                        <p:attrNameLst>
                                          <p:attrName>ppt_x</p:attrName>
                                        </p:attrNameLst>
                                      </p:cBhvr>
                                      <p:tavLst>
                                        <p:tav tm="0">
                                          <p:val>
                                            <p:strVal val="#ppt_x"/>
                                          </p:val>
                                        </p:tav>
                                        <p:tav tm="100000">
                                          <p:val>
                                            <p:strVal val="#ppt_x"/>
                                          </p:val>
                                        </p:tav>
                                      </p:tavLst>
                                    </p:anim>
                                    <p:anim calcmode="lin" valueType="num">
                                      <p:cBhvr additive="base">
                                        <p:cTn id="18" dur="500" fill="hold"/>
                                        <p:tgtEl>
                                          <p:spTgt spid="13210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文本框 1"/>
          <p:cNvSpPr txBox="1"/>
          <p:nvPr/>
        </p:nvSpPr>
        <p:spPr>
          <a:xfrm>
            <a:off x="911225" y="292100"/>
            <a:ext cx="5853113"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第七章  第一节  </a:t>
            </a:r>
            <a:r>
              <a:rPr lang="en-US" altLang="zh-CN" sz="2400" b="1">
                <a:latin typeface="微软雅黑" panose="020B0503020204020204" charset="-122"/>
                <a:ea typeface="微软雅黑" panose="020B0503020204020204" charset="-122"/>
              </a:rPr>
              <a:t>19</a:t>
            </a:r>
            <a:r>
              <a:rPr lang="zh-CN" altLang="en-US" sz="2400" b="1">
                <a:latin typeface="微软雅黑" panose="020B0503020204020204" charset="-122"/>
                <a:ea typeface="微软雅黑" panose="020B0503020204020204" charset="-122"/>
              </a:rPr>
              <a:t>世纪现实主义文学概述</a:t>
            </a:r>
            <a:endParaRPr lang="zh-CN" altLang="en-US" sz="2400" b="1">
              <a:latin typeface="楷体" panose="02010609060101010101" charset="-122"/>
              <a:ea typeface="楷体" panose="02010609060101010101" charset="-122"/>
            </a:endParaRPr>
          </a:p>
        </p:txBody>
      </p:sp>
      <p:sp>
        <p:nvSpPr>
          <p:cNvPr id="134146" name="文本框 2"/>
          <p:cNvSpPr txBox="1"/>
          <p:nvPr/>
        </p:nvSpPr>
        <p:spPr>
          <a:xfrm>
            <a:off x="911225" y="833438"/>
            <a:ext cx="11017250" cy="6048375"/>
          </a:xfrm>
          <a:prstGeom prst="rect">
            <a:avLst/>
          </a:prstGeom>
          <a:noFill/>
          <a:ln w="9525">
            <a:noFill/>
          </a:ln>
        </p:spPr>
        <p:txBody>
          <a:bodyPr anchor="t">
            <a:spAutoFit/>
          </a:bodyPr>
          <a:lstStyle/>
          <a:p>
            <a:pPr>
              <a:lnSpc>
                <a:spcPct val="150000"/>
              </a:lnSpc>
            </a:pPr>
            <a:r>
              <a:rPr lang="en-US" altLang="zh-CN" b="1" dirty="0">
                <a:solidFill>
                  <a:srgbClr val="0070C0"/>
                </a:solidFill>
                <a:latin typeface="微软雅黑" panose="020B0503020204020204" charset="-122"/>
                <a:ea typeface="微软雅黑" panose="020B0503020204020204" charset="-122"/>
              </a:rPr>
              <a:t>4.</a:t>
            </a:r>
            <a:r>
              <a:rPr lang="zh-CN" altLang="en-US" b="1" dirty="0">
                <a:solidFill>
                  <a:srgbClr val="0070C0"/>
                </a:solidFill>
                <a:latin typeface="微软雅黑" panose="020B0503020204020204" charset="-122"/>
                <a:ea typeface="微软雅黑" panose="020B0503020204020204" charset="-122"/>
              </a:rPr>
              <a:t> 现实主义文学在俄国</a:t>
            </a:r>
            <a:r>
              <a:rPr lang="zh-CN" altLang="en-US" b="1" dirty="0">
                <a:solidFill>
                  <a:srgbClr val="00B050"/>
                </a:solidFill>
                <a:latin typeface="微软雅黑" panose="020B0503020204020204" charset="-122"/>
                <a:ea typeface="微软雅黑" panose="020B0503020204020204" charset="-122"/>
              </a:rPr>
              <a:t>［选择］</a:t>
            </a:r>
            <a:endParaRPr lang="en-US" altLang="zh-CN" dirty="0">
              <a:solidFill>
                <a:srgbClr val="00B050"/>
              </a:solidFill>
              <a:latin typeface="微软雅黑" panose="020B0503020204020204" charset="-122"/>
              <a:ea typeface="微软雅黑" panose="020B0503020204020204" charset="-122"/>
            </a:endParaRPr>
          </a:p>
          <a:p>
            <a:pPr>
              <a:lnSpc>
                <a:spcPct val="150000"/>
              </a:lnSpc>
              <a:buFont typeface="Wingdings" panose="05000000000000000000"/>
              <a:buChar char="Ø"/>
            </a:pPr>
            <a:r>
              <a:rPr lang="zh-CN" altLang="en-US" b="1" dirty="0">
                <a:latin typeface="楷体" panose="02010609060101010101" charset="-122"/>
                <a:ea typeface="楷体" panose="02010609060101010101" charset="-122"/>
              </a:rPr>
              <a:t>自然派</a:t>
            </a:r>
            <a:r>
              <a:rPr lang="zh-CN" altLang="en-US" dirty="0">
                <a:solidFill>
                  <a:srgbClr val="00B050"/>
                </a:solidFill>
                <a:latin typeface="楷体" panose="02010609060101010101" charset="-122"/>
                <a:ea typeface="楷体" panose="02010609060101010101" charset="-122"/>
              </a:rPr>
              <a:t>［名词］</a:t>
            </a:r>
            <a:endParaRPr lang="en-US" altLang="zh-CN" dirty="0">
              <a:solidFill>
                <a:srgbClr val="00B050"/>
              </a:solidFill>
              <a:latin typeface="楷体" panose="02010609060101010101" charset="-122"/>
              <a:ea typeface="楷体" panose="02010609060101010101" charset="-122"/>
            </a:endParaRPr>
          </a:p>
          <a:p>
            <a:pPr>
              <a:lnSpc>
                <a:spcPct val="150000"/>
              </a:lnSpc>
            </a:pP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1</a:t>
            </a:r>
            <a:r>
              <a:rPr lang="zh-CN" altLang="en-US" dirty="0">
                <a:latin typeface="楷体" panose="02010609060101010101" charset="-122"/>
                <a:ea typeface="楷体" panose="02010609060101010101" charset="-122"/>
              </a:rPr>
              <a:t>）“自然派”是俄国</a:t>
            </a:r>
            <a:r>
              <a:rPr lang="zh-CN" altLang="en-US" dirty="0">
                <a:solidFill>
                  <a:srgbClr val="FF0000"/>
                </a:solidFill>
                <a:latin typeface="楷体" panose="02010609060101010101" charset="-122"/>
                <a:ea typeface="楷体" panose="02010609060101010101" charset="-122"/>
              </a:rPr>
              <a:t>现实主义文学</a:t>
            </a:r>
            <a:r>
              <a:rPr lang="zh-CN" altLang="en-US" dirty="0">
                <a:latin typeface="楷体" panose="02010609060101010101" charset="-122"/>
                <a:ea typeface="楷体" panose="02010609060101010101" charset="-122"/>
              </a:rPr>
              <a:t>的别称；</a:t>
            </a:r>
          </a:p>
          <a:p>
            <a:pPr eaLnBrk="0" hangingPunct="0">
              <a:lnSpc>
                <a:spcPct val="150000"/>
              </a:lnSpc>
            </a:pP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2</a:t>
            </a:r>
            <a:r>
              <a:rPr lang="zh-CN" altLang="en-US" dirty="0">
                <a:latin typeface="楷体" panose="02010609060101010101" charset="-122"/>
                <a:ea typeface="楷体" panose="02010609060101010101" charset="-122"/>
              </a:rPr>
              <a:t>）</a:t>
            </a:r>
            <a:r>
              <a:rPr lang="zh-CN" altLang="en-US" dirty="0">
                <a:solidFill>
                  <a:srgbClr val="FF0000"/>
                </a:solidFill>
                <a:latin typeface="楷体" panose="02010609060101010101" charset="-122"/>
                <a:ea typeface="楷体" panose="02010609060101010101" charset="-122"/>
              </a:rPr>
              <a:t>果戈理</a:t>
            </a:r>
            <a:r>
              <a:rPr lang="zh-CN" altLang="en-US" dirty="0">
                <a:latin typeface="楷体" panose="02010609060101010101" charset="-122"/>
                <a:ea typeface="楷体" panose="02010609060101010101" charset="-122"/>
              </a:rPr>
              <a:t>是“自然派”的创立者，</a:t>
            </a:r>
            <a:r>
              <a:rPr lang="zh-CN" altLang="en-US" dirty="0">
                <a:solidFill>
                  <a:srgbClr val="FF0000"/>
                </a:solidFill>
                <a:latin typeface="楷体" panose="02010609060101010101" charset="-122"/>
                <a:ea typeface="楷体" panose="02010609060101010101" charset="-122"/>
              </a:rPr>
              <a:t>别林斯基</a:t>
            </a:r>
            <a:r>
              <a:rPr lang="zh-CN" altLang="en-US" dirty="0">
                <a:latin typeface="楷体" panose="02010609060101010101" charset="-122"/>
                <a:ea typeface="楷体" panose="02010609060101010101" charset="-122"/>
              </a:rPr>
              <a:t>在理论上作了阐述；</a:t>
            </a:r>
          </a:p>
          <a:p>
            <a:pPr eaLnBrk="0" hangingPunct="0">
              <a:lnSpc>
                <a:spcPct val="150000"/>
              </a:lnSpc>
            </a:pPr>
            <a:r>
              <a:rPr lang="zh-CN" altLang="en-US" dirty="0">
                <a:latin typeface="楷体" panose="02010609060101010101" charset="-122"/>
                <a:ea typeface="楷体" panose="02010609060101010101" charset="-122"/>
              </a:rPr>
              <a:t>（</a:t>
            </a:r>
            <a:r>
              <a:rPr lang="en-US" altLang="zh-CN" dirty="0">
                <a:latin typeface="楷体" panose="02010609060101010101" charset="-122"/>
                <a:ea typeface="楷体" panose="02010609060101010101" charset="-122"/>
              </a:rPr>
              <a:t>3</a:t>
            </a:r>
            <a:r>
              <a:rPr lang="zh-CN" altLang="en-US" dirty="0">
                <a:latin typeface="楷体" panose="02010609060101010101" charset="-122"/>
                <a:ea typeface="楷体" panose="02010609060101010101" charset="-122"/>
              </a:rPr>
              <a:t>）“自然派”的作品真实地反映生活，</a:t>
            </a:r>
            <a:r>
              <a:rPr lang="zh-CN" altLang="en-US" dirty="0">
                <a:solidFill>
                  <a:srgbClr val="FF0000"/>
                </a:solidFill>
                <a:latin typeface="楷体" panose="02010609060101010101" charset="-122"/>
                <a:ea typeface="楷体" panose="02010609060101010101" charset="-122"/>
              </a:rPr>
              <a:t>揭露农奴制的黑暗</a:t>
            </a:r>
            <a:r>
              <a:rPr lang="zh-CN" altLang="en-US" dirty="0">
                <a:latin typeface="楷体" panose="02010609060101010101" charset="-122"/>
                <a:ea typeface="楷体" panose="02010609060101010101" charset="-122"/>
              </a:rPr>
              <a:t>，描写下层人民的苦难命运。</a:t>
            </a:r>
            <a:endParaRPr lang="en-US" altLang="zh-CN" dirty="0">
              <a:latin typeface="楷体" panose="02010609060101010101" charset="-122"/>
              <a:ea typeface="楷体" panose="02010609060101010101" charset="-122"/>
            </a:endParaRPr>
          </a:p>
          <a:p>
            <a:pPr>
              <a:lnSpc>
                <a:spcPct val="150000"/>
              </a:lnSpc>
              <a:buFont typeface="Wingdings" panose="05000000000000000000"/>
              <a:buChar char="Ø"/>
            </a:pPr>
            <a:r>
              <a:rPr lang="zh-CN" altLang="en-US" b="1" dirty="0">
                <a:latin typeface="楷体" panose="02010609060101010101" charset="-122"/>
                <a:ea typeface="楷体" panose="02010609060101010101" charset="-122"/>
              </a:rPr>
              <a:t>小人物</a:t>
            </a:r>
            <a:r>
              <a:rPr lang="zh-CN" altLang="en-US" dirty="0">
                <a:solidFill>
                  <a:srgbClr val="00B050"/>
                </a:solidFill>
                <a:latin typeface="楷体" panose="02010609060101010101" charset="-122"/>
                <a:ea typeface="楷体" panose="02010609060101010101" charset="-122"/>
              </a:rPr>
              <a:t>［名词］</a:t>
            </a:r>
            <a:endParaRPr lang="en-US" altLang="zh-CN" dirty="0">
              <a:solidFill>
                <a:srgbClr val="00B050"/>
              </a:solidFill>
              <a:latin typeface="楷体" panose="02010609060101010101" charset="-122"/>
              <a:ea typeface="楷体" panose="02010609060101010101" charset="-122"/>
            </a:endParaRPr>
          </a:p>
          <a:p>
            <a:pPr>
              <a:lnSpc>
                <a:spcPct val="150000"/>
              </a:lnSpc>
            </a:pPr>
            <a:r>
              <a:rPr lang="zh-CN" altLang="en-US" dirty="0">
                <a:latin typeface="楷体" panose="02010609060101010101" charset="-122"/>
                <a:ea typeface="楷体" panose="02010609060101010101" charset="-122"/>
              </a:rPr>
              <a:t>“小人物”是</a:t>
            </a:r>
            <a:r>
              <a:rPr lang="en-US" altLang="zh-CN" dirty="0">
                <a:latin typeface="楷体" panose="02010609060101010101" charset="-122"/>
                <a:ea typeface="楷体" panose="02010609060101010101" charset="-122"/>
              </a:rPr>
              <a:t>19</a:t>
            </a:r>
            <a:r>
              <a:rPr lang="zh-CN" altLang="en-US" dirty="0">
                <a:latin typeface="楷体" panose="02010609060101010101" charset="-122"/>
                <a:ea typeface="楷体" panose="02010609060101010101" charset="-122"/>
              </a:rPr>
              <a:t>世纪俄国文学中塑造的一系列典型。 他们是性格懦弱、胆小怕事的被欺凌与侮辱者。通过这类形象的塑造表现了作者的人道主义思想。继普希金之后，果戈理、陀思妥耶夫斯基、契诃夫等都塑造过此类人物。</a:t>
            </a:r>
          </a:p>
          <a:p>
            <a:pPr>
              <a:lnSpc>
                <a:spcPct val="150000"/>
              </a:lnSpc>
              <a:buFont typeface="Wingdings" panose="05000000000000000000"/>
              <a:buChar char="Ø"/>
            </a:pPr>
            <a:r>
              <a:rPr lang="zh-CN" altLang="en-US" b="1" dirty="0">
                <a:latin typeface="楷体" panose="02010609060101010101" charset="-122"/>
                <a:ea typeface="楷体" panose="02010609060101010101" charset="-122"/>
              </a:rPr>
              <a:t>屠格涅夫</a:t>
            </a:r>
            <a:r>
              <a:rPr lang="zh-CN" altLang="en-US" b="1" dirty="0">
                <a:solidFill>
                  <a:srgbClr val="00B050"/>
                </a:solidFill>
                <a:latin typeface="楷体" panose="02010609060101010101" charset="-122"/>
                <a:ea typeface="楷体" panose="02010609060101010101" charset="-122"/>
              </a:rPr>
              <a:t>［选择］</a:t>
            </a:r>
            <a:endParaRPr lang="en-US" altLang="zh-CN" dirty="0">
              <a:solidFill>
                <a:srgbClr val="000000"/>
              </a:solidFill>
              <a:latin typeface="楷体" panose="02010609060101010101" charset="-122"/>
              <a:ea typeface="楷体" panose="02010609060101010101" charset="-122"/>
            </a:endParaRPr>
          </a:p>
          <a:p>
            <a:pPr>
              <a:lnSpc>
                <a:spcPct val="150000"/>
              </a:lnSpc>
            </a:pPr>
            <a:r>
              <a:rPr lang="zh-CN" altLang="zh-CN" dirty="0">
                <a:latin typeface="楷体" panose="02010609060101010101" charset="-122"/>
                <a:ea typeface="楷体" panose="02010609060101010101" charset="-122"/>
              </a:rPr>
              <a:t>《</a:t>
            </a:r>
            <a:r>
              <a:rPr lang="zh-CN" altLang="zh-CN" dirty="0">
                <a:solidFill>
                  <a:srgbClr val="FF0000"/>
                </a:solidFill>
                <a:latin typeface="楷体" panose="02010609060101010101" charset="-122"/>
                <a:ea typeface="楷体" panose="02010609060101010101" charset="-122"/>
              </a:rPr>
              <a:t>猎人</a:t>
            </a:r>
            <a:r>
              <a:rPr lang="zh-CN" altLang="zh-CN" dirty="0">
                <a:latin typeface="楷体" panose="02010609060101010101" charset="-122"/>
                <a:ea typeface="楷体" panose="02010609060101010101" charset="-122"/>
              </a:rPr>
              <a:t>笔记》</a:t>
            </a:r>
            <a:r>
              <a:rPr lang="en-US" altLang="zh-CN"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成名作</a:t>
            </a:r>
            <a:r>
              <a:rPr lang="zh-CN" altLang="en-US"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a:t>
            </a:r>
            <a:r>
              <a:rPr lang="zh-CN" altLang="zh-CN" dirty="0">
                <a:solidFill>
                  <a:srgbClr val="FF0000"/>
                </a:solidFill>
                <a:latin typeface="楷体" panose="02010609060101010101" charset="-122"/>
                <a:ea typeface="楷体" panose="02010609060101010101" charset="-122"/>
              </a:rPr>
              <a:t>罗</a:t>
            </a:r>
            <a:r>
              <a:rPr lang="zh-CN" altLang="zh-CN" dirty="0">
                <a:latin typeface="楷体" panose="02010609060101010101" charset="-122"/>
                <a:ea typeface="楷体" panose="02010609060101010101" charset="-122"/>
              </a:rPr>
              <a:t>亭》——“语言的巨人、行动的侏儒”，“多余人</a:t>
            </a:r>
            <a:r>
              <a:rPr lang="zh-CN" altLang="en-US" dirty="0">
                <a:latin typeface="楷体" panose="02010609060101010101" charset="-122"/>
                <a:ea typeface="楷体" panose="02010609060101010101" charset="-122"/>
              </a:rPr>
              <a:t>形象</a:t>
            </a:r>
            <a:r>
              <a:rPr lang="zh-CN" altLang="zh-CN" dirty="0">
                <a:latin typeface="楷体" panose="02010609060101010101" charset="-122"/>
                <a:ea typeface="楷体" panose="02010609060101010101" charset="-122"/>
              </a:rPr>
              <a:t>”</a:t>
            </a:r>
            <a:endParaRPr lang="en-US" altLang="zh-CN" dirty="0">
              <a:latin typeface="楷体" panose="02010609060101010101" charset="-122"/>
              <a:ea typeface="楷体" panose="02010609060101010101" charset="-122"/>
            </a:endParaRPr>
          </a:p>
          <a:p>
            <a:pPr>
              <a:lnSpc>
                <a:spcPct val="150000"/>
              </a:lnSpc>
              <a:buFont typeface="Arial" panose="020B0604020202020204" pitchFamily="34" charset="0"/>
            </a:pPr>
            <a:r>
              <a:rPr lang="zh-CN" altLang="zh-CN" dirty="0">
                <a:latin typeface="楷体" panose="02010609060101010101" charset="-122"/>
                <a:ea typeface="楷体" panose="02010609060101010101" charset="-122"/>
              </a:rPr>
              <a:t>《贵族之家》</a:t>
            </a:r>
            <a:r>
              <a:rPr lang="en-US" altLang="zh-CN"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对正在“崩溃的贵族阶级的一曲挽歌”。《前夜》</a:t>
            </a:r>
            <a:r>
              <a:rPr lang="en-US" altLang="zh-CN"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第一个</a:t>
            </a:r>
            <a:r>
              <a:rPr lang="zh-CN" altLang="en-US"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新人形象</a:t>
            </a:r>
            <a:r>
              <a:rPr lang="zh-CN" altLang="en-US" dirty="0">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，英沙洛夫。</a:t>
            </a:r>
            <a:endParaRPr lang="en-US" altLang="zh-CN" dirty="0">
              <a:latin typeface="楷体" panose="02010609060101010101" charset="-122"/>
              <a:ea typeface="楷体" panose="02010609060101010101" charset="-122"/>
            </a:endParaRPr>
          </a:p>
          <a:p>
            <a:pPr>
              <a:lnSpc>
                <a:spcPct val="150000"/>
              </a:lnSpc>
              <a:buFont typeface="Wingdings" panose="05000000000000000000"/>
              <a:buChar char="Ø"/>
            </a:pPr>
            <a:r>
              <a:rPr lang="zh-CN" altLang="zh-CN" b="1" dirty="0">
                <a:solidFill>
                  <a:srgbClr val="C00000"/>
                </a:solidFill>
                <a:latin typeface="楷体" panose="02010609060101010101" charset="-122"/>
                <a:ea typeface="楷体" panose="02010609060101010101" charset="-122"/>
              </a:rPr>
              <a:t>奥</a:t>
            </a:r>
            <a:r>
              <a:rPr lang="zh-CN" altLang="zh-CN" b="1" dirty="0">
                <a:latin typeface="楷体" panose="02010609060101010101" charset="-122"/>
                <a:ea typeface="楷体" panose="02010609060101010101" charset="-122"/>
              </a:rPr>
              <a:t>斯特洛夫斯基</a:t>
            </a:r>
            <a:r>
              <a:rPr lang="zh-CN" altLang="zh-CN" dirty="0">
                <a:solidFill>
                  <a:srgbClr val="000000"/>
                </a:solidFill>
                <a:latin typeface="楷体" panose="02010609060101010101" charset="-122"/>
                <a:ea typeface="楷体" panose="02010609060101010101" charset="-122"/>
              </a:rPr>
              <a:t>——</a:t>
            </a:r>
            <a:r>
              <a:rPr lang="zh-CN" altLang="zh-CN" dirty="0">
                <a:latin typeface="楷体" panose="02010609060101010101" charset="-122"/>
                <a:ea typeface="楷体" panose="02010609060101010101" charset="-122"/>
              </a:rPr>
              <a:t>“俄罗斯民族戏剧之</a:t>
            </a:r>
            <a:r>
              <a:rPr lang="zh-CN" altLang="zh-CN" dirty="0">
                <a:solidFill>
                  <a:srgbClr val="C00000"/>
                </a:solidFill>
                <a:latin typeface="楷体" panose="02010609060101010101" charset="-122"/>
                <a:ea typeface="楷体" panose="02010609060101010101" charset="-122"/>
              </a:rPr>
              <a:t>父</a:t>
            </a:r>
            <a:r>
              <a:rPr lang="zh-CN" altLang="zh-CN" dirty="0">
                <a:solidFill>
                  <a:srgbClr val="000000"/>
                </a:solidFill>
                <a:latin typeface="楷体" panose="02010609060101010101" charset="-122"/>
                <a:ea typeface="楷体" panose="02010609060101010101" charset="-122"/>
              </a:rPr>
              <a:t>”</a:t>
            </a:r>
          </a:p>
          <a:p>
            <a:pPr>
              <a:lnSpc>
                <a:spcPct val="150000"/>
              </a:lnSpc>
              <a:buFont typeface="Arial" panose="020B0604020202020204" pitchFamily="34" charset="0"/>
            </a:pPr>
            <a:endParaRPr lang="zh-CN" altLang="zh-CN" dirty="0">
              <a:latin typeface="微软雅黑" panose="020B0503020204020204" charset="-122"/>
              <a:ea typeface="微软雅黑" panose="020B0503020204020204" charset="-122"/>
            </a:endParaRPr>
          </a:p>
        </p:txBody>
      </p:sp>
      <p:sp>
        <p:nvSpPr>
          <p:cNvPr id="4" name="矩形 6"/>
          <p:cNvSpPr/>
          <p:nvPr/>
        </p:nvSpPr>
        <p:spPr>
          <a:xfrm>
            <a:off x="3071664" y="4638715"/>
            <a:ext cx="3518912" cy="374461"/>
          </a:xfrm>
          <a:prstGeom prst="rect">
            <a:avLst/>
          </a:prstGeom>
          <a:noFill/>
          <a:ln w="9525">
            <a:noFill/>
          </a:ln>
        </p:spPr>
        <p:txBody>
          <a:bodyPr wrap="none" anchor="t">
            <a:spAutoFit/>
          </a:bodyPr>
          <a:lstStyle/>
          <a:p>
            <a:pPr>
              <a:lnSpc>
                <a:spcPts val="2200"/>
              </a:lnSpc>
              <a:spcBef>
                <a:spcPts val="2425"/>
              </a:spcBef>
            </a:pPr>
            <a:r>
              <a:rPr lang="zh-CN" altLang="en-US" sz="2000" dirty="0">
                <a:solidFill>
                  <a:srgbClr val="0070C0"/>
                </a:solidFill>
                <a:latin typeface="楷体" panose="02010609060101010101" charset="-122"/>
                <a:ea typeface="楷体" panose="02010609060101010101" charset="-122"/>
              </a:rPr>
              <a:t>助记</a:t>
            </a:r>
            <a:r>
              <a:rPr lang="zh-CN" altLang="en-US" sz="2000" dirty="0" smtClean="0">
                <a:solidFill>
                  <a:srgbClr val="0070C0"/>
                </a:solidFill>
                <a:latin typeface="楷体" panose="02010609060101010101" charset="-122"/>
                <a:ea typeface="楷体" panose="02010609060101010101" charset="-122"/>
              </a:rPr>
              <a:t>：屠夫</a:t>
            </a:r>
            <a:r>
              <a:rPr lang="zh-CN" altLang="zh-CN" sz="2000" dirty="0" smtClean="0">
                <a:solidFill>
                  <a:srgbClr val="0070C0"/>
                </a:solidFill>
                <a:latin typeface="楷体" panose="02010609060101010101" charset="-122"/>
                <a:ea typeface="楷体" panose="02010609060101010101" charset="-122"/>
              </a:rPr>
              <a:t>猎人前夜</a:t>
            </a:r>
            <a:r>
              <a:rPr lang="zh-CN" altLang="en-US" sz="2000" dirty="0" smtClean="0">
                <a:solidFill>
                  <a:srgbClr val="0070C0"/>
                </a:solidFill>
                <a:latin typeface="楷体" panose="02010609060101010101" charset="-122"/>
                <a:ea typeface="楷体" panose="02010609060101010101" charset="-122"/>
              </a:rPr>
              <a:t>敲锣回家</a:t>
            </a:r>
            <a:endParaRPr lang="zh-CN" altLang="zh-CN" sz="2000" dirty="0">
              <a:solidFill>
                <a:srgbClr val="0070C0"/>
              </a:solidFill>
              <a:latin typeface="楷体" panose="02010609060101010101" charset="-122"/>
              <a:ea typeface="楷体" panose="02010609060101010101" charset="-122"/>
            </a:endParaRPr>
          </a:p>
        </p:txBody>
      </p:sp>
    </p:spTree>
    <p:extLst>
      <p:ext uri="{BB962C8B-B14F-4D97-AF65-F5344CB8AC3E}">
        <p14:creationId xmlns:p14="http://schemas.microsoft.com/office/powerpoint/2010/main" val="332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5170" name="文本框 2"/>
          <p:cNvSpPr txBox="1"/>
          <p:nvPr/>
        </p:nvSpPr>
        <p:spPr>
          <a:xfrm>
            <a:off x="1222375" y="1133475"/>
            <a:ext cx="10561638" cy="581025"/>
          </a:xfrm>
          <a:prstGeom prst="rect">
            <a:avLst/>
          </a:prstGeom>
          <a:noFill/>
          <a:ln w="9525">
            <a:noFill/>
          </a:ln>
        </p:spPr>
        <p:txBody>
          <a:bodyPr anchor="t">
            <a:spAutoFit/>
          </a:bodyPr>
          <a:lstStyle/>
          <a:p>
            <a:pPr>
              <a:lnSpc>
                <a:spcPct val="150000"/>
              </a:lnSpc>
            </a:pPr>
            <a:r>
              <a:rPr lang="en-US" altLang="zh-CN" sz="2400" b="1">
                <a:latin typeface="微软雅黑" panose="020B0503020204020204" charset="-122"/>
                <a:ea typeface="微软雅黑" panose="020B0503020204020204" charset="-122"/>
              </a:rPr>
              <a:t>3.</a:t>
            </a:r>
            <a:r>
              <a:rPr lang="zh-CN" altLang="en-US" sz="2400" b="1">
                <a:latin typeface="微软雅黑" panose="020B0503020204020204" charset="-122"/>
                <a:ea typeface="微软雅黑" panose="020B0503020204020204" charset="-122"/>
              </a:rPr>
              <a:t>  现实主义文学在欧洲各国的发展</a:t>
            </a:r>
            <a:r>
              <a:rPr lang="zh-CN" altLang="en-US" sz="2400" b="1">
                <a:solidFill>
                  <a:srgbClr val="00B050"/>
                </a:solidFill>
                <a:latin typeface="微软雅黑" panose="020B0503020204020204" charset="-122"/>
                <a:ea typeface="微软雅黑" panose="020B0503020204020204" charset="-122"/>
              </a:rPr>
              <a:t>［理解］</a:t>
            </a:r>
            <a:endParaRPr lang="en-US" altLang="zh-CN" sz="2400">
              <a:solidFill>
                <a:srgbClr val="00B050"/>
              </a:solidFill>
              <a:latin typeface="微软雅黑" panose="020B0503020204020204" charset="-122"/>
              <a:ea typeface="微软雅黑" panose="020B0503020204020204" charset="-122"/>
            </a:endParaRPr>
          </a:p>
        </p:txBody>
      </p:sp>
      <p:pic>
        <p:nvPicPr>
          <p:cNvPr id="135171" name="图片 1"/>
          <p:cNvPicPr>
            <a:picLocks noChangeAspect="1"/>
          </p:cNvPicPr>
          <p:nvPr/>
        </p:nvPicPr>
        <p:blipFill>
          <a:blip r:embed="rId3"/>
          <a:stretch>
            <a:fillRect/>
          </a:stretch>
        </p:blipFill>
        <p:spPr>
          <a:xfrm>
            <a:off x="9840913" y="347663"/>
            <a:ext cx="2351087" cy="1857375"/>
          </a:xfrm>
          <a:prstGeom prst="rect">
            <a:avLst/>
          </a:prstGeom>
          <a:noFill/>
          <a:ln w="9525">
            <a:noFill/>
          </a:ln>
        </p:spPr>
      </p:pic>
      <p:graphicFrame>
        <p:nvGraphicFramePr>
          <p:cNvPr id="5" name="图表 4"/>
          <p:cNvGraphicFramePr/>
          <p:nvPr/>
        </p:nvGraphicFramePr>
        <p:xfrm>
          <a:off x="191344" y="2205777"/>
          <a:ext cx="8880648" cy="38350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298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文本框 1"/>
          <p:cNvSpPr txBox="1"/>
          <p:nvPr/>
        </p:nvSpPr>
        <p:spPr>
          <a:xfrm>
            <a:off x="1225550" y="347663"/>
            <a:ext cx="6946900" cy="523875"/>
          </a:xfrm>
          <a:prstGeom prst="rect">
            <a:avLst/>
          </a:prstGeom>
          <a:noFill/>
          <a:ln w="9525">
            <a:noFill/>
          </a:ln>
        </p:spPr>
        <p:txBody>
          <a:bodyPr wrap="none" anchor="t">
            <a:spAutoFit/>
          </a:bodyPr>
          <a:lstStyle/>
          <a:p>
            <a:pPr eaLnBrk="0" hangingPunct="0"/>
            <a:r>
              <a:rPr lang="zh-CN" altLang="en-US" sz="2800" b="1">
                <a:latin typeface="微软雅黑" panose="020B0503020204020204" charset="-122"/>
                <a:ea typeface="微软雅黑" panose="020B0503020204020204" charset="-122"/>
              </a:rPr>
              <a:t>第七章  </a:t>
            </a:r>
            <a:r>
              <a:rPr lang="en-US" altLang="zh-CN" sz="2800" b="1">
                <a:latin typeface="微软雅黑" panose="020B0503020204020204" charset="-122"/>
                <a:ea typeface="微软雅黑" panose="020B0503020204020204" charset="-122"/>
              </a:rPr>
              <a:t>19</a:t>
            </a:r>
            <a:r>
              <a:rPr lang="zh-CN" altLang="en-US" sz="2800" b="1">
                <a:latin typeface="微软雅黑" panose="020B0503020204020204" charset="-122"/>
                <a:ea typeface="微软雅黑" panose="020B0503020204020204" charset="-122"/>
              </a:rPr>
              <a:t>世纪现实主义文学</a:t>
            </a:r>
            <a:r>
              <a:rPr lang="zh-CN" altLang="en-US" sz="2800" b="1">
                <a:latin typeface="楷体" panose="02010609060101010101" charset="-122"/>
                <a:ea typeface="楷体" panose="02010609060101010101" charset="-122"/>
              </a:rPr>
              <a:t>（初中后期）</a:t>
            </a:r>
          </a:p>
        </p:txBody>
      </p:sp>
      <p:sp>
        <p:nvSpPr>
          <p:cNvPr id="137218" name="文本框 2"/>
          <p:cNvSpPr txBox="1"/>
          <p:nvPr/>
        </p:nvSpPr>
        <p:spPr>
          <a:xfrm>
            <a:off x="1222375" y="1133475"/>
            <a:ext cx="10777538" cy="4524315"/>
          </a:xfrm>
          <a:prstGeom prst="rect">
            <a:avLst/>
          </a:prstGeom>
          <a:noFill/>
          <a:ln w="9525">
            <a:noFill/>
          </a:ln>
        </p:spPr>
        <p:txBody>
          <a:bodyPr anchor="t">
            <a:spAutoFit/>
          </a:bodyPr>
          <a:lstStyle/>
          <a:p>
            <a:pPr marL="457200" indent="-457200">
              <a:lnSpc>
                <a:spcPct val="150000"/>
              </a:lnSpc>
              <a:buAutoNum type="arabicPeriod" startAt="7"/>
            </a:pPr>
            <a:r>
              <a:rPr lang="zh-CN" altLang="en-US" sz="2400" b="1" dirty="0">
                <a:latin typeface="微软雅黑" panose="020B0503020204020204" charset="-122"/>
                <a:ea typeface="微软雅黑" panose="020B0503020204020204" charset="-122"/>
              </a:rPr>
              <a:t>现实主义文学在丹麦、美国、德国</a:t>
            </a:r>
            <a:r>
              <a:rPr lang="zh-CN" altLang="en-US" sz="2400" b="1" dirty="0">
                <a:solidFill>
                  <a:srgbClr val="00B050"/>
                </a:solidFill>
                <a:latin typeface="微软雅黑" panose="020B0503020204020204" charset="-122"/>
                <a:ea typeface="微软雅黑" panose="020B0503020204020204" charset="-122"/>
              </a:rPr>
              <a:t>［选择］</a:t>
            </a:r>
            <a:endParaRPr lang="en-US" altLang="zh-CN" sz="2400" b="1" dirty="0">
              <a:solidFill>
                <a:srgbClr val="00B050"/>
              </a:solidFill>
              <a:latin typeface="微软雅黑" panose="020B0503020204020204" charset="-122"/>
              <a:ea typeface="微软雅黑" panose="020B0503020204020204" charset="-122"/>
            </a:endParaRPr>
          </a:p>
          <a:p>
            <a:pPr marL="457200" indent="-45720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丹麦安徒生：</a:t>
            </a:r>
            <a:r>
              <a:rPr lang="zh-CN" altLang="zh-CN" sz="2400" dirty="0">
                <a:latin typeface="微软雅黑" panose="020B0503020204020204" charset="-122"/>
                <a:ea typeface="微软雅黑" panose="020B0503020204020204" charset="-122"/>
              </a:rPr>
              <a:t>《卖火柴的小女孩》、《丑小鸭》、《皇帝的新装》</a:t>
            </a:r>
            <a:r>
              <a:rPr lang="zh-CN" altLang="en-US" sz="2400" dirty="0" smtClean="0">
                <a:latin typeface="微软雅黑" panose="020B0503020204020204" charset="-122"/>
                <a:ea typeface="微软雅黑" panose="020B0503020204020204" charset="-122"/>
              </a:rPr>
              <a:t>；</a:t>
            </a:r>
            <a:endParaRPr lang="en-US" altLang="zh-CN" sz="2400" dirty="0" smtClean="0">
              <a:latin typeface="微软雅黑" panose="020B0503020204020204" charset="-122"/>
              <a:ea typeface="微软雅黑" panose="020B0503020204020204" charset="-122"/>
            </a:endParaRPr>
          </a:p>
          <a:p>
            <a:pPr marL="457200" indent="-457200">
              <a:lnSpc>
                <a:spcPct val="150000"/>
              </a:lnSpc>
              <a:buFont typeface="Wingdings" panose="05000000000000000000"/>
              <a:buChar char="Ø"/>
            </a:pPr>
            <a:endParaRPr lang="en-US" altLang="zh-CN" sz="2400" dirty="0">
              <a:latin typeface="微软雅黑" panose="020B0503020204020204" charset="-122"/>
              <a:ea typeface="微软雅黑" panose="020B0503020204020204" charset="-122"/>
            </a:endParaRPr>
          </a:p>
          <a:p>
            <a:pPr marL="457200" indent="-457200">
              <a:lnSpc>
                <a:spcPct val="150000"/>
              </a:lnSpc>
              <a:buFont typeface="Wingdings" panose="05000000000000000000"/>
              <a:buChar char="Ø"/>
            </a:pPr>
            <a:r>
              <a:rPr lang="zh-CN" altLang="en-US" sz="2400" dirty="0">
                <a:latin typeface="微软雅黑" panose="020B0503020204020204" charset="-122"/>
                <a:ea typeface="微软雅黑" panose="020B0503020204020204" charset="-122"/>
              </a:rPr>
              <a:t>美国废奴</a:t>
            </a:r>
            <a:r>
              <a:rPr lang="zh-CN" altLang="en-US" sz="2400" dirty="0" smtClean="0">
                <a:latin typeface="微软雅黑" panose="020B0503020204020204" charset="-122"/>
                <a:ea typeface="微软雅黑" panose="020B0503020204020204" charset="-122"/>
              </a:rPr>
              <a:t>文学：</a:t>
            </a:r>
            <a:endParaRPr lang="en-US" altLang="zh-CN" sz="2400" dirty="0">
              <a:latin typeface="微软雅黑" panose="020B0503020204020204" charset="-122"/>
              <a:ea typeface="微软雅黑" panose="020B0503020204020204" charset="-122"/>
            </a:endParaRPr>
          </a:p>
          <a:p>
            <a:pPr marL="457200" indent="-457200" eaLnBrk="0" hangingPunct="0">
              <a:lnSpc>
                <a:spcPct val="150000"/>
              </a:lnSpc>
              <a:buFont typeface="宋体" panose="02010600030101010101" pitchFamily="2" charset="-122"/>
              <a:buAutoNum type="circleNumDbPlain"/>
            </a:pPr>
            <a:r>
              <a:rPr lang="zh-CN" altLang="en-US" sz="2400" dirty="0">
                <a:latin typeface="楷体" panose="02010609060101010101" charset="-122"/>
                <a:ea typeface="楷体" panose="02010609060101010101" charset="-122"/>
              </a:rPr>
              <a:t>理查</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希尔德烈斯的</a:t>
            </a:r>
            <a:r>
              <a:rPr lang="en-US" altLang="zh-CN" sz="2400" dirty="0">
                <a:latin typeface="楷体" panose="02010609060101010101" charset="-122"/>
                <a:ea typeface="楷体" panose="02010609060101010101" charset="-122"/>
              </a:rPr>
              <a:t>《</a:t>
            </a:r>
            <a:r>
              <a:rPr lang="zh-CN" altLang="en-US" sz="2400" dirty="0">
                <a:solidFill>
                  <a:srgbClr val="C00000"/>
                </a:solidFill>
                <a:latin typeface="楷体" panose="02010609060101010101" charset="-122"/>
                <a:ea typeface="楷体" panose="02010609060101010101" charset="-122"/>
              </a:rPr>
              <a:t>白奴</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a:t>
            </a:r>
            <a:endParaRPr lang="en-US" altLang="zh-CN" sz="2400" dirty="0">
              <a:latin typeface="楷体" panose="02010609060101010101" charset="-122"/>
              <a:ea typeface="楷体" panose="02010609060101010101" charset="-122"/>
            </a:endParaRPr>
          </a:p>
          <a:p>
            <a:pPr marL="457200" indent="-457200" eaLnBrk="0" hangingPunct="0">
              <a:lnSpc>
                <a:spcPct val="150000"/>
              </a:lnSpc>
              <a:buFont typeface="宋体" panose="02010600030101010101" pitchFamily="2" charset="-122"/>
              <a:buAutoNum type="circleNumDbPlain"/>
            </a:pPr>
            <a:r>
              <a:rPr lang="zh-CN" altLang="en-US" sz="2400" dirty="0">
                <a:latin typeface="楷体" panose="02010609060101010101" charset="-122"/>
                <a:ea typeface="楷体" panose="02010609060101010101" charset="-122"/>
              </a:rPr>
              <a:t>哈利叶特</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比彻</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斯托夫人的</a:t>
            </a:r>
            <a:r>
              <a:rPr lang="en-US" altLang="zh-CN" sz="2400" dirty="0">
                <a:latin typeface="楷体" panose="02010609060101010101" charset="-122"/>
                <a:ea typeface="楷体" panose="02010609060101010101" charset="-122"/>
              </a:rPr>
              <a:t>《</a:t>
            </a:r>
            <a:r>
              <a:rPr lang="zh-CN" altLang="en-US" sz="2400" dirty="0">
                <a:solidFill>
                  <a:srgbClr val="C00000"/>
                </a:solidFill>
                <a:latin typeface="楷体" panose="02010609060101010101" charset="-122"/>
                <a:ea typeface="楷体" panose="02010609060101010101" charset="-122"/>
              </a:rPr>
              <a:t>汤姆</a:t>
            </a:r>
            <a:r>
              <a:rPr lang="zh-CN" altLang="en-US" sz="2400" dirty="0">
                <a:latin typeface="楷体" panose="02010609060101010101" charset="-122"/>
                <a:ea typeface="楷体" panose="02010609060101010101" charset="-122"/>
              </a:rPr>
              <a:t>叔叔的小屋</a:t>
            </a:r>
            <a:r>
              <a:rPr lang="en-US" altLang="zh-CN" sz="2400" dirty="0">
                <a:latin typeface="楷体" panose="02010609060101010101" charset="-122"/>
                <a:ea typeface="楷体" panose="02010609060101010101" charset="-122"/>
              </a:rPr>
              <a:t>》 </a:t>
            </a:r>
            <a:r>
              <a:rPr lang="zh-CN" altLang="en-US" sz="2400" dirty="0">
                <a:latin typeface="楷体" panose="02010609060101010101" charset="-122"/>
                <a:ea typeface="楷体" panose="02010609060101010101" charset="-122"/>
              </a:rPr>
              <a:t>是废奴文学的代表</a:t>
            </a:r>
            <a:r>
              <a:rPr lang="zh-CN" altLang="en-US" sz="2400" dirty="0" smtClean="0">
                <a:latin typeface="楷体" panose="02010609060101010101" charset="-122"/>
                <a:ea typeface="楷体" panose="02010609060101010101" charset="-122"/>
              </a:rPr>
              <a:t>。</a:t>
            </a:r>
            <a:endParaRPr lang="en-US" altLang="zh-CN" sz="2400" dirty="0" smtClean="0">
              <a:latin typeface="楷体" panose="02010609060101010101" charset="-122"/>
              <a:ea typeface="楷体" panose="02010609060101010101" charset="-122"/>
            </a:endParaRPr>
          </a:p>
          <a:p>
            <a:pPr marL="457200" indent="-457200" eaLnBrk="0" hangingPunct="0">
              <a:lnSpc>
                <a:spcPct val="150000"/>
              </a:lnSpc>
              <a:buFont typeface="宋体" panose="02010600030101010101" pitchFamily="2" charset="-122"/>
              <a:buAutoNum type="circleNumDbPlain"/>
            </a:pPr>
            <a:endParaRPr lang="en-US" altLang="zh-CN" sz="2400" dirty="0">
              <a:latin typeface="楷体" panose="02010609060101010101" charset="-122"/>
              <a:ea typeface="楷体" panose="02010609060101010101" charset="-122"/>
            </a:endParaRPr>
          </a:p>
          <a:p>
            <a:pPr marL="457200" indent="-457200" eaLnBrk="0" hangingPunct="0">
              <a:lnSpc>
                <a:spcPct val="150000"/>
              </a:lnSpc>
              <a:buFont typeface="Wingdings" panose="05000000000000000000"/>
              <a:buChar char="Ø"/>
            </a:pPr>
            <a:r>
              <a:rPr lang="zh-CN" altLang="en-US" sz="2400" dirty="0" smtClean="0">
                <a:latin typeface="微软雅黑" panose="020B0503020204020204" charset="-122"/>
                <a:ea typeface="微软雅黑" panose="020B0503020204020204" charset="-122"/>
              </a:rPr>
              <a:t>德国：</a:t>
            </a:r>
            <a:r>
              <a:rPr lang="zh-CN" altLang="zh-CN" sz="2400" dirty="0" smtClean="0">
                <a:solidFill>
                  <a:srgbClr val="FF0000"/>
                </a:solidFill>
                <a:latin typeface="微软雅黑" panose="020B0503020204020204" charset="-122"/>
                <a:ea typeface="微软雅黑" panose="020B0503020204020204" charset="-122"/>
              </a:rPr>
              <a:t>维</a:t>
            </a:r>
            <a:r>
              <a:rPr lang="zh-CN" altLang="zh-CN" sz="2400" dirty="0" smtClean="0">
                <a:latin typeface="微软雅黑" panose="020B0503020204020204" charset="-122"/>
                <a:ea typeface="微软雅黑" panose="020B0503020204020204" charset="-122"/>
              </a:rPr>
              <a:t>尔特</a:t>
            </a:r>
            <a:r>
              <a:rPr lang="en-US" altLang="zh-CN" sz="2400" dirty="0" smtClean="0">
                <a:latin typeface="微软雅黑" panose="020B0503020204020204" charset="-122"/>
                <a:ea typeface="微软雅黑" panose="020B0503020204020204" charset="-122"/>
              </a:rPr>
              <a:t>——</a:t>
            </a:r>
            <a:r>
              <a:rPr lang="zh-CN" altLang="zh-CN" sz="2400" dirty="0" smtClean="0">
                <a:latin typeface="微软雅黑" panose="020B0503020204020204" charset="-122"/>
                <a:ea typeface="微软雅黑" panose="020B0503020204020204" charset="-122"/>
              </a:rPr>
              <a:t>“</a:t>
            </a:r>
            <a:r>
              <a:rPr lang="zh-CN" altLang="zh-CN" sz="2400" dirty="0">
                <a:latin typeface="微软雅黑" panose="020B0503020204020204" charset="-122"/>
                <a:ea typeface="微软雅黑" panose="020B0503020204020204" charset="-122"/>
              </a:rPr>
              <a:t>德国</a:t>
            </a:r>
            <a:r>
              <a:rPr lang="zh-CN" altLang="zh-CN" sz="2400" dirty="0">
                <a:solidFill>
                  <a:srgbClr val="FF0000"/>
                </a:solidFill>
                <a:latin typeface="微软雅黑" panose="020B0503020204020204" charset="-122"/>
                <a:ea typeface="微软雅黑" panose="020B0503020204020204" charset="-122"/>
              </a:rPr>
              <a:t>无产阶级</a:t>
            </a:r>
            <a:r>
              <a:rPr lang="zh-CN" altLang="zh-CN" sz="2400" dirty="0">
                <a:latin typeface="微软雅黑" panose="020B0503020204020204" charset="-122"/>
                <a:ea typeface="微软雅黑" panose="020B0503020204020204" charset="-122"/>
              </a:rPr>
              <a:t>第一个和最重要的诗人”。</a:t>
            </a:r>
          </a:p>
        </p:txBody>
      </p:sp>
      <p:pic>
        <p:nvPicPr>
          <p:cNvPr id="137219" name="图片 10"/>
          <p:cNvPicPr>
            <a:picLocks noChangeAspect="1"/>
          </p:cNvPicPr>
          <p:nvPr/>
        </p:nvPicPr>
        <p:blipFill>
          <a:blip r:embed="rId2"/>
          <a:stretch>
            <a:fillRect/>
          </a:stretch>
        </p:blipFill>
        <p:spPr>
          <a:xfrm>
            <a:off x="9840913" y="341313"/>
            <a:ext cx="2351087" cy="1511300"/>
          </a:xfrm>
          <a:prstGeom prst="rect">
            <a:avLst/>
          </a:prstGeom>
          <a:noFill/>
          <a:ln w="9525">
            <a:noFill/>
          </a:ln>
        </p:spPr>
      </p:pic>
      <p:sp>
        <p:nvSpPr>
          <p:cNvPr id="2" name="文本框 1"/>
          <p:cNvSpPr txBox="1"/>
          <p:nvPr/>
        </p:nvSpPr>
        <p:spPr>
          <a:xfrm>
            <a:off x="5087888" y="5657790"/>
            <a:ext cx="1800493" cy="369332"/>
          </a:xfrm>
          <a:prstGeom prst="rect">
            <a:avLst/>
          </a:prstGeom>
          <a:noFill/>
        </p:spPr>
        <p:txBody>
          <a:bodyPr wrap="none" rtlCol="0">
            <a:spAutoFit/>
          </a:bodyPr>
          <a:lstStyle/>
          <a:p>
            <a:r>
              <a:rPr kumimoji="1" lang="zh-CN" altLang="en-US" b="1" smtClean="0">
                <a:solidFill>
                  <a:srgbClr val="0070C0"/>
                </a:solidFill>
              </a:rPr>
              <a:t>［口诀：威武］</a:t>
            </a:r>
            <a:endParaRPr kumimoji="1" lang="zh-CN" altLang="en-US" b="1">
              <a:solidFill>
                <a:srgbClr val="0070C0"/>
              </a:solidFill>
            </a:endParaRPr>
          </a:p>
        </p:txBody>
      </p:sp>
      <p:sp>
        <p:nvSpPr>
          <p:cNvPr id="6" name="文本框 5"/>
          <p:cNvSpPr txBox="1"/>
          <p:nvPr/>
        </p:nvSpPr>
        <p:spPr>
          <a:xfrm>
            <a:off x="5991966" y="3414969"/>
            <a:ext cx="2492990" cy="369332"/>
          </a:xfrm>
          <a:prstGeom prst="rect">
            <a:avLst/>
          </a:prstGeom>
          <a:noFill/>
        </p:spPr>
        <p:txBody>
          <a:bodyPr wrap="none" rtlCol="0">
            <a:spAutoFit/>
          </a:bodyPr>
          <a:lstStyle/>
          <a:p>
            <a:r>
              <a:rPr kumimoji="1" lang="zh-CN" altLang="en-US" b="1" dirty="0" smtClean="0">
                <a:solidFill>
                  <a:srgbClr val="0070C0"/>
                </a:solidFill>
              </a:rPr>
              <a:t>［口诀：汤姆的白奴］</a:t>
            </a:r>
            <a:endParaRPr kumimoji="1" lang="zh-CN" altLang="en-US" b="1" dirty="0">
              <a:solidFill>
                <a:srgbClr val="0070C0"/>
              </a:solidFill>
            </a:endParaRPr>
          </a:p>
        </p:txBody>
      </p:sp>
    </p:spTree>
    <p:extLst>
      <p:ext uri="{BB962C8B-B14F-4D97-AF65-F5344CB8AC3E}">
        <p14:creationId xmlns:p14="http://schemas.microsoft.com/office/powerpoint/2010/main" val="103812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218">
                                            <p:txEl>
                                              <p:pRg st="3" end="3"/>
                                            </p:txEl>
                                          </p:spTgt>
                                        </p:tgtEl>
                                        <p:attrNameLst>
                                          <p:attrName>style.visibility</p:attrName>
                                        </p:attrNameLst>
                                      </p:cBhvr>
                                      <p:to>
                                        <p:strVal val="visible"/>
                                      </p:to>
                                    </p:set>
                                    <p:anim calcmode="lin" valueType="num">
                                      <p:cBhvr additive="base">
                                        <p:cTn id="7" dur="500" fill="hold"/>
                                        <p:tgtEl>
                                          <p:spTgt spid="13721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218">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7218">
                                            <p:txEl>
                                              <p:pRg st="4" end="4"/>
                                            </p:txEl>
                                          </p:spTgt>
                                        </p:tgtEl>
                                        <p:attrNameLst>
                                          <p:attrName>style.visibility</p:attrName>
                                        </p:attrNameLst>
                                      </p:cBhvr>
                                      <p:to>
                                        <p:strVal val="visible"/>
                                      </p:to>
                                    </p:set>
                                    <p:anim calcmode="lin" valueType="num">
                                      <p:cBhvr additive="base">
                                        <p:cTn id="11" dur="500" fill="hold"/>
                                        <p:tgtEl>
                                          <p:spTgt spid="137218">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7218">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7218">
                                            <p:txEl>
                                              <p:pRg st="5" end="5"/>
                                            </p:txEl>
                                          </p:spTgt>
                                        </p:tgtEl>
                                        <p:attrNameLst>
                                          <p:attrName>style.visibility</p:attrName>
                                        </p:attrNameLst>
                                      </p:cBhvr>
                                      <p:to>
                                        <p:strVal val="visible"/>
                                      </p:to>
                                    </p:set>
                                    <p:anim calcmode="lin" valueType="num">
                                      <p:cBhvr additive="base">
                                        <p:cTn id="15" dur="500" fill="hold"/>
                                        <p:tgtEl>
                                          <p:spTgt spid="137218">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72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7218">
                                            <p:txEl>
                                              <p:pRg st="7" end="7"/>
                                            </p:txEl>
                                          </p:spTgt>
                                        </p:tgtEl>
                                        <p:attrNameLst>
                                          <p:attrName>style.visibility</p:attrName>
                                        </p:attrNameLst>
                                      </p:cBhvr>
                                      <p:to>
                                        <p:strVal val="visible"/>
                                      </p:to>
                                    </p:set>
                                    <p:anim calcmode="lin" valueType="num">
                                      <p:cBhvr additive="base">
                                        <p:cTn id="21" dur="500" fill="hold"/>
                                        <p:tgtEl>
                                          <p:spTgt spid="137218">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721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文本框 1"/>
          <p:cNvSpPr txBox="1"/>
          <p:nvPr/>
        </p:nvSpPr>
        <p:spPr>
          <a:xfrm>
            <a:off x="911225" y="292100"/>
            <a:ext cx="5853113" cy="461963"/>
          </a:xfrm>
          <a:prstGeom prst="rect">
            <a:avLst/>
          </a:prstGeom>
          <a:noFill/>
          <a:ln w="9525">
            <a:noFill/>
          </a:ln>
        </p:spPr>
        <p:txBody>
          <a:bodyPr wrap="none" anchor="t">
            <a:spAutoFit/>
          </a:bodyPr>
          <a:lstStyle/>
          <a:p>
            <a:pPr eaLnBrk="0" hangingPunct="0"/>
            <a:r>
              <a:rPr lang="zh-CN" altLang="en-US" sz="2400" b="1">
                <a:latin typeface="微软雅黑" panose="020B0503020204020204" charset="-122"/>
                <a:ea typeface="微软雅黑" panose="020B0503020204020204" charset="-122"/>
              </a:rPr>
              <a:t>第七章  第一节  </a:t>
            </a:r>
            <a:r>
              <a:rPr lang="en-US" altLang="zh-CN" sz="2400" b="1">
                <a:latin typeface="微软雅黑" panose="020B0503020204020204" charset="-122"/>
                <a:ea typeface="微软雅黑" panose="020B0503020204020204" charset="-122"/>
              </a:rPr>
              <a:t>19</a:t>
            </a:r>
            <a:r>
              <a:rPr lang="zh-CN" altLang="en-US" sz="2400" b="1">
                <a:latin typeface="微软雅黑" panose="020B0503020204020204" charset="-122"/>
                <a:ea typeface="微软雅黑" panose="020B0503020204020204" charset="-122"/>
              </a:rPr>
              <a:t>世纪现实主义文学概述</a:t>
            </a:r>
            <a:endParaRPr lang="zh-CN" altLang="en-US" sz="2400" b="1">
              <a:latin typeface="楷体" panose="02010609060101010101" charset="-122"/>
              <a:ea typeface="楷体" panose="02010609060101010101" charset="-122"/>
            </a:endParaRPr>
          </a:p>
        </p:txBody>
      </p:sp>
      <p:sp>
        <p:nvSpPr>
          <p:cNvPr id="138242" name="文本框 2"/>
          <p:cNvSpPr txBox="1"/>
          <p:nvPr/>
        </p:nvSpPr>
        <p:spPr>
          <a:xfrm>
            <a:off x="911225" y="833438"/>
            <a:ext cx="11017250" cy="2586037"/>
          </a:xfrm>
          <a:prstGeom prst="rect">
            <a:avLst/>
          </a:prstGeom>
          <a:noFill/>
          <a:ln w="9525">
            <a:noFill/>
          </a:ln>
        </p:spPr>
        <p:txBody>
          <a:bodyPr anchor="t">
            <a:spAutoFit/>
          </a:bodyPr>
          <a:lstStyle/>
          <a:p>
            <a:pPr>
              <a:lnSpc>
                <a:spcPct val="150000"/>
              </a:lnSpc>
            </a:pPr>
            <a:r>
              <a:rPr lang="en-US" altLang="zh-CN" b="1" dirty="0">
                <a:solidFill>
                  <a:srgbClr val="0070C0"/>
                </a:solidFill>
                <a:latin typeface="微软雅黑" panose="020B0503020204020204" charset="-122"/>
                <a:ea typeface="微软雅黑" panose="020B0503020204020204" charset="-122"/>
              </a:rPr>
              <a:t>5.</a:t>
            </a:r>
            <a:r>
              <a:rPr lang="zh-CN" altLang="en-US" b="1" dirty="0">
                <a:solidFill>
                  <a:srgbClr val="0070C0"/>
                </a:solidFill>
                <a:latin typeface="微软雅黑" panose="020B0503020204020204" charset="-122"/>
                <a:ea typeface="微软雅黑" panose="020B0503020204020204" charset="-122"/>
              </a:rPr>
              <a:t> 现实主义文学在其他国家</a:t>
            </a:r>
            <a:r>
              <a:rPr lang="zh-CN" altLang="en-US" b="1" dirty="0">
                <a:solidFill>
                  <a:srgbClr val="00B050"/>
                </a:solidFill>
                <a:latin typeface="微软雅黑" panose="020B0503020204020204" charset="-122"/>
                <a:ea typeface="微软雅黑" panose="020B0503020204020204" charset="-122"/>
              </a:rPr>
              <a:t>［选择］</a:t>
            </a:r>
            <a:endParaRPr lang="en-US" altLang="zh-CN" dirty="0">
              <a:solidFill>
                <a:srgbClr val="00B050"/>
              </a:solidFill>
              <a:latin typeface="微软雅黑" panose="020B0503020204020204" charset="-122"/>
              <a:ea typeface="微软雅黑" panose="020B0503020204020204" charset="-122"/>
            </a:endParaRPr>
          </a:p>
          <a:p>
            <a:pPr>
              <a:lnSpc>
                <a:spcPct val="150000"/>
              </a:lnSpc>
              <a:buFont typeface="Wingdings" panose="05000000000000000000"/>
              <a:buChar char="Ø"/>
            </a:pPr>
            <a:r>
              <a:rPr lang="zh-CN" altLang="en-US" dirty="0">
                <a:latin typeface="Microsoft YaHei" charset="-122"/>
                <a:ea typeface="Microsoft YaHei" charset="-122"/>
                <a:cs typeface="Microsoft YaHei" charset="-122"/>
              </a:rPr>
              <a:t>丹麦安徒生：</a:t>
            </a:r>
            <a:r>
              <a:rPr lang="zh-CN" altLang="zh-CN" dirty="0">
                <a:latin typeface="Microsoft YaHei" charset="-122"/>
                <a:ea typeface="Microsoft YaHei" charset="-122"/>
                <a:cs typeface="Microsoft YaHei" charset="-122"/>
              </a:rPr>
              <a:t>《卖火柴的小女孩》、《丑小鸭》、《皇帝的新装》</a:t>
            </a:r>
            <a:r>
              <a:rPr lang="zh-CN" altLang="en-US"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a:lnSpc>
                <a:spcPct val="150000"/>
              </a:lnSpc>
              <a:buFont typeface="Wingdings" panose="05000000000000000000"/>
              <a:buChar char="Ø"/>
            </a:pPr>
            <a:r>
              <a:rPr lang="zh-CN" altLang="en-US" dirty="0">
                <a:latin typeface="Microsoft YaHei" charset="-122"/>
                <a:ea typeface="Microsoft YaHei" charset="-122"/>
                <a:cs typeface="Microsoft YaHei" charset="-122"/>
              </a:rPr>
              <a:t>美国废奴文学中，已蕴含了现实主义因素。</a:t>
            </a:r>
            <a:endParaRPr lang="en-US" altLang="zh-CN" dirty="0">
              <a:latin typeface="Microsoft YaHei" charset="-122"/>
              <a:ea typeface="Microsoft YaHei" charset="-122"/>
              <a:cs typeface="Microsoft YaHei" charset="-122"/>
            </a:endParaRPr>
          </a:p>
          <a:p>
            <a:pPr eaLnBrk="0" hangingPunct="0">
              <a:lnSpc>
                <a:spcPct val="150000"/>
              </a:lnSpc>
              <a:buFont typeface="宋体" panose="02010600030101010101" pitchFamily="2" charset="-122"/>
              <a:buAutoNum type="circleNumDbPlain"/>
            </a:pPr>
            <a:r>
              <a:rPr lang="zh-CN" altLang="en-US" dirty="0">
                <a:latin typeface="Microsoft YaHei" charset="-122"/>
                <a:ea typeface="Microsoft YaHei" charset="-122"/>
                <a:cs typeface="Microsoft YaHei" charset="-122"/>
              </a:rPr>
              <a:t>理查</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希尔德烈斯的</a:t>
            </a:r>
            <a:r>
              <a:rPr lang="en-US" altLang="zh-CN" dirty="0">
                <a:solidFill>
                  <a:srgbClr val="C00000"/>
                </a:solidFill>
                <a:latin typeface="Microsoft YaHei" charset="-122"/>
                <a:ea typeface="Microsoft YaHei" charset="-122"/>
                <a:cs typeface="Microsoft YaHei" charset="-122"/>
              </a:rPr>
              <a:t>《</a:t>
            </a:r>
            <a:r>
              <a:rPr lang="zh-CN" altLang="en-US" dirty="0">
                <a:solidFill>
                  <a:srgbClr val="C00000"/>
                </a:solidFill>
                <a:latin typeface="Microsoft YaHei" charset="-122"/>
                <a:ea typeface="Microsoft YaHei" charset="-122"/>
                <a:cs typeface="Microsoft YaHei" charset="-122"/>
              </a:rPr>
              <a:t>白奴</a:t>
            </a:r>
            <a:r>
              <a:rPr lang="en-US" altLang="zh-CN" dirty="0">
                <a:solidFill>
                  <a:srgbClr val="C00000"/>
                </a:solidFill>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eaLnBrk="0" hangingPunct="0">
              <a:lnSpc>
                <a:spcPct val="150000"/>
              </a:lnSpc>
              <a:buFont typeface="宋体" panose="02010600030101010101" pitchFamily="2" charset="-122"/>
              <a:buAutoNum type="circleNumDbPlain"/>
            </a:pPr>
            <a:r>
              <a:rPr lang="zh-CN" altLang="en-US" dirty="0">
                <a:latin typeface="Microsoft YaHei" charset="-122"/>
                <a:ea typeface="Microsoft YaHei" charset="-122"/>
                <a:cs typeface="Microsoft YaHei" charset="-122"/>
              </a:rPr>
              <a:t>哈利叶特</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比彻</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斯托夫人的</a:t>
            </a:r>
            <a:r>
              <a:rPr lang="en-US" altLang="zh-CN" dirty="0">
                <a:solidFill>
                  <a:srgbClr val="C00000"/>
                </a:solidFill>
                <a:latin typeface="Microsoft YaHei" charset="-122"/>
                <a:ea typeface="Microsoft YaHei" charset="-122"/>
                <a:cs typeface="Microsoft YaHei" charset="-122"/>
              </a:rPr>
              <a:t>《</a:t>
            </a:r>
            <a:r>
              <a:rPr lang="zh-CN" altLang="en-US" dirty="0">
                <a:solidFill>
                  <a:srgbClr val="C00000"/>
                </a:solidFill>
                <a:latin typeface="Microsoft YaHei" charset="-122"/>
                <a:ea typeface="Microsoft YaHei" charset="-122"/>
                <a:cs typeface="Microsoft YaHei" charset="-122"/>
              </a:rPr>
              <a:t>汤姆叔叔的小屋</a:t>
            </a:r>
            <a:r>
              <a:rPr lang="en-US" altLang="zh-CN" dirty="0">
                <a:solidFill>
                  <a:srgbClr val="C00000"/>
                </a:solidFill>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是废奴文学的代表。</a:t>
            </a:r>
            <a:endParaRPr lang="en-US" altLang="zh-CN" dirty="0">
              <a:latin typeface="Microsoft YaHei" charset="-122"/>
              <a:ea typeface="Microsoft YaHei" charset="-122"/>
              <a:cs typeface="Microsoft YaHei" charset="-122"/>
            </a:endParaRPr>
          </a:p>
          <a:p>
            <a:pPr eaLnBrk="0" hangingPunct="0">
              <a:lnSpc>
                <a:spcPct val="150000"/>
              </a:lnSpc>
              <a:buFont typeface="Wingdings" panose="05000000000000000000"/>
              <a:buChar char="Ø"/>
            </a:pPr>
            <a:r>
              <a:rPr lang="zh-CN" altLang="en-US" dirty="0">
                <a:latin typeface="Microsoft YaHei" charset="-122"/>
                <a:ea typeface="Microsoft YaHei" charset="-122"/>
                <a:cs typeface="Microsoft YaHei" charset="-122"/>
              </a:rPr>
              <a:t>德国文学：</a:t>
            </a:r>
            <a:r>
              <a:rPr lang="zh-CN" altLang="zh-CN" dirty="0">
                <a:solidFill>
                  <a:srgbClr val="C00000"/>
                </a:solidFill>
                <a:latin typeface="Microsoft YaHei" charset="-122"/>
                <a:ea typeface="Microsoft YaHei" charset="-122"/>
                <a:cs typeface="Microsoft YaHei" charset="-122"/>
              </a:rPr>
              <a:t>维</a:t>
            </a:r>
            <a:r>
              <a:rPr lang="zh-CN" altLang="zh-CN" dirty="0">
                <a:latin typeface="Microsoft YaHei" charset="-122"/>
                <a:ea typeface="Microsoft YaHei" charset="-122"/>
                <a:cs typeface="Microsoft YaHei" charset="-122"/>
              </a:rPr>
              <a:t>尔特被恩格斯称为“德国</a:t>
            </a:r>
            <a:r>
              <a:rPr lang="zh-CN" altLang="zh-CN" dirty="0">
                <a:solidFill>
                  <a:srgbClr val="C00000"/>
                </a:solidFill>
                <a:latin typeface="Microsoft YaHei" charset="-122"/>
                <a:ea typeface="Microsoft YaHei" charset="-122"/>
                <a:cs typeface="Microsoft YaHei" charset="-122"/>
              </a:rPr>
              <a:t>无产</a:t>
            </a:r>
            <a:r>
              <a:rPr lang="zh-CN" altLang="zh-CN" dirty="0">
                <a:latin typeface="Microsoft YaHei" charset="-122"/>
                <a:ea typeface="Microsoft YaHei" charset="-122"/>
                <a:cs typeface="Microsoft YaHei" charset="-122"/>
              </a:rPr>
              <a:t>阶级第一个和最重要</a:t>
            </a:r>
            <a:r>
              <a:rPr lang="zh-CN" altLang="zh-CN" dirty="0">
                <a:latin typeface="楷体" panose="02010609060101010101" charset="-122"/>
                <a:ea typeface="楷体" panose="02010609060101010101" charset="-122"/>
              </a:rPr>
              <a:t>的诗人”。</a:t>
            </a:r>
          </a:p>
        </p:txBody>
      </p:sp>
      <p:sp>
        <p:nvSpPr>
          <p:cNvPr id="4" name="文本框 3"/>
          <p:cNvSpPr txBox="1"/>
          <p:nvPr/>
        </p:nvSpPr>
        <p:spPr>
          <a:xfrm>
            <a:off x="4727848" y="2126456"/>
            <a:ext cx="2492990" cy="369332"/>
          </a:xfrm>
          <a:prstGeom prst="rect">
            <a:avLst/>
          </a:prstGeom>
          <a:noFill/>
        </p:spPr>
        <p:txBody>
          <a:bodyPr wrap="none" rtlCol="0">
            <a:spAutoFit/>
          </a:bodyPr>
          <a:lstStyle/>
          <a:p>
            <a:r>
              <a:rPr kumimoji="1" lang="zh-CN" altLang="en-US" b="1" dirty="0" smtClean="0">
                <a:solidFill>
                  <a:srgbClr val="0070C0"/>
                </a:solidFill>
              </a:rPr>
              <a:t>［口诀：汤姆的白奴］</a:t>
            </a:r>
            <a:endParaRPr kumimoji="1" lang="zh-CN" altLang="en-US" b="1" dirty="0">
              <a:solidFill>
                <a:srgbClr val="0070C0"/>
              </a:solidFill>
            </a:endParaRPr>
          </a:p>
        </p:txBody>
      </p:sp>
      <p:sp>
        <p:nvSpPr>
          <p:cNvPr id="5" name="文本框 4"/>
          <p:cNvSpPr txBox="1"/>
          <p:nvPr/>
        </p:nvSpPr>
        <p:spPr>
          <a:xfrm>
            <a:off x="8544272" y="2924944"/>
            <a:ext cx="1800493" cy="369332"/>
          </a:xfrm>
          <a:prstGeom prst="rect">
            <a:avLst/>
          </a:prstGeom>
          <a:noFill/>
        </p:spPr>
        <p:txBody>
          <a:bodyPr wrap="none" rtlCol="0">
            <a:spAutoFit/>
          </a:bodyPr>
          <a:lstStyle/>
          <a:p>
            <a:r>
              <a:rPr kumimoji="1" lang="zh-CN" altLang="en-US" b="1" smtClean="0">
                <a:solidFill>
                  <a:srgbClr val="0070C0"/>
                </a:solidFill>
              </a:rPr>
              <a:t>［口诀：威武］</a:t>
            </a:r>
            <a:endParaRPr kumimoji="1" lang="zh-CN" altLang="en-US" b="1">
              <a:solidFill>
                <a:srgbClr val="0070C0"/>
              </a:solidFill>
            </a:endParaRPr>
          </a:p>
        </p:txBody>
      </p:sp>
    </p:spTree>
    <p:extLst>
      <p:ext uri="{BB962C8B-B14F-4D97-AF65-F5344CB8AC3E}">
        <p14:creationId xmlns:p14="http://schemas.microsoft.com/office/powerpoint/2010/main" val="16087351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福楼拜的代表作是（ ）</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高龙巴</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卡门</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包法利夫人</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金钱问题</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67124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福</a:t>
            </a:r>
            <a:r>
              <a:rPr lang="zh-CN" altLang="en-US" sz="2800" dirty="0">
                <a:solidFill>
                  <a:srgbClr val="0070C0"/>
                </a:solidFill>
                <a:latin typeface="Microsoft YaHei" charset="-122"/>
                <a:ea typeface="Microsoft YaHei" charset="-122"/>
                <a:cs typeface="Microsoft YaHei" charset="-122"/>
              </a:rPr>
              <a:t>楼</a:t>
            </a:r>
            <a:r>
              <a:rPr lang="zh-CN" altLang="en-US" sz="2800" dirty="0">
                <a:latin typeface="Microsoft YaHei" charset="-122"/>
                <a:ea typeface="Microsoft YaHei" charset="-122"/>
                <a:cs typeface="Microsoft YaHei" charset="-122"/>
              </a:rPr>
              <a:t>拜的代表作是（ ）</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高龙巴</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卡门</a:t>
            </a:r>
            <a:r>
              <a:rPr lang="en-US" altLang="zh-CN" sz="2800" dirty="0">
                <a:latin typeface="Microsoft YaHei" charset="-122"/>
                <a:ea typeface="Microsoft YaHei" charset="-122"/>
                <a:cs typeface="Microsoft YaHei" charset="-122"/>
              </a:rPr>
              <a:t>》</a:t>
            </a:r>
          </a:p>
          <a:p>
            <a:pPr>
              <a:lnSpc>
                <a:spcPct val="150000"/>
              </a:lnSpc>
            </a:pPr>
            <a:r>
              <a:rPr lang="en-US" altLang="zh-CN" sz="2800" dirty="0">
                <a:solidFill>
                  <a:srgbClr val="C00000"/>
                </a:solidFill>
                <a:latin typeface="Microsoft YaHei" charset="-122"/>
                <a:ea typeface="Microsoft YaHei" charset="-122"/>
                <a:cs typeface="Microsoft YaHei" charset="-122"/>
              </a:rPr>
              <a:t>C:《</a:t>
            </a:r>
            <a:r>
              <a:rPr lang="zh-CN" altLang="en-US" sz="2800" dirty="0">
                <a:solidFill>
                  <a:srgbClr val="0070C0"/>
                </a:solidFill>
                <a:latin typeface="Microsoft YaHei" charset="-122"/>
                <a:ea typeface="Microsoft YaHei" charset="-122"/>
                <a:cs typeface="Microsoft YaHei" charset="-122"/>
              </a:rPr>
              <a:t>包</a:t>
            </a:r>
            <a:r>
              <a:rPr lang="zh-CN" altLang="en-US" sz="2800" dirty="0">
                <a:solidFill>
                  <a:srgbClr val="C00000"/>
                </a:solidFill>
                <a:latin typeface="Microsoft YaHei" charset="-122"/>
                <a:ea typeface="Microsoft YaHei" charset="-122"/>
                <a:cs typeface="Microsoft YaHei" charset="-122"/>
              </a:rPr>
              <a:t>法利夫人</a:t>
            </a:r>
            <a:r>
              <a:rPr lang="en-US" altLang="zh-CN" sz="2800" dirty="0" smtClean="0">
                <a:solidFill>
                  <a:srgbClr val="C00000"/>
                </a:solidFill>
                <a:latin typeface="Microsoft YaHei" charset="-122"/>
                <a:ea typeface="Microsoft YaHei" charset="-122"/>
                <a:cs typeface="Microsoft YaHei" charset="-122"/>
              </a:rPr>
              <a:t>》</a:t>
            </a:r>
            <a:r>
              <a:rPr lang="zh-CN" altLang="en-US" sz="2800" dirty="0" smtClean="0">
                <a:solidFill>
                  <a:srgbClr val="C00000"/>
                </a:solidFill>
                <a:latin typeface="Microsoft YaHei" charset="-122"/>
                <a:ea typeface="Microsoft YaHei" charset="-122"/>
                <a:cs typeface="Microsoft YaHei" charset="-122"/>
              </a:rPr>
              <a:t>［口诀：爱包楼，主人公</a:t>
            </a:r>
            <a:r>
              <a:rPr lang="zh-CN" altLang="en-US" sz="2800" dirty="0">
                <a:solidFill>
                  <a:srgbClr val="C00000"/>
                </a:solidFill>
                <a:latin typeface="Microsoft YaHei" charset="-122"/>
                <a:ea typeface="Microsoft YaHei" charset="-122"/>
                <a:cs typeface="Microsoft YaHei" charset="-122"/>
              </a:rPr>
              <a:t>爱玛</a:t>
            </a:r>
            <a:r>
              <a:rPr lang="zh-CN" altLang="en-US" sz="2800" dirty="0" smtClean="0">
                <a:solidFill>
                  <a:srgbClr val="C00000"/>
                </a:solidFill>
                <a:latin typeface="Microsoft YaHei" charset="-122"/>
                <a:ea typeface="Microsoft YaHei" charset="-122"/>
                <a:cs typeface="Microsoft YaHei" charset="-122"/>
              </a:rPr>
              <a:t>］</a:t>
            </a:r>
            <a:endParaRPr lang="en-US" altLang="zh-CN" sz="2800" dirty="0">
              <a:solidFill>
                <a:srgbClr val="C00000"/>
              </a:solidFill>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金钱问题</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9988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5175"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文本框 3"/>
          <p:cNvSpPr txBox="1">
            <a:spLocks noChangeArrowheads="1"/>
          </p:cNvSpPr>
          <p:nvPr/>
        </p:nvSpPr>
        <p:spPr bwMode="auto">
          <a:xfrm>
            <a:off x="4648750" y="1368693"/>
            <a:ext cx="716093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buFont typeface="Arial" charset="0"/>
              <a:buNone/>
            </a:pPr>
            <a:r>
              <a:rPr lang="zh-CN" altLang="en-US" sz="3200" dirty="0">
                <a:latin typeface="华文中宋" charset="-122"/>
                <a:ea typeface="华文中宋" charset="-122"/>
              </a:rPr>
              <a:t>主讲：李东洋</a:t>
            </a:r>
            <a:endParaRPr lang="zh-CN" altLang="en-US" sz="2800" dirty="0">
              <a:latin typeface="华文中宋" charset="-122"/>
              <a:ea typeface="华文中宋" charset="-122"/>
            </a:endParaRPr>
          </a:p>
          <a:p>
            <a:pPr algn="ctr">
              <a:lnSpc>
                <a:spcPct val="150000"/>
              </a:lnSpc>
              <a:buFont typeface="Arial" charset="0"/>
              <a:buNone/>
            </a:pPr>
            <a:r>
              <a:rPr lang="zh-CN" altLang="en-US" sz="3200" dirty="0">
                <a:latin typeface="华文中宋" charset="-122"/>
                <a:ea typeface="华文中宋" charset="-122"/>
              </a:rPr>
              <a:t>毕业于西南交通大学</a:t>
            </a:r>
          </a:p>
          <a:p>
            <a:pPr algn="ctr">
              <a:lnSpc>
                <a:spcPct val="150000"/>
              </a:lnSpc>
              <a:buFont typeface="Arial" charset="0"/>
              <a:buNone/>
            </a:pPr>
            <a:r>
              <a:rPr lang="zh-CN" altLang="en-US" sz="3200" dirty="0">
                <a:latin typeface="华文中宋" charset="-122"/>
                <a:ea typeface="华文中宋" charset="-122"/>
              </a:rPr>
              <a:t>主修汉语国际教育专业</a:t>
            </a:r>
          </a:p>
          <a:p>
            <a:pPr algn="ctr">
              <a:lnSpc>
                <a:spcPct val="150000"/>
              </a:lnSpc>
              <a:buFont typeface="Arial" charset="0"/>
              <a:buNone/>
            </a:pPr>
            <a:r>
              <a:rPr lang="zh-CN" altLang="en-US" sz="3200" dirty="0">
                <a:latin typeface="华文中宋" charset="-122"/>
                <a:ea typeface="华文中宋" charset="-122"/>
              </a:rPr>
              <a:t>教授文史类本科课程、教师资格证课程</a:t>
            </a:r>
          </a:p>
          <a:p>
            <a:pPr algn="ctr">
              <a:lnSpc>
                <a:spcPct val="150000"/>
              </a:lnSpc>
              <a:buFont typeface="Arial" charset="0"/>
              <a:buNone/>
            </a:pPr>
            <a:r>
              <a:rPr lang="en-US" altLang="zh-CN" sz="3200" dirty="0" smtClean="0">
                <a:latin typeface="华文中宋" charset="-122"/>
                <a:ea typeface="华文中宋" charset="-122"/>
              </a:rPr>
              <a:t>“</a:t>
            </a:r>
            <a:r>
              <a:rPr lang="zh-CN" altLang="en-US" sz="3200" dirty="0">
                <a:latin typeface="华文中宋" charset="-122"/>
                <a:ea typeface="华文中宋" charset="-122"/>
              </a:rPr>
              <a:t>最具影响力讲师</a:t>
            </a:r>
            <a:r>
              <a:rPr lang="en-US" altLang="zh-CN" sz="3200" dirty="0">
                <a:latin typeface="华文中宋" charset="-122"/>
                <a:ea typeface="华文中宋" charset="-122"/>
              </a:rPr>
              <a:t>”“</a:t>
            </a:r>
            <a:r>
              <a:rPr lang="zh-CN" altLang="en-US" sz="3200" dirty="0">
                <a:latin typeface="华文中宋" charset="-122"/>
                <a:ea typeface="华文中宋" charset="-122"/>
              </a:rPr>
              <a:t>最具价值讲师</a:t>
            </a:r>
            <a:r>
              <a:rPr lang="en-US" altLang="zh-CN" sz="3200" dirty="0">
                <a:latin typeface="华文中宋" charset="-122"/>
                <a:ea typeface="华文中宋" charset="-122"/>
              </a:rPr>
              <a:t>”</a:t>
            </a:r>
          </a:p>
        </p:txBody>
      </p:sp>
      <p:pic>
        <p:nvPicPr>
          <p:cNvPr id="7172"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75" y="6523038"/>
            <a:ext cx="7616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74" y="0"/>
            <a:ext cx="76168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608629" y="3274632"/>
            <a:ext cx="6858002" cy="308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7009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法国作家梅里美的代表作是（ ）</a:t>
            </a:r>
            <a:r>
              <a:rPr lang="zh-CN" altLang="en-US" sz="2800">
                <a:latin typeface="Microsoft YaHei" charset="-122"/>
                <a:ea typeface="Microsoft YaHei" charset="-122"/>
                <a:cs typeface="Microsoft YaHei" charset="-122"/>
              </a:rPr>
              <a:t/>
            </a:r>
            <a:br>
              <a:rPr lang="zh-CN" altLang="en-US" sz="280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高龙巴</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卡门</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萨朗波</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情感教育</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27267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法国作家</a:t>
            </a:r>
            <a:r>
              <a:rPr lang="zh-CN" altLang="en-US" sz="2800" dirty="0">
                <a:solidFill>
                  <a:srgbClr val="0070C0"/>
                </a:solidFill>
                <a:latin typeface="Microsoft YaHei" charset="-122"/>
                <a:ea typeface="Microsoft YaHei" charset="-122"/>
                <a:cs typeface="Microsoft YaHei" charset="-122"/>
              </a:rPr>
              <a:t>梅</a:t>
            </a:r>
            <a:r>
              <a:rPr lang="zh-CN" altLang="en-US" sz="2800" dirty="0">
                <a:latin typeface="Microsoft YaHei" charset="-122"/>
                <a:ea typeface="Microsoft YaHei" charset="-122"/>
                <a:cs typeface="Microsoft YaHei" charset="-122"/>
              </a:rPr>
              <a:t>里美的代表作是（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高龙巴</a:t>
            </a:r>
            <a:r>
              <a:rPr lang="en-US" altLang="zh-CN" sz="2800" dirty="0">
                <a:latin typeface="Microsoft YaHei" charset="-122"/>
                <a:ea typeface="Microsoft YaHei" charset="-122"/>
                <a:cs typeface="Microsoft YaHei" charset="-122"/>
              </a:rPr>
              <a:t>》</a:t>
            </a:r>
          </a:p>
          <a:p>
            <a:pPr>
              <a:lnSpc>
                <a:spcPct val="150000"/>
              </a:lnSpc>
            </a:pPr>
            <a:r>
              <a:rPr lang="en-US" altLang="zh-CN" sz="2800" dirty="0">
                <a:solidFill>
                  <a:srgbClr val="C00000"/>
                </a:solidFill>
                <a:latin typeface="Microsoft YaHei" charset="-122"/>
                <a:ea typeface="Microsoft YaHei" charset="-122"/>
                <a:cs typeface="Microsoft YaHei" charset="-122"/>
              </a:rPr>
              <a:t>B:《</a:t>
            </a:r>
            <a:r>
              <a:rPr lang="zh-CN" altLang="en-US" sz="2800" dirty="0">
                <a:solidFill>
                  <a:srgbClr val="C00000"/>
                </a:solidFill>
                <a:latin typeface="Microsoft YaHei" charset="-122"/>
                <a:ea typeface="Microsoft YaHei" charset="-122"/>
                <a:cs typeface="Microsoft YaHei" charset="-122"/>
              </a:rPr>
              <a:t>卡</a:t>
            </a:r>
            <a:r>
              <a:rPr lang="zh-CN" altLang="en-US" sz="2800" dirty="0">
                <a:solidFill>
                  <a:srgbClr val="0070C0"/>
                </a:solidFill>
                <a:latin typeface="Microsoft YaHei" charset="-122"/>
                <a:ea typeface="Microsoft YaHei" charset="-122"/>
                <a:cs typeface="Microsoft YaHei" charset="-122"/>
              </a:rPr>
              <a:t>门</a:t>
            </a:r>
            <a:r>
              <a:rPr lang="en-US" altLang="zh-CN" sz="2800" dirty="0" smtClean="0">
                <a:solidFill>
                  <a:srgbClr val="C00000"/>
                </a:solidFill>
                <a:latin typeface="Microsoft YaHei" charset="-122"/>
                <a:ea typeface="Microsoft YaHei" charset="-122"/>
                <a:cs typeface="Microsoft YaHei" charset="-122"/>
              </a:rPr>
              <a:t>》</a:t>
            </a:r>
            <a:r>
              <a:rPr lang="zh-CN" altLang="en-US" sz="2800" dirty="0" smtClean="0">
                <a:solidFill>
                  <a:srgbClr val="C00000"/>
                </a:solidFill>
                <a:latin typeface="Microsoft YaHei" charset="-122"/>
                <a:ea typeface="Microsoft YaHei" charset="-122"/>
                <a:cs typeface="Microsoft YaHei" charset="-122"/>
              </a:rPr>
              <a:t>［口诀：没门］</a:t>
            </a:r>
            <a:endParaRPr lang="en-US" altLang="zh-CN" sz="2800" dirty="0">
              <a:solidFill>
                <a:srgbClr val="C00000"/>
              </a:solidFill>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萨朗波</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情感教育</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30687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英国作家萨克雷的代表作是（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教师</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玛丽</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巴顿</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名利场</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呼啸山庄</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955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英国作家萨克</a:t>
            </a:r>
            <a:r>
              <a:rPr lang="zh-CN" altLang="en-US" sz="2800" dirty="0">
                <a:solidFill>
                  <a:srgbClr val="0070C0"/>
                </a:solidFill>
                <a:latin typeface="Microsoft YaHei" charset="-122"/>
                <a:ea typeface="Microsoft YaHei" charset="-122"/>
                <a:cs typeface="Microsoft YaHei" charset="-122"/>
              </a:rPr>
              <a:t>雷</a:t>
            </a:r>
            <a:r>
              <a:rPr lang="zh-CN" altLang="en-US" sz="2800" dirty="0">
                <a:latin typeface="Microsoft YaHei" charset="-122"/>
                <a:ea typeface="Microsoft YaHei" charset="-122"/>
                <a:cs typeface="Microsoft YaHei" charset="-122"/>
              </a:rPr>
              <a:t>的代表作是（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教师</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玛丽</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巴顿</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solidFill>
                  <a:srgbClr val="C00000"/>
                </a:solidFill>
                <a:latin typeface="Microsoft YaHei" charset="-122"/>
                <a:ea typeface="Microsoft YaHei" charset="-122"/>
                <a:cs typeface="Microsoft YaHei" charset="-122"/>
              </a:rPr>
              <a:t>C:《</a:t>
            </a:r>
            <a:r>
              <a:rPr lang="zh-CN" altLang="en-US" sz="2800" dirty="0">
                <a:solidFill>
                  <a:srgbClr val="0070C0"/>
                </a:solidFill>
                <a:latin typeface="Microsoft YaHei" charset="-122"/>
                <a:ea typeface="Microsoft YaHei" charset="-122"/>
                <a:cs typeface="Microsoft YaHei" charset="-122"/>
              </a:rPr>
              <a:t>名</a:t>
            </a:r>
            <a:r>
              <a:rPr lang="zh-CN" altLang="en-US" sz="2800" dirty="0">
                <a:solidFill>
                  <a:srgbClr val="C00000"/>
                </a:solidFill>
                <a:latin typeface="Microsoft YaHei" charset="-122"/>
                <a:ea typeface="Microsoft YaHei" charset="-122"/>
                <a:cs typeface="Microsoft YaHei" charset="-122"/>
              </a:rPr>
              <a:t>利场</a:t>
            </a:r>
            <a:r>
              <a:rPr lang="en-US" altLang="zh-CN" sz="2800" dirty="0" smtClean="0">
                <a:solidFill>
                  <a:srgbClr val="C00000"/>
                </a:solidFill>
                <a:latin typeface="Microsoft YaHei" charset="-122"/>
                <a:ea typeface="Microsoft YaHei" charset="-122"/>
                <a:cs typeface="Microsoft YaHei" charset="-122"/>
              </a:rPr>
              <a:t>》</a:t>
            </a:r>
            <a:r>
              <a:rPr lang="zh-CN" altLang="en-US" sz="2800" dirty="0" smtClean="0">
                <a:solidFill>
                  <a:srgbClr val="C00000"/>
                </a:solidFill>
                <a:latin typeface="Microsoft YaHei" charset="-122"/>
                <a:ea typeface="Microsoft YaHei" charset="-122"/>
                <a:cs typeface="Microsoft YaHei" charset="-122"/>
              </a:rPr>
              <a:t>［口诀：雷鸣］</a:t>
            </a:r>
            <a:endParaRPr lang="en-US" altLang="zh-CN" sz="2800" dirty="0">
              <a:solidFill>
                <a:srgbClr val="C00000"/>
              </a:solidFill>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呼啸山庄</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95753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长篇小说</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呼啸山庄</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的作者是（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萨克雷</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夏洛蒂</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勃朗特</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艾米莉</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勃朗特</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盖斯凯尔夫人</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656521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长篇小说</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呼啸</a:t>
            </a:r>
            <a:r>
              <a:rPr lang="zh-CN" altLang="en-US" sz="2800" dirty="0">
                <a:solidFill>
                  <a:srgbClr val="0070C0"/>
                </a:solidFill>
                <a:latin typeface="Microsoft YaHei" charset="-122"/>
                <a:ea typeface="Microsoft YaHei" charset="-122"/>
                <a:cs typeface="Microsoft YaHei" charset="-122"/>
              </a:rPr>
              <a:t>山庄</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的作者是（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萨克雷</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夏洛蒂</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勃朗特</a:t>
            </a:r>
          </a:p>
          <a:p>
            <a:pPr>
              <a:lnSpc>
                <a:spcPct val="150000"/>
              </a:lnSpc>
            </a:pPr>
            <a:r>
              <a:rPr lang="en-US" altLang="zh-CN" sz="2800" dirty="0">
                <a:solidFill>
                  <a:srgbClr val="C00000"/>
                </a:solidFill>
                <a:latin typeface="Microsoft YaHei" charset="-122"/>
                <a:ea typeface="Microsoft YaHei" charset="-122"/>
                <a:cs typeface="Microsoft YaHei" charset="-122"/>
              </a:rPr>
              <a:t>C:</a:t>
            </a:r>
            <a:r>
              <a:rPr lang="zh-CN" altLang="en-US" sz="2800" dirty="0">
                <a:solidFill>
                  <a:srgbClr val="C00000"/>
                </a:solidFill>
                <a:latin typeface="Microsoft YaHei" charset="-122"/>
                <a:ea typeface="Microsoft YaHei" charset="-122"/>
                <a:cs typeface="Microsoft YaHei" charset="-122"/>
              </a:rPr>
              <a:t>艾米</a:t>
            </a:r>
            <a:r>
              <a:rPr lang="zh-CN" altLang="en-US" sz="2800" dirty="0">
                <a:solidFill>
                  <a:srgbClr val="0070C0"/>
                </a:solidFill>
                <a:latin typeface="Microsoft YaHei" charset="-122"/>
                <a:ea typeface="Microsoft YaHei" charset="-122"/>
                <a:cs typeface="Microsoft YaHei" charset="-122"/>
              </a:rPr>
              <a:t>莉</a:t>
            </a:r>
            <a:r>
              <a:rPr lang="en-US" altLang="zh-CN" sz="2800" dirty="0">
                <a:solidFill>
                  <a:srgbClr val="C00000"/>
                </a:solidFill>
                <a:latin typeface="Microsoft YaHei" charset="-122"/>
                <a:ea typeface="Microsoft YaHei" charset="-122"/>
                <a:cs typeface="Microsoft YaHei" charset="-122"/>
              </a:rPr>
              <a:t>·</a:t>
            </a:r>
            <a:r>
              <a:rPr lang="zh-CN" altLang="en-US" sz="2800" dirty="0" smtClean="0">
                <a:solidFill>
                  <a:srgbClr val="C00000"/>
                </a:solidFill>
                <a:latin typeface="Microsoft YaHei" charset="-122"/>
                <a:ea typeface="Microsoft YaHei" charset="-122"/>
                <a:cs typeface="Microsoft YaHei" charset="-122"/>
              </a:rPr>
              <a:t>勃朗特［口诀：山庄里］</a:t>
            </a:r>
            <a:endParaRPr lang="zh-CN" altLang="en-US" sz="2800" dirty="0">
              <a:solidFill>
                <a:srgbClr val="C00000"/>
              </a:solidFill>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盖斯凯尔夫人</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17239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莱蒙托夫塑造“多余人”形象的作品是（）</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童僧</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诗人之死</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恶魔</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当代英雄</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343492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莱蒙托夫塑造“</a:t>
            </a:r>
            <a:r>
              <a:rPr lang="zh-CN" altLang="en-US" sz="2800" dirty="0">
                <a:solidFill>
                  <a:srgbClr val="0070C0"/>
                </a:solidFill>
                <a:latin typeface="Microsoft YaHei" charset="-122"/>
                <a:ea typeface="Microsoft YaHei" charset="-122"/>
                <a:cs typeface="Microsoft YaHei" charset="-122"/>
              </a:rPr>
              <a:t>多余人</a:t>
            </a:r>
            <a:r>
              <a:rPr lang="zh-CN" altLang="en-US" sz="2800" dirty="0">
                <a:latin typeface="Microsoft YaHei" charset="-122"/>
                <a:ea typeface="Microsoft YaHei" charset="-122"/>
                <a:cs typeface="Microsoft YaHei" charset="-122"/>
              </a:rPr>
              <a:t>”形象的作品是（）</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童僧</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诗人之死</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恶魔</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solidFill>
                  <a:srgbClr val="C00000"/>
                </a:solidFill>
                <a:latin typeface="Microsoft YaHei" charset="-122"/>
                <a:ea typeface="Microsoft YaHei" charset="-122"/>
                <a:cs typeface="Microsoft YaHei" charset="-122"/>
              </a:rPr>
              <a:t>D:《</a:t>
            </a:r>
            <a:r>
              <a:rPr lang="zh-CN" altLang="en-US" sz="2800" dirty="0">
                <a:solidFill>
                  <a:srgbClr val="0070C0"/>
                </a:solidFill>
                <a:latin typeface="Microsoft YaHei" charset="-122"/>
                <a:ea typeface="Microsoft YaHei" charset="-122"/>
                <a:cs typeface="Microsoft YaHei" charset="-122"/>
              </a:rPr>
              <a:t>当代</a:t>
            </a:r>
            <a:r>
              <a:rPr lang="zh-CN" altLang="en-US" sz="2800" dirty="0">
                <a:solidFill>
                  <a:srgbClr val="C00000"/>
                </a:solidFill>
                <a:latin typeface="Microsoft YaHei" charset="-122"/>
                <a:ea typeface="Microsoft YaHei" charset="-122"/>
                <a:cs typeface="Microsoft YaHei" charset="-122"/>
              </a:rPr>
              <a:t>英雄</a:t>
            </a:r>
            <a:r>
              <a:rPr lang="en-US" altLang="zh-CN" sz="2800" dirty="0" smtClean="0">
                <a:solidFill>
                  <a:srgbClr val="C00000"/>
                </a:solidFill>
                <a:latin typeface="Microsoft YaHei" charset="-122"/>
                <a:ea typeface="Microsoft YaHei" charset="-122"/>
                <a:cs typeface="Microsoft YaHei" charset="-122"/>
              </a:rPr>
              <a:t>》</a:t>
            </a:r>
            <a:r>
              <a:rPr lang="zh-CN" altLang="en-US" sz="2800" dirty="0" smtClean="0">
                <a:solidFill>
                  <a:srgbClr val="0070C0"/>
                </a:solidFill>
                <a:latin typeface="Microsoft YaHei" charset="-122"/>
                <a:ea typeface="Microsoft YaHei" charset="-122"/>
                <a:cs typeface="Microsoft YaHei" charset="-122"/>
              </a:rPr>
              <a:t>［口诀：当代多余人］</a:t>
            </a:r>
            <a:endParaRPr lang="en-US" altLang="zh-CN" sz="2800" dirty="0">
              <a:solidFill>
                <a:srgbClr val="0070C0"/>
              </a:solidFill>
              <a:latin typeface="Microsoft YaHei" charset="-122"/>
              <a:ea typeface="Microsoft YaHei" charset="-122"/>
              <a:cs typeface="Microsoft YaHei" charset="-122"/>
            </a:endParaRP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82390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俄国文学史上的“小人物”的形象是（ ）开创的。</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果戈里</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普希金</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莱蒙托夫</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托尔斯泰</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628034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俄国文学史上的“</a:t>
            </a:r>
            <a:r>
              <a:rPr lang="zh-CN" altLang="en-US" sz="2800" dirty="0">
                <a:solidFill>
                  <a:srgbClr val="0070C0"/>
                </a:solidFill>
                <a:latin typeface="Microsoft YaHei" charset="-122"/>
                <a:ea typeface="Microsoft YaHei" charset="-122"/>
                <a:cs typeface="Microsoft YaHei" charset="-122"/>
              </a:rPr>
              <a:t>小</a:t>
            </a:r>
            <a:r>
              <a:rPr lang="zh-CN" altLang="en-US" sz="2800" dirty="0">
                <a:latin typeface="Microsoft YaHei" charset="-122"/>
                <a:ea typeface="Microsoft YaHei" charset="-122"/>
                <a:cs typeface="Microsoft YaHei" charset="-122"/>
              </a:rPr>
              <a:t>人物”的形象是（ ）开创的。</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果戈里</a:t>
            </a:r>
          </a:p>
          <a:p>
            <a:pPr>
              <a:lnSpc>
                <a:spcPct val="150000"/>
              </a:lnSpc>
            </a:pPr>
            <a:r>
              <a:rPr lang="en-US" altLang="zh-CN" sz="2800" dirty="0">
                <a:solidFill>
                  <a:srgbClr val="C00000"/>
                </a:solidFill>
                <a:latin typeface="Microsoft YaHei" charset="-122"/>
                <a:ea typeface="Microsoft YaHei" charset="-122"/>
                <a:cs typeface="Microsoft YaHei" charset="-122"/>
              </a:rPr>
              <a:t>B:</a:t>
            </a:r>
            <a:r>
              <a:rPr lang="zh-CN" altLang="en-US" sz="2800" dirty="0" smtClean="0">
                <a:solidFill>
                  <a:srgbClr val="C00000"/>
                </a:solidFill>
                <a:latin typeface="Microsoft YaHei" charset="-122"/>
                <a:ea typeface="Microsoft YaHei" charset="-122"/>
                <a:cs typeface="Microsoft YaHei" charset="-122"/>
              </a:rPr>
              <a:t>普希</a:t>
            </a:r>
            <a:r>
              <a:rPr lang="zh-CN" altLang="en-US" sz="2800" dirty="0" smtClean="0">
                <a:solidFill>
                  <a:srgbClr val="0070C0"/>
                </a:solidFill>
                <a:latin typeface="Microsoft YaHei" charset="-122"/>
                <a:ea typeface="Microsoft YaHei" charset="-122"/>
                <a:cs typeface="Microsoft YaHei" charset="-122"/>
              </a:rPr>
              <a:t>金［口诀：小金］</a:t>
            </a:r>
            <a:endParaRPr lang="zh-CN" altLang="en-US" sz="2800" dirty="0">
              <a:solidFill>
                <a:srgbClr val="0070C0"/>
              </a:solidFill>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莱蒙托夫</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托尔斯泰</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38749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8670" y="158261"/>
            <a:ext cx="11774659" cy="6541477"/>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itchFamily="2" charset="-122"/>
              <a:cs typeface="+mn-cs"/>
            </a:endParaRPr>
          </a:p>
        </p:txBody>
      </p:sp>
      <p:grpSp>
        <p:nvGrpSpPr>
          <p:cNvPr id="3" name="组合 5"/>
          <p:cNvGrpSpPr/>
          <p:nvPr/>
        </p:nvGrpSpPr>
        <p:grpSpPr bwMode="auto">
          <a:xfrm>
            <a:off x="567269" y="347599"/>
            <a:ext cx="11152188" cy="6983413"/>
            <a:chOff x="0" y="0"/>
            <a:chExt cx="11151065" cy="6983832"/>
          </a:xfrm>
        </p:grpSpPr>
        <p:sp>
          <p:nvSpPr>
            <p:cNvPr id="4" name="Freeform 1224"/>
            <p:cNvSpPr>
              <a:spLocks noEditPoints="1"/>
            </p:cNvSpPr>
            <p:nvPr/>
          </p:nvSpPr>
          <p:spPr bwMode="auto">
            <a:xfrm>
              <a:off x="6285147" y="0"/>
              <a:ext cx="4865918" cy="3419055"/>
            </a:xfrm>
            <a:custGeom>
              <a:avLst/>
              <a:gdLst>
                <a:gd name="T0" fmla="*/ 2918713 w 1162"/>
                <a:gd name="T1" fmla="*/ 516005 h 815"/>
                <a:gd name="T2" fmla="*/ 653256 w 1162"/>
                <a:gd name="T3" fmla="*/ 205563 h 815"/>
                <a:gd name="T4" fmla="*/ 242877 w 1162"/>
                <a:gd name="T5" fmla="*/ 1522843 h 815"/>
                <a:gd name="T6" fmla="*/ 1695952 w 1162"/>
                <a:gd name="T7" fmla="*/ 3070857 h 815"/>
                <a:gd name="T8" fmla="*/ 3969785 w 1162"/>
                <a:gd name="T9" fmla="*/ 3058271 h 815"/>
                <a:gd name="T10" fmla="*/ 4120536 w 1162"/>
                <a:gd name="T11" fmla="*/ 2277972 h 815"/>
                <a:gd name="T12" fmla="*/ 3957222 w 1162"/>
                <a:gd name="T13" fmla="*/ 2152117 h 815"/>
                <a:gd name="T14" fmla="*/ 3655720 w 1162"/>
                <a:gd name="T15" fmla="*/ 1690649 h 815"/>
                <a:gd name="T16" fmla="*/ 3726908 w 1162"/>
                <a:gd name="T17" fmla="*/ 2244410 h 815"/>
                <a:gd name="T18" fmla="*/ 2491585 w 1162"/>
                <a:gd name="T19" fmla="*/ 1527038 h 815"/>
                <a:gd name="T20" fmla="*/ 2625586 w 1162"/>
                <a:gd name="T21" fmla="*/ 1657088 h 815"/>
                <a:gd name="T22" fmla="*/ 2721899 w 1162"/>
                <a:gd name="T23" fmla="*/ 1581575 h 815"/>
                <a:gd name="T24" fmla="*/ 2185894 w 1162"/>
                <a:gd name="T25" fmla="*/ 2580023 h 815"/>
                <a:gd name="T26" fmla="*/ 1993268 w 1162"/>
                <a:gd name="T27" fmla="*/ 2651341 h 815"/>
                <a:gd name="T28" fmla="*/ 1453075 w 1162"/>
                <a:gd name="T29" fmla="*/ 2378655 h 815"/>
                <a:gd name="T30" fmla="*/ 695131 w 1162"/>
                <a:gd name="T31" fmla="*/ 931325 h 815"/>
                <a:gd name="T32" fmla="*/ 728631 w 1162"/>
                <a:gd name="T33" fmla="*/ 658640 h 815"/>
                <a:gd name="T34" fmla="*/ 770507 w 1162"/>
                <a:gd name="T35" fmla="*/ 1308890 h 815"/>
                <a:gd name="T36" fmla="*/ 1620577 w 1162"/>
                <a:gd name="T37" fmla="*/ 1367622 h 815"/>
                <a:gd name="T38" fmla="*/ 1453075 w 1162"/>
                <a:gd name="T39" fmla="*/ 1564794 h 815"/>
                <a:gd name="T40" fmla="*/ 1453075 w 1162"/>
                <a:gd name="T41" fmla="*/ 2005286 h 815"/>
                <a:gd name="T42" fmla="*/ 2437147 w 1162"/>
                <a:gd name="T43" fmla="*/ 1493477 h 815"/>
                <a:gd name="T44" fmla="*/ 2257082 w 1162"/>
                <a:gd name="T45" fmla="*/ 1824894 h 815"/>
                <a:gd name="T46" fmla="*/ 2206832 w 1162"/>
                <a:gd name="T47" fmla="*/ 1929773 h 815"/>
                <a:gd name="T48" fmla="*/ 1947205 w 1162"/>
                <a:gd name="T49" fmla="*/ 2382851 h 815"/>
                <a:gd name="T50" fmla="*/ 1423763 w 1162"/>
                <a:gd name="T51" fmla="*/ 2395436 h 815"/>
                <a:gd name="T52" fmla="*/ 1867642 w 1162"/>
                <a:gd name="T53" fmla="*/ 2575828 h 815"/>
                <a:gd name="T54" fmla="*/ 4325726 w 1162"/>
                <a:gd name="T55" fmla="*/ 1564794 h 815"/>
                <a:gd name="T56" fmla="*/ 4154037 w 1162"/>
                <a:gd name="T57" fmla="*/ 1073961 h 815"/>
                <a:gd name="T58" fmla="*/ 3538469 w 1162"/>
                <a:gd name="T59" fmla="*/ 1170450 h 815"/>
                <a:gd name="T60" fmla="*/ 3207653 w 1162"/>
                <a:gd name="T61" fmla="*/ 1136888 h 815"/>
                <a:gd name="T62" fmla="*/ 3266279 w 1162"/>
                <a:gd name="T63" fmla="*/ 767714 h 815"/>
                <a:gd name="T64" fmla="*/ 2742837 w 1162"/>
                <a:gd name="T65" fmla="*/ 1413769 h 815"/>
                <a:gd name="T66" fmla="*/ 2734462 w 1162"/>
                <a:gd name="T67" fmla="*/ 1237572 h 815"/>
                <a:gd name="T68" fmla="*/ 2537647 w 1162"/>
                <a:gd name="T69" fmla="*/ 784495 h 815"/>
                <a:gd name="T70" fmla="*/ 2491585 w 1162"/>
                <a:gd name="T71" fmla="*/ 599908 h 815"/>
                <a:gd name="T72" fmla="*/ 2504147 w 1162"/>
                <a:gd name="T73" fmla="*/ 1296304 h 815"/>
                <a:gd name="T74" fmla="*/ 1922079 w 1162"/>
                <a:gd name="T75" fmla="*/ 1157864 h 815"/>
                <a:gd name="T76" fmla="*/ 1846704 w 1162"/>
                <a:gd name="T77" fmla="*/ 1191425 h 815"/>
                <a:gd name="T78" fmla="*/ 1545201 w 1162"/>
                <a:gd name="T79" fmla="*/ 906154 h 815"/>
                <a:gd name="T80" fmla="*/ 1264636 w 1162"/>
                <a:gd name="T81" fmla="*/ 306247 h 815"/>
                <a:gd name="T82" fmla="*/ 1109697 w 1162"/>
                <a:gd name="T83" fmla="*/ 167806 h 815"/>
                <a:gd name="T84" fmla="*/ 938008 w 1162"/>
                <a:gd name="T85" fmla="*/ 121660 h 815"/>
                <a:gd name="T86" fmla="*/ 1708515 w 1162"/>
                <a:gd name="T87" fmla="*/ 1275328 h 815"/>
                <a:gd name="T88" fmla="*/ 1666640 w 1162"/>
                <a:gd name="T89" fmla="*/ 1308890 h 815"/>
                <a:gd name="T90" fmla="*/ 933821 w 1162"/>
                <a:gd name="T91" fmla="*/ 771909 h 815"/>
                <a:gd name="T92" fmla="*/ 753757 w 1162"/>
                <a:gd name="T93" fmla="*/ 339808 h 815"/>
                <a:gd name="T94" fmla="*/ 397816 w 1162"/>
                <a:gd name="T95" fmla="*/ 918740 h 815"/>
                <a:gd name="T96" fmla="*/ 799820 w 1162"/>
                <a:gd name="T97" fmla="*/ 1451525 h 815"/>
                <a:gd name="T98" fmla="*/ 523442 w 1162"/>
                <a:gd name="T99" fmla="*/ 1610941 h 815"/>
                <a:gd name="T100" fmla="*/ 314065 w 1162"/>
                <a:gd name="T101" fmla="*/ 1560599 h 815"/>
                <a:gd name="T102" fmla="*/ 841695 w 1162"/>
                <a:gd name="T103" fmla="*/ 2248605 h 815"/>
                <a:gd name="T104" fmla="*/ 1189261 w 1162"/>
                <a:gd name="T105" fmla="*/ 2366070 h 815"/>
                <a:gd name="T106" fmla="*/ 1440513 w 1162"/>
                <a:gd name="T107" fmla="*/ 2722659 h 815"/>
                <a:gd name="T108" fmla="*/ 1478201 w 1162"/>
                <a:gd name="T109" fmla="*/ 2521291 h 815"/>
                <a:gd name="T110" fmla="*/ 1917892 w 1162"/>
                <a:gd name="T111" fmla="*/ 3402274 h 815"/>
                <a:gd name="T112" fmla="*/ 2918713 w 1162"/>
                <a:gd name="T113" fmla="*/ 2894660 h 815"/>
                <a:gd name="T114" fmla="*/ 3316529 w 1162"/>
                <a:gd name="T115" fmla="*/ 2504510 h 815"/>
                <a:gd name="T116" fmla="*/ 3056902 w 1162"/>
                <a:gd name="T117" fmla="*/ 2231825 h 815"/>
                <a:gd name="T118" fmla="*/ 3664095 w 1162"/>
                <a:gd name="T119" fmla="*/ 2340899 h 815"/>
                <a:gd name="T120" fmla="*/ 3760408 w 1162"/>
                <a:gd name="T121" fmla="*/ 2496120 h 815"/>
                <a:gd name="T122" fmla="*/ 3697595 w 1162"/>
                <a:gd name="T123" fmla="*/ 2387046 h 815"/>
                <a:gd name="T124" fmla="*/ 3948847 w 1162"/>
                <a:gd name="T125" fmla="*/ 2332509 h 81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62" h="815">
                  <a:moveTo>
                    <a:pt x="1160" y="552"/>
                  </a:moveTo>
                  <a:cubicBezTo>
                    <a:pt x="1159" y="552"/>
                    <a:pt x="1159" y="552"/>
                    <a:pt x="1158" y="551"/>
                  </a:cubicBezTo>
                  <a:cubicBezTo>
                    <a:pt x="1161" y="547"/>
                    <a:pt x="1162" y="542"/>
                    <a:pt x="1160" y="537"/>
                  </a:cubicBezTo>
                  <a:cubicBezTo>
                    <a:pt x="1159" y="534"/>
                    <a:pt x="1156" y="532"/>
                    <a:pt x="1155" y="530"/>
                  </a:cubicBezTo>
                  <a:cubicBezTo>
                    <a:pt x="1153" y="527"/>
                    <a:pt x="1153" y="523"/>
                    <a:pt x="1151" y="521"/>
                  </a:cubicBezTo>
                  <a:cubicBezTo>
                    <a:pt x="1148" y="518"/>
                    <a:pt x="1144" y="517"/>
                    <a:pt x="1142" y="514"/>
                  </a:cubicBezTo>
                  <a:cubicBezTo>
                    <a:pt x="1139" y="512"/>
                    <a:pt x="1138" y="509"/>
                    <a:pt x="1134" y="507"/>
                  </a:cubicBezTo>
                  <a:cubicBezTo>
                    <a:pt x="1131" y="505"/>
                    <a:pt x="1127" y="503"/>
                    <a:pt x="1123" y="503"/>
                  </a:cubicBezTo>
                  <a:cubicBezTo>
                    <a:pt x="1127" y="498"/>
                    <a:pt x="1130" y="492"/>
                    <a:pt x="1132" y="486"/>
                  </a:cubicBezTo>
                  <a:cubicBezTo>
                    <a:pt x="1137" y="477"/>
                    <a:pt x="1140" y="466"/>
                    <a:pt x="1136" y="456"/>
                  </a:cubicBezTo>
                  <a:cubicBezTo>
                    <a:pt x="1135" y="452"/>
                    <a:pt x="1132" y="448"/>
                    <a:pt x="1128" y="446"/>
                  </a:cubicBezTo>
                  <a:cubicBezTo>
                    <a:pt x="1126" y="445"/>
                    <a:pt x="1122" y="445"/>
                    <a:pt x="1121" y="442"/>
                  </a:cubicBezTo>
                  <a:cubicBezTo>
                    <a:pt x="1121" y="439"/>
                    <a:pt x="1121" y="437"/>
                    <a:pt x="1120" y="434"/>
                  </a:cubicBezTo>
                  <a:cubicBezTo>
                    <a:pt x="1118" y="423"/>
                    <a:pt x="1109" y="413"/>
                    <a:pt x="1098" y="410"/>
                  </a:cubicBezTo>
                  <a:cubicBezTo>
                    <a:pt x="1086" y="406"/>
                    <a:pt x="1072" y="408"/>
                    <a:pt x="1060" y="410"/>
                  </a:cubicBezTo>
                  <a:cubicBezTo>
                    <a:pt x="1045" y="413"/>
                    <a:pt x="1030" y="417"/>
                    <a:pt x="1015" y="421"/>
                  </a:cubicBezTo>
                  <a:cubicBezTo>
                    <a:pt x="1006" y="423"/>
                    <a:pt x="996" y="426"/>
                    <a:pt x="987" y="429"/>
                  </a:cubicBezTo>
                  <a:cubicBezTo>
                    <a:pt x="988" y="428"/>
                    <a:pt x="989" y="425"/>
                    <a:pt x="989" y="423"/>
                  </a:cubicBezTo>
                  <a:cubicBezTo>
                    <a:pt x="992" y="419"/>
                    <a:pt x="995" y="414"/>
                    <a:pt x="998" y="410"/>
                  </a:cubicBezTo>
                  <a:cubicBezTo>
                    <a:pt x="1006" y="400"/>
                    <a:pt x="1016" y="393"/>
                    <a:pt x="1026" y="384"/>
                  </a:cubicBezTo>
                  <a:cubicBezTo>
                    <a:pt x="1041" y="371"/>
                    <a:pt x="1052" y="354"/>
                    <a:pt x="1050" y="332"/>
                  </a:cubicBezTo>
                  <a:cubicBezTo>
                    <a:pt x="1048" y="314"/>
                    <a:pt x="1035" y="295"/>
                    <a:pt x="1017" y="290"/>
                  </a:cubicBezTo>
                  <a:cubicBezTo>
                    <a:pt x="1007" y="288"/>
                    <a:pt x="998" y="287"/>
                    <a:pt x="988" y="289"/>
                  </a:cubicBezTo>
                  <a:cubicBezTo>
                    <a:pt x="987" y="289"/>
                    <a:pt x="984" y="289"/>
                    <a:pt x="982" y="290"/>
                  </a:cubicBezTo>
                  <a:cubicBezTo>
                    <a:pt x="988" y="286"/>
                    <a:pt x="993" y="280"/>
                    <a:pt x="997" y="275"/>
                  </a:cubicBezTo>
                  <a:cubicBezTo>
                    <a:pt x="1002" y="269"/>
                    <a:pt x="1006" y="261"/>
                    <a:pt x="1003" y="253"/>
                  </a:cubicBezTo>
                  <a:cubicBezTo>
                    <a:pt x="1003" y="252"/>
                    <a:pt x="1002" y="252"/>
                    <a:pt x="1001" y="252"/>
                  </a:cubicBezTo>
                  <a:cubicBezTo>
                    <a:pt x="1000" y="252"/>
                    <a:pt x="998" y="252"/>
                    <a:pt x="997" y="253"/>
                  </a:cubicBezTo>
                  <a:cubicBezTo>
                    <a:pt x="994" y="253"/>
                    <a:pt x="994" y="252"/>
                    <a:pt x="995" y="249"/>
                  </a:cubicBezTo>
                  <a:cubicBezTo>
                    <a:pt x="996" y="248"/>
                    <a:pt x="994" y="246"/>
                    <a:pt x="993" y="246"/>
                  </a:cubicBezTo>
                  <a:cubicBezTo>
                    <a:pt x="994" y="243"/>
                    <a:pt x="993" y="240"/>
                    <a:pt x="991" y="238"/>
                  </a:cubicBezTo>
                  <a:cubicBezTo>
                    <a:pt x="988" y="234"/>
                    <a:pt x="984" y="233"/>
                    <a:pt x="980" y="232"/>
                  </a:cubicBezTo>
                  <a:cubicBezTo>
                    <a:pt x="975" y="231"/>
                    <a:pt x="972" y="225"/>
                    <a:pt x="966" y="225"/>
                  </a:cubicBezTo>
                  <a:cubicBezTo>
                    <a:pt x="961" y="224"/>
                    <a:pt x="955" y="224"/>
                    <a:pt x="949" y="225"/>
                  </a:cubicBezTo>
                  <a:cubicBezTo>
                    <a:pt x="934" y="227"/>
                    <a:pt x="920" y="232"/>
                    <a:pt x="905" y="234"/>
                  </a:cubicBezTo>
                  <a:cubicBezTo>
                    <a:pt x="898" y="235"/>
                    <a:pt x="891" y="235"/>
                    <a:pt x="884" y="237"/>
                  </a:cubicBezTo>
                  <a:cubicBezTo>
                    <a:pt x="879" y="238"/>
                    <a:pt x="874" y="240"/>
                    <a:pt x="870" y="242"/>
                  </a:cubicBezTo>
                  <a:cubicBezTo>
                    <a:pt x="870" y="241"/>
                    <a:pt x="871" y="240"/>
                    <a:pt x="872" y="239"/>
                  </a:cubicBezTo>
                  <a:cubicBezTo>
                    <a:pt x="874" y="236"/>
                    <a:pt x="875" y="234"/>
                    <a:pt x="877" y="232"/>
                  </a:cubicBezTo>
                  <a:cubicBezTo>
                    <a:pt x="894" y="206"/>
                    <a:pt x="903" y="178"/>
                    <a:pt x="899" y="148"/>
                  </a:cubicBezTo>
                  <a:cubicBezTo>
                    <a:pt x="895" y="121"/>
                    <a:pt x="885" y="86"/>
                    <a:pt x="857" y="76"/>
                  </a:cubicBezTo>
                  <a:cubicBezTo>
                    <a:pt x="851" y="73"/>
                    <a:pt x="844" y="69"/>
                    <a:pt x="838" y="70"/>
                  </a:cubicBezTo>
                  <a:cubicBezTo>
                    <a:pt x="833" y="70"/>
                    <a:pt x="827" y="73"/>
                    <a:pt x="824" y="77"/>
                  </a:cubicBezTo>
                  <a:cubicBezTo>
                    <a:pt x="822" y="78"/>
                    <a:pt x="819" y="81"/>
                    <a:pt x="816" y="82"/>
                  </a:cubicBezTo>
                  <a:cubicBezTo>
                    <a:pt x="813" y="82"/>
                    <a:pt x="810" y="81"/>
                    <a:pt x="806" y="80"/>
                  </a:cubicBezTo>
                  <a:cubicBezTo>
                    <a:pt x="800" y="79"/>
                    <a:pt x="794" y="79"/>
                    <a:pt x="788" y="82"/>
                  </a:cubicBezTo>
                  <a:cubicBezTo>
                    <a:pt x="775" y="87"/>
                    <a:pt x="763" y="95"/>
                    <a:pt x="752" y="105"/>
                  </a:cubicBezTo>
                  <a:cubicBezTo>
                    <a:pt x="747" y="110"/>
                    <a:pt x="743" y="116"/>
                    <a:pt x="738" y="121"/>
                  </a:cubicBezTo>
                  <a:cubicBezTo>
                    <a:pt x="736" y="124"/>
                    <a:pt x="733" y="127"/>
                    <a:pt x="733" y="131"/>
                  </a:cubicBezTo>
                  <a:cubicBezTo>
                    <a:pt x="732" y="131"/>
                    <a:pt x="732" y="131"/>
                    <a:pt x="732" y="131"/>
                  </a:cubicBezTo>
                  <a:cubicBezTo>
                    <a:pt x="729" y="130"/>
                    <a:pt x="729" y="126"/>
                    <a:pt x="727" y="125"/>
                  </a:cubicBezTo>
                  <a:cubicBezTo>
                    <a:pt x="724" y="123"/>
                    <a:pt x="722" y="123"/>
                    <a:pt x="719" y="123"/>
                  </a:cubicBezTo>
                  <a:cubicBezTo>
                    <a:pt x="712" y="122"/>
                    <a:pt x="704" y="122"/>
                    <a:pt x="697" y="123"/>
                  </a:cubicBezTo>
                  <a:cubicBezTo>
                    <a:pt x="689" y="124"/>
                    <a:pt x="681" y="125"/>
                    <a:pt x="673" y="126"/>
                  </a:cubicBezTo>
                  <a:cubicBezTo>
                    <a:pt x="670" y="127"/>
                    <a:pt x="668" y="127"/>
                    <a:pt x="665" y="128"/>
                  </a:cubicBezTo>
                  <a:cubicBezTo>
                    <a:pt x="662" y="127"/>
                    <a:pt x="658" y="124"/>
                    <a:pt x="655" y="122"/>
                  </a:cubicBezTo>
                  <a:cubicBezTo>
                    <a:pt x="652" y="121"/>
                    <a:pt x="648" y="119"/>
                    <a:pt x="645" y="117"/>
                  </a:cubicBezTo>
                  <a:cubicBezTo>
                    <a:pt x="638" y="114"/>
                    <a:pt x="630" y="111"/>
                    <a:pt x="623" y="109"/>
                  </a:cubicBezTo>
                  <a:cubicBezTo>
                    <a:pt x="610" y="106"/>
                    <a:pt x="595" y="105"/>
                    <a:pt x="581" y="106"/>
                  </a:cubicBezTo>
                  <a:cubicBezTo>
                    <a:pt x="567" y="107"/>
                    <a:pt x="554" y="112"/>
                    <a:pt x="543" y="121"/>
                  </a:cubicBezTo>
                  <a:cubicBezTo>
                    <a:pt x="540" y="124"/>
                    <a:pt x="535" y="128"/>
                    <a:pt x="533" y="132"/>
                  </a:cubicBezTo>
                  <a:cubicBezTo>
                    <a:pt x="533" y="132"/>
                    <a:pt x="533" y="132"/>
                    <a:pt x="533" y="132"/>
                  </a:cubicBezTo>
                  <a:cubicBezTo>
                    <a:pt x="530" y="131"/>
                    <a:pt x="528" y="131"/>
                    <a:pt x="525" y="130"/>
                  </a:cubicBezTo>
                  <a:cubicBezTo>
                    <a:pt x="520" y="116"/>
                    <a:pt x="514" y="101"/>
                    <a:pt x="505" y="89"/>
                  </a:cubicBezTo>
                  <a:cubicBezTo>
                    <a:pt x="499" y="81"/>
                    <a:pt x="488" y="68"/>
                    <a:pt x="477" y="74"/>
                  </a:cubicBezTo>
                  <a:cubicBezTo>
                    <a:pt x="474" y="75"/>
                    <a:pt x="472" y="78"/>
                    <a:pt x="469" y="79"/>
                  </a:cubicBezTo>
                  <a:cubicBezTo>
                    <a:pt x="465" y="81"/>
                    <a:pt x="463" y="78"/>
                    <a:pt x="460" y="76"/>
                  </a:cubicBezTo>
                  <a:cubicBezTo>
                    <a:pt x="457" y="74"/>
                    <a:pt x="454" y="74"/>
                    <a:pt x="451" y="77"/>
                  </a:cubicBezTo>
                  <a:cubicBezTo>
                    <a:pt x="450" y="79"/>
                    <a:pt x="449" y="76"/>
                    <a:pt x="447" y="75"/>
                  </a:cubicBezTo>
                  <a:cubicBezTo>
                    <a:pt x="445" y="73"/>
                    <a:pt x="443" y="72"/>
                    <a:pt x="440" y="71"/>
                  </a:cubicBezTo>
                  <a:cubicBezTo>
                    <a:pt x="436" y="69"/>
                    <a:pt x="433" y="69"/>
                    <a:pt x="429" y="72"/>
                  </a:cubicBezTo>
                  <a:cubicBezTo>
                    <a:pt x="424" y="75"/>
                    <a:pt x="419" y="82"/>
                    <a:pt x="415" y="87"/>
                  </a:cubicBezTo>
                  <a:cubicBezTo>
                    <a:pt x="410" y="92"/>
                    <a:pt x="407" y="99"/>
                    <a:pt x="402" y="105"/>
                  </a:cubicBezTo>
                  <a:cubicBezTo>
                    <a:pt x="397" y="112"/>
                    <a:pt x="390" y="118"/>
                    <a:pt x="386" y="126"/>
                  </a:cubicBezTo>
                  <a:cubicBezTo>
                    <a:pt x="383" y="133"/>
                    <a:pt x="381" y="139"/>
                    <a:pt x="380" y="147"/>
                  </a:cubicBezTo>
                  <a:cubicBezTo>
                    <a:pt x="377" y="162"/>
                    <a:pt x="373" y="177"/>
                    <a:pt x="371" y="192"/>
                  </a:cubicBezTo>
                  <a:cubicBezTo>
                    <a:pt x="369" y="183"/>
                    <a:pt x="366" y="173"/>
                    <a:pt x="362" y="164"/>
                  </a:cubicBezTo>
                  <a:cubicBezTo>
                    <a:pt x="357" y="153"/>
                    <a:pt x="351" y="143"/>
                    <a:pt x="344" y="133"/>
                  </a:cubicBezTo>
                  <a:cubicBezTo>
                    <a:pt x="342" y="129"/>
                    <a:pt x="341" y="125"/>
                    <a:pt x="338" y="122"/>
                  </a:cubicBezTo>
                  <a:cubicBezTo>
                    <a:pt x="337" y="121"/>
                    <a:pt x="333" y="120"/>
                    <a:pt x="333" y="119"/>
                  </a:cubicBezTo>
                  <a:cubicBezTo>
                    <a:pt x="332" y="118"/>
                    <a:pt x="331" y="117"/>
                    <a:pt x="330" y="116"/>
                  </a:cubicBezTo>
                  <a:cubicBezTo>
                    <a:pt x="329" y="114"/>
                    <a:pt x="328" y="113"/>
                    <a:pt x="327" y="111"/>
                  </a:cubicBezTo>
                  <a:cubicBezTo>
                    <a:pt x="325" y="109"/>
                    <a:pt x="322" y="106"/>
                    <a:pt x="319" y="104"/>
                  </a:cubicBezTo>
                  <a:cubicBezTo>
                    <a:pt x="319" y="103"/>
                    <a:pt x="319" y="103"/>
                    <a:pt x="319" y="103"/>
                  </a:cubicBezTo>
                  <a:cubicBezTo>
                    <a:pt x="314" y="98"/>
                    <a:pt x="313" y="88"/>
                    <a:pt x="310" y="82"/>
                  </a:cubicBezTo>
                  <a:cubicBezTo>
                    <a:pt x="307" y="74"/>
                    <a:pt x="304" y="67"/>
                    <a:pt x="300" y="60"/>
                  </a:cubicBezTo>
                  <a:cubicBezTo>
                    <a:pt x="296" y="53"/>
                    <a:pt x="291" y="46"/>
                    <a:pt x="286" y="40"/>
                  </a:cubicBezTo>
                  <a:cubicBezTo>
                    <a:pt x="280" y="33"/>
                    <a:pt x="274" y="26"/>
                    <a:pt x="267" y="20"/>
                  </a:cubicBezTo>
                  <a:cubicBezTo>
                    <a:pt x="261" y="15"/>
                    <a:pt x="254" y="10"/>
                    <a:pt x="246" y="6"/>
                  </a:cubicBezTo>
                  <a:cubicBezTo>
                    <a:pt x="244" y="5"/>
                    <a:pt x="238" y="2"/>
                    <a:pt x="236" y="4"/>
                  </a:cubicBezTo>
                  <a:cubicBezTo>
                    <a:pt x="229" y="0"/>
                    <a:pt x="223" y="18"/>
                    <a:pt x="222" y="23"/>
                  </a:cubicBezTo>
                  <a:cubicBezTo>
                    <a:pt x="217" y="41"/>
                    <a:pt x="218" y="59"/>
                    <a:pt x="222" y="77"/>
                  </a:cubicBezTo>
                  <a:cubicBezTo>
                    <a:pt x="227" y="99"/>
                    <a:pt x="234" y="120"/>
                    <a:pt x="245" y="140"/>
                  </a:cubicBezTo>
                  <a:cubicBezTo>
                    <a:pt x="251" y="150"/>
                    <a:pt x="259" y="158"/>
                    <a:pt x="267" y="167"/>
                  </a:cubicBezTo>
                  <a:cubicBezTo>
                    <a:pt x="271" y="172"/>
                    <a:pt x="276" y="177"/>
                    <a:pt x="281" y="182"/>
                  </a:cubicBezTo>
                  <a:cubicBezTo>
                    <a:pt x="269" y="179"/>
                    <a:pt x="256" y="178"/>
                    <a:pt x="244" y="180"/>
                  </a:cubicBezTo>
                  <a:cubicBezTo>
                    <a:pt x="244" y="176"/>
                    <a:pt x="243" y="172"/>
                    <a:pt x="243" y="168"/>
                  </a:cubicBezTo>
                  <a:cubicBezTo>
                    <a:pt x="242" y="163"/>
                    <a:pt x="242" y="159"/>
                    <a:pt x="241" y="154"/>
                  </a:cubicBezTo>
                  <a:cubicBezTo>
                    <a:pt x="239" y="146"/>
                    <a:pt x="237" y="138"/>
                    <a:pt x="233" y="130"/>
                  </a:cubicBezTo>
                  <a:cubicBezTo>
                    <a:pt x="229" y="122"/>
                    <a:pt x="222" y="115"/>
                    <a:pt x="217" y="107"/>
                  </a:cubicBezTo>
                  <a:cubicBezTo>
                    <a:pt x="213" y="99"/>
                    <a:pt x="210" y="90"/>
                    <a:pt x="204" y="84"/>
                  </a:cubicBezTo>
                  <a:cubicBezTo>
                    <a:pt x="199" y="80"/>
                    <a:pt x="196" y="76"/>
                    <a:pt x="193" y="71"/>
                  </a:cubicBezTo>
                  <a:cubicBezTo>
                    <a:pt x="191" y="68"/>
                    <a:pt x="189" y="65"/>
                    <a:pt x="186" y="63"/>
                  </a:cubicBezTo>
                  <a:cubicBezTo>
                    <a:pt x="183" y="59"/>
                    <a:pt x="179" y="56"/>
                    <a:pt x="176" y="52"/>
                  </a:cubicBezTo>
                  <a:cubicBezTo>
                    <a:pt x="170" y="47"/>
                    <a:pt x="162" y="42"/>
                    <a:pt x="156" y="49"/>
                  </a:cubicBezTo>
                  <a:cubicBezTo>
                    <a:pt x="156" y="49"/>
                    <a:pt x="156" y="49"/>
                    <a:pt x="156" y="49"/>
                  </a:cubicBezTo>
                  <a:cubicBezTo>
                    <a:pt x="153" y="45"/>
                    <a:pt x="149" y="42"/>
                    <a:pt x="145" y="42"/>
                  </a:cubicBezTo>
                  <a:cubicBezTo>
                    <a:pt x="138" y="42"/>
                    <a:pt x="131" y="41"/>
                    <a:pt x="126" y="45"/>
                  </a:cubicBezTo>
                  <a:cubicBezTo>
                    <a:pt x="119" y="50"/>
                    <a:pt x="114" y="58"/>
                    <a:pt x="108" y="65"/>
                  </a:cubicBezTo>
                  <a:cubicBezTo>
                    <a:pt x="103" y="72"/>
                    <a:pt x="98" y="79"/>
                    <a:pt x="94" y="87"/>
                  </a:cubicBezTo>
                  <a:cubicBezTo>
                    <a:pt x="87" y="103"/>
                    <a:pt x="77" y="119"/>
                    <a:pt x="74" y="137"/>
                  </a:cubicBezTo>
                  <a:cubicBezTo>
                    <a:pt x="72" y="145"/>
                    <a:pt x="71" y="154"/>
                    <a:pt x="71" y="163"/>
                  </a:cubicBezTo>
                  <a:cubicBezTo>
                    <a:pt x="71" y="168"/>
                    <a:pt x="71" y="172"/>
                    <a:pt x="72" y="177"/>
                  </a:cubicBezTo>
                  <a:cubicBezTo>
                    <a:pt x="72" y="178"/>
                    <a:pt x="72" y="179"/>
                    <a:pt x="72" y="181"/>
                  </a:cubicBezTo>
                  <a:cubicBezTo>
                    <a:pt x="69" y="178"/>
                    <a:pt x="65" y="177"/>
                    <a:pt x="63" y="173"/>
                  </a:cubicBezTo>
                  <a:cubicBezTo>
                    <a:pt x="58" y="164"/>
                    <a:pt x="47" y="163"/>
                    <a:pt x="38" y="160"/>
                  </a:cubicBezTo>
                  <a:cubicBezTo>
                    <a:pt x="35" y="159"/>
                    <a:pt x="32" y="159"/>
                    <a:pt x="30" y="158"/>
                  </a:cubicBezTo>
                  <a:cubicBezTo>
                    <a:pt x="26" y="152"/>
                    <a:pt x="23" y="145"/>
                    <a:pt x="19" y="139"/>
                  </a:cubicBezTo>
                  <a:cubicBezTo>
                    <a:pt x="13" y="133"/>
                    <a:pt x="6" y="127"/>
                    <a:pt x="0" y="122"/>
                  </a:cubicBezTo>
                  <a:cubicBezTo>
                    <a:pt x="0" y="126"/>
                    <a:pt x="0" y="126"/>
                    <a:pt x="0" y="126"/>
                  </a:cubicBezTo>
                  <a:cubicBezTo>
                    <a:pt x="1" y="127"/>
                    <a:pt x="2" y="128"/>
                    <a:pt x="3" y="129"/>
                  </a:cubicBezTo>
                  <a:cubicBezTo>
                    <a:pt x="9" y="134"/>
                    <a:pt x="15" y="139"/>
                    <a:pt x="19" y="145"/>
                  </a:cubicBezTo>
                  <a:cubicBezTo>
                    <a:pt x="22" y="149"/>
                    <a:pt x="24" y="154"/>
                    <a:pt x="27" y="158"/>
                  </a:cubicBezTo>
                  <a:cubicBezTo>
                    <a:pt x="20" y="157"/>
                    <a:pt x="13" y="158"/>
                    <a:pt x="5" y="160"/>
                  </a:cubicBezTo>
                  <a:cubicBezTo>
                    <a:pt x="4" y="160"/>
                    <a:pt x="2" y="161"/>
                    <a:pt x="0" y="162"/>
                  </a:cubicBezTo>
                  <a:cubicBezTo>
                    <a:pt x="1" y="160"/>
                    <a:pt x="0" y="159"/>
                    <a:pt x="0" y="157"/>
                  </a:cubicBezTo>
                  <a:cubicBezTo>
                    <a:pt x="0" y="166"/>
                    <a:pt x="0" y="166"/>
                    <a:pt x="0" y="166"/>
                  </a:cubicBezTo>
                  <a:cubicBezTo>
                    <a:pt x="5" y="163"/>
                    <a:pt x="10" y="162"/>
                    <a:pt x="15" y="162"/>
                  </a:cubicBezTo>
                  <a:cubicBezTo>
                    <a:pt x="27" y="159"/>
                    <a:pt x="38" y="163"/>
                    <a:pt x="49" y="167"/>
                  </a:cubicBezTo>
                  <a:cubicBezTo>
                    <a:pt x="52" y="168"/>
                    <a:pt x="57" y="169"/>
                    <a:pt x="59" y="173"/>
                  </a:cubicBezTo>
                  <a:cubicBezTo>
                    <a:pt x="60" y="174"/>
                    <a:pt x="61" y="176"/>
                    <a:pt x="62" y="178"/>
                  </a:cubicBezTo>
                  <a:cubicBezTo>
                    <a:pt x="65" y="182"/>
                    <a:pt x="70" y="183"/>
                    <a:pt x="73" y="188"/>
                  </a:cubicBezTo>
                  <a:cubicBezTo>
                    <a:pt x="79" y="197"/>
                    <a:pt x="80" y="209"/>
                    <a:pt x="81" y="220"/>
                  </a:cubicBezTo>
                  <a:cubicBezTo>
                    <a:pt x="81" y="231"/>
                    <a:pt x="82" y="242"/>
                    <a:pt x="84" y="253"/>
                  </a:cubicBezTo>
                  <a:cubicBezTo>
                    <a:pt x="86" y="264"/>
                    <a:pt x="87" y="275"/>
                    <a:pt x="90" y="285"/>
                  </a:cubicBezTo>
                  <a:cubicBezTo>
                    <a:pt x="97" y="304"/>
                    <a:pt x="108" y="320"/>
                    <a:pt x="114" y="338"/>
                  </a:cubicBezTo>
                  <a:cubicBezTo>
                    <a:pt x="114" y="339"/>
                    <a:pt x="114" y="339"/>
                    <a:pt x="115" y="339"/>
                  </a:cubicBezTo>
                  <a:cubicBezTo>
                    <a:pt x="115" y="339"/>
                    <a:pt x="115" y="340"/>
                    <a:pt x="115" y="340"/>
                  </a:cubicBezTo>
                  <a:cubicBezTo>
                    <a:pt x="114" y="343"/>
                    <a:pt x="115" y="346"/>
                    <a:pt x="118" y="348"/>
                  </a:cubicBezTo>
                  <a:cubicBezTo>
                    <a:pt x="122" y="353"/>
                    <a:pt x="124" y="359"/>
                    <a:pt x="127" y="365"/>
                  </a:cubicBezTo>
                  <a:cubicBezTo>
                    <a:pt x="128" y="366"/>
                    <a:pt x="131" y="374"/>
                    <a:pt x="129" y="374"/>
                  </a:cubicBezTo>
                  <a:cubicBezTo>
                    <a:pt x="128" y="374"/>
                    <a:pt x="126" y="374"/>
                    <a:pt x="125" y="374"/>
                  </a:cubicBezTo>
                  <a:cubicBezTo>
                    <a:pt x="124" y="376"/>
                    <a:pt x="123" y="377"/>
                    <a:pt x="124" y="378"/>
                  </a:cubicBezTo>
                  <a:cubicBezTo>
                    <a:pt x="118" y="374"/>
                    <a:pt x="115" y="366"/>
                    <a:pt x="109" y="361"/>
                  </a:cubicBezTo>
                  <a:cubicBezTo>
                    <a:pt x="108" y="360"/>
                    <a:pt x="106" y="360"/>
                    <a:pt x="106" y="362"/>
                  </a:cubicBezTo>
                  <a:cubicBezTo>
                    <a:pt x="105" y="367"/>
                    <a:pt x="108" y="371"/>
                    <a:pt x="110" y="375"/>
                  </a:cubicBezTo>
                  <a:cubicBezTo>
                    <a:pt x="110" y="375"/>
                    <a:pt x="114" y="383"/>
                    <a:pt x="112" y="382"/>
                  </a:cubicBezTo>
                  <a:cubicBezTo>
                    <a:pt x="110" y="382"/>
                    <a:pt x="107" y="380"/>
                    <a:pt x="105" y="379"/>
                  </a:cubicBezTo>
                  <a:cubicBezTo>
                    <a:pt x="102" y="378"/>
                    <a:pt x="98" y="378"/>
                    <a:pt x="97" y="381"/>
                  </a:cubicBezTo>
                  <a:cubicBezTo>
                    <a:pt x="96" y="382"/>
                    <a:pt x="96" y="382"/>
                    <a:pt x="96" y="382"/>
                  </a:cubicBezTo>
                  <a:cubicBezTo>
                    <a:pt x="90" y="377"/>
                    <a:pt x="82" y="372"/>
                    <a:pt x="75" y="368"/>
                  </a:cubicBezTo>
                  <a:cubicBezTo>
                    <a:pt x="66" y="363"/>
                    <a:pt x="57" y="357"/>
                    <a:pt x="47" y="352"/>
                  </a:cubicBezTo>
                  <a:cubicBezTo>
                    <a:pt x="38" y="348"/>
                    <a:pt x="29" y="342"/>
                    <a:pt x="20" y="337"/>
                  </a:cubicBezTo>
                  <a:cubicBezTo>
                    <a:pt x="13" y="333"/>
                    <a:pt x="7" y="329"/>
                    <a:pt x="0" y="326"/>
                  </a:cubicBezTo>
                  <a:cubicBezTo>
                    <a:pt x="0" y="330"/>
                    <a:pt x="0" y="330"/>
                    <a:pt x="0" y="330"/>
                  </a:cubicBezTo>
                  <a:cubicBezTo>
                    <a:pt x="7" y="333"/>
                    <a:pt x="13" y="337"/>
                    <a:pt x="20" y="341"/>
                  </a:cubicBezTo>
                  <a:cubicBezTo>
                    <a:pt x="29" y="346"/>
                    <a:pt x="38" y="351"/>
                    <a:pt x="47" y="356"/>
                  </a:cubicBezTo>
                  <a:cubicBezTo>
                    <a:pt x="52" y="359"/>
                    <a:pt x="56" y="361"/>
                    <a:pt x="61" y="363"/>
                  </a:cubicBezTo>
                  <a:cubicBezTo>
                    <a:pt x="60" y="363"/>
                    <a:pt x="59" y="363"/>
                    <a:pt x="58" y="363"/>
                  </a:cubicBezTo>
                  <a:cubicBezTo>
                    <a:pt x="56" y="362"/>
                    <a:pt x="54" y="360"/>
                    <a:pt x="51" y="359"/>
                  </a:cubicBezTo>
                  <a:cubicBezTo>
                    <a:pt x="51" y="359"/>
                    <a:pt x="50" y="359"/>
                    <a:pt x="50" y="359"/>
                  </a:cubicBezTo>
                  <a:cubicBezTo>
                    <a:pt x="48" y="357"/>
                    <a:pt x="45" y="356"/>
                    <a:pt x="43" y="356"/>
                  </a:cubicBezTo>
                  <a:cubicBezTo>
                    <a:pt x="32" y="352"/>
                    <a:pt x="20" y="349"/>
                    <a:pt x="9" y="348"/>
                  </a:cubicBezTo>
                  <a:cubicBezTo>
                    <a:pt x="6" y="348"/>
                    <a:pt x="3" y="348"/>
                    <a:pt x="0" y="347"/>
                  </a:cubicBezTo>
                  <a:cubicBezTo>
                    <a:pt x="0" y="350"/>
                    <a:pt x="0" y="350"/>
                    <a:pt x="0" y="350"/>
                  </a:cubicBezTo>
                  <a:cubicBezTo>
                    <a:pt x="12" y="352"/>
                    <a:pt x="25" y="353"/>
                    <a:pt x="37" y="356"/>
                  </a:cubicBezTo>
                  <a:cubicBezTo>
                    <a:pt x="41" y="357"/>
                    <a:pt x="45" y="359"/>
                    <a:pt x="48" y="360"/>
                  </a:cubicBezTo>
                  <a:cubicBezTo>
                    <a:pt x="48" y="360"/>
                    <a:pt x="48" y="361"/>
                    <a:pt x="48" y="361"/>
                  </a:cubicBezTo>
                  <a:cubicBezTo>
                    <a:pt x="51" y="366"/>
                    <a:pt x="54" y="370"/>
                    <a:pt x="56" y="374"/>
                  </a:cubicBezTo>
                  <a:cubicBezTo>
                    <a:pt x="59" y="380"/>
                    <a:pt x="61" y="386"/>
                    <a:pt x="64" y="392"/>
                  </a:cubicBezTo>
                  <a:cubicBezTo>
                    <a:pt x="70" y="403"/>
                    <a:pt x="78" y="412"/>
                    <a:pt x="87" y="421"/>
                  </a:cubicBezTo>
                  <a:cubicBezTo>
                    <a:pt x="91" y="425"/>
                    <a:pt x="96" y="428"/>
                    <a:pt x="101" y="432"/>
                  </a:cubicBezTo>
                  <a:cubicBezTo>
                    <a:pt x="107" y="436"/>
                    <a:pt x="111" y="442"/>
                    <a:pt x="115" y="448"/>
                  </a:cubicBezTo>
                  <a:cubicBezTo>
                    <a:pt x="122" y="460"/>
                    <a:pt x="126" y="473"/>
                    <a:pt x="131" y="485"/>
                  </a:cubicBezTo>
                  <a:cubicBezTo>
                    <a:pt x="131" y="485"/>
                    <a:pt x="131" y="486"/>
                    <a:pt x="131" y="486"/>
                  </a:cubicBezTo>
                  <a:cubicBezTo>
                    <a:pt x="130" y="489"/>
                    <a:pt x="131" y="492"/>
                    <a:pt x="132" y="495"/>
                  </a:cubicBezTo>
                  <a:cubicBezTo>
                    <a:pt x="134" y="499"/>
                    <a:pt x="135" y="503"/>
                    <a:pt x="135" y="507"/>
                  </a:cubicBezTo>
                  <a:cubicBezTo>
                    <a:pt x="136" y="515"/>
                    <a:pt x="137" y="524"/>
                    <a:pt x="142" y="531"/>
                  </a:cubicBezTo>
                  <a:cubicBezTo>
                    <a:pt x="146" y="535"/>
                    <a:pt x="151" y="538"/>
                    <a:pt x="154" y="542"/>
                  </a:cubicBezTo>
                  <a:cubicBezTo>
                    <a:pt x="158" y="545"/>
                    <a:pt x="162" y="549"/>
                    <a:pt x="166" y="553"/>
                  </a:cubicBezTo>
                  <a:cubicBezTo>
                    <a:pt x="175" y="561"/>
                    <a:pt x="184" y="569"/>
                    <a:pt x="194" y="575"/>
                  </a:cubicBezTo>
                  <a:cubicBezTo>
                    <a:pt x="204" y="582"/>
                    <a:pt x="213" y="588"/>
                    <a:pt x="224" y="594"/>
                  </a:cubicBezTo>
                  <a:cubicBezTo>
                    <a:pt x="228" y="596"/>
                    <a:pt x="232" y="598"/>
                    <a:pt x="237" y="599"/>
                  </a:cubicBezTo>
                  <a:cubicBezTo>
                    <a:pt x="243" y="600"/>
                    <a:pt x="248" y="602"/>
                    <a:pt x="253" y="606"/>
                  </a:cubicBezTo>
                  <a:cubicBezTo>
                    <a:pt x="257" y="609"/>
                    <a:pt x="261" y="612"/>
                    <a:pt x="265" y="615"/>
                  </a:cubicBezTo>
                  <a:cubicBezTo>
                    <a:pt x="270" y="618"/>
                    <a:pt x="272" y="621"/>
                    <a:pt x="275" y="626"/>
                  </a:cubicBezTo>
                  <a:cubicBezTo>
                    <a:pt x="270" y="632"/>
                    <a:pt x="277" y="639"/>
                    <a:pt x="281" y="643"/>
                  </a:cubicBezTo>
                  <a:cubicBezTo>
                    <a:pt x="291" y="651"/>
                    <a:pt x="296" y="663"/>
                    <a:pt x="303" y="673"/>
                  </a:cubicBezTo>
                  <a:cubicBezTo>
                    <a:pt x="312" y="684"/>
                    <a:pt x="322" y="694"/>
                    <a:pt x="329" y="706"/>
                  </a:cubicBezTo>
                  <a:cubicBezTo>
                    <a:pt x="334" y="716"/>
                    <a:pt x="340" y="726"/>
                    <a:pt x="345" y="736"/>
                  </a:cubicBezTo>
                  <a:cubicBezTo>
                    <a:pt x="348" y="741"/>
                    <a:pt x="351" y="747"/>
                    <a:pt x="353" y="753"/>
                  </a:cubicBezTo>
                  <a:cubicBezTo>
                    <a:pt x="354" y="758"/>
                    <a:pt x="352" y="762"/>
                    <a:pt x="352" y="766"/>
                  </a:cubicBezTo>
                  <a:cubicBezTo>
                    <a:pt x="352" y="768"/>
                    <a:pt x="353" y="770"/>
                    <a:pt x="353" y="771"/>
                  </a:cubicBezTo>
                  <a:cubicBezTo>
                    <a:pt x="353" y="771"/>
                    <a:pt x="353" y="772"/>
                    <a:pt x="353" y="772"/>
                  </a:cubicBezTo>
                  <a:cubicBezTo>
                    <a:pt x="352" y="777"/>
                    <a:pt x="353" y="783"/>
                    <a:pt x="353" y="789"/>
                  </a:cubicBezTo>
                  <a:cubicBezTo>
                    <a:pt x="354" y="795"/>
                    <a:pt x="354" y="800"/>
                    <a:pt x="354" y="806"/>
                  </a:cubicBezTo>
                  <a:cubicBezTo>
                    <a:pt x="353" y="809"/>
                    <a:pt x="353" y="812"/>
                    <a:pt x="352" y="815"/>
                  </a:cubicBezTo>
                  <a:cubicBezTo>
                    <a:pt x="356" y="815"/>
                    <a:pt x="356" y="815"/>
                    <a:pt x="356" y="815"/>
                  </a:cubicBezTo>
                  <a:cubicBezTo>
                    <a:pt x="357" y="810"/>
                    <a:pt x="357" y="805"/>
                    <a:pt x="357" y="800"/>
                  </a:cubicBezTo>
                  <a:cubicBezTo>
                    <a:pt x="357" y="791"/>
                    <a:pt x="357" y="782"/>
                    <a:pt x="356" y="774"/>
                  </a:cubicBezTo>
                  <a:cubicBezTo>
                    <a:pt x="358" y="775"/>
                    <a:pt x="362" y="775"/>
                    <a:pt x="366" y="773"/>
                  </a:cubicBezTo>
                  <a:cubicBezTo>
                    <a:pt x="373" y="770"/>
                    <a:pt x="385" y="768"/>
                    <a:pt x="389" y="760"/>
                  </a:cubicBezTo>
                  <a:cubicBezTo>
                    <a:pt x="393" y="752"/>
                    <a:pt x="394" y="744"/>
                    <a:pt x="392" y="735"/>
                  </a:cubicBezTo>
                  <a:cubicBezTo>
                    <a:pt x="392" y="735"/>
                    <a:pt x="393" y="735"/>
                    <a:pt x="393" y="735"/>
                  </a:cubicBezTo>
                  <a:cubicBezTo>
                    <a:pt x="393" y="735"/>
                    <a:pt x="394" y="734"/>
                    <a:pt x="393" y="734"/>
                  </a:cubicBezTo>
                  <a:cubicBezTo>
                    <a:pt x="392" y="731"/>
                    <a:pt x="391" y="729"/>
                    <a:pt x="390" y="726"/>
                  </a:cubicBezTo>
                  <a:cubicBezTo>
                    <a:pt x="391" y="727"/>
                    <a:pt x="393" y="728"/>
                    <a:pt x="394" y="729"/>
                  </a:cubicBezTo>
                  <a:cubicBezTo>
                    <a:pt x="397" y="730"/>
                    <a:pt x="399" y="731"/>
                    <a:pt x="402" y="732"/>
                  </a:cubicBezTo>
                  <a:cubicBezTo>
                    <a:pt x="398" y="732"/>
                    <a:pt x="396" y="739"/>
                    <a:pt x="397" y="743"/>
                  </a:cubicBezTo>
                  <a:cubicBezTo>
                    <a:pt x="397" y="743"/>
                    <a:pt x="398" y="743"/>
                    <a:pt x="398" y="743"/>
                  </a:cubicBezTo>
                  <a:cubicBezTo>
                    <a:pt x="399" y="740"/>
                    <a:pt x="400" y="732"/>
                    <a:pt x="404" y="733"/>
                  </a:cubicBezTo>
                  <a:cubicBezTo>
                    <a:pt x="405" y="733"/>
                    <a:pt x="405" y="732"/>
                    <a:pt x="405" y="732"/>
                  </a:cubicBezTo>
                  <a:cubicBezTo>
                    <a:pt x="411" y="732"/>
                    <a:pt x="417" y="731"/>
                    <a:pt x="421" y="726"/>
                  </a:cubicBezTo>
                  <a:cubicBezTo>
                    <a:pt x="420" y="728"/>
                    <a:pt x="421" y="730"/>
                    <a:pt x="421" y="732"/>
                  </a:cubicBezTo>
                  <a:cubicBezTo>
                    <a:pt x="427" y="752"/>
                    <a:pt x="465" y="751"/>
                    <a:pt x="469" y="732"/>
                  </a:cubicBezTo>
                  <a:cubicBezTo>
                    <a:pt x="469" y="732"/>
                    <a:pt x="470" y="731"/>
                    <a:pt x="470" y="731"/>
                  </a:cubicBezTo>
                  <a:cubicBezTo>
                    <a:pt x="469" y="734"/>
                    <a:pt x="468" y="736"/>
                    <a:pt x="467" y="738"/>
                  </a:cubicBezTo>
                  <a:cubicBezTo>
                    <a:pt x="463" y="745"/>
                    <a:pt x="455" y="749"/>
                    <a:pt x="447" y="750"/>
                  </a:cubicBezTo>
                  <a:cubicBezTo>
                    <a:pt x="439" y="751"/>
                    <a:pt x="431" y="750"/>
                    <a:pt x="425" y="746"/>
                  </a:cubicBezTo>
                  <a:cubicBezTo>
                    <a:pt x="419" y="743"/>
                    <a:pt x="415" y="738"/>
                    <a:pt x="411" y="732"/>
                  </a:cubicBezTo>
                  <a:cubicBezTo>
                    <a:pt x="411" y="732"/>
                    <a:pt x="410" y="732"/>
                    <a:pt x="410" y="733"/>
                  </a:cubicBezTo>
                  <a:cubicBezTo>
                    <a:pt x="412" y="749"/>
                    <a:pt x="433" y="756"/>
                    <a:pt x="447" y="753"/>
                  </a:cubicBezTo>
                  <a:cubicBezTo>
                    <a:pt x="453" y="752"/>
                    <a:pt x="459" y="751"/>
                    <a:pt x="463" y="748"/>
                  </a:cubicBezTo>
                  <a:cubicBezTo>
                    <a:pt x="461" y="759"/>
                    <a:pt x="460" y="772"/>
                    <a:pt x="458" y="784"/>
                  </a:cubicBezTo>
                  <a:cubicBezTo>
                    <a:pt x="456" y="793"/>
                    <a:pt x="454" y="803"/>
                    <a:pt x="454" y="812"/>
                  </a:cubicBezTo>
                  <a:cubicBezTo>
                    <a:pt x="454" y="813"/>
                    <a:pt x="454" y="813"/>
                    <a:pt x="454" y="813"/>
                  </a:cubicBezTo>
                  <a:cubicBezTo>
                    <a:pt x="453" y="805"/>
                    <a:pt x="453" y="798"/>
                    <a:pt x="455" y="791"/>
                  </a:cubicBezTo>
                  <a:cubicBezTo>
                    <a:pt x="455" y="790"/>
                    <a:pt x="454" y="790"/>
                    <a:pt x="454" y="790"/>
                  </a:cubicBezTo>
                  <a:cubicBezTo>
                    <a:pt x="450" y="797"/>
                    <a:pt x="450" y="806"/>
                    <a:pt x="451" y="814"/>
                  </a:cubicBezTo>
                  <a:cubicBezTo>
                    <a:pt x="451" y="814"/>
                    <a:pt x="451" y="815"/>
                    <a:pt x="451" y="815"/>
                  </a:cubicBezTo>
                  <a:cubicBezTo>
                    <a:pt x="459" y="815"/>
                    <a:pt x="459" y="815"/>
                    <a:pt x="459" y="815"/>
                  </a:cubicBezTo>
                  <a:cubicBezTo>
                    <a:pt x="476" y="808"/>
                    <a:pt x="492" y="798"/>
                    <a:pt x="507" y="788"/>
                  </a:cubicBezTo>
                  <a:cubicBezTo>
                    <a:pt x="525" y="776"/>
                    <a:pt x="543" y="763"/>
                    <a:pt x="561" y="752"/>
                  </a:cubicBezTo>
                  <a:cubicBezTo>
                    <a:pt x="579" y="740"/>
                    <a:pt x="597" y="727"/>
                    <a:pt x="616" y="716"/>
                  </a:cubicBezTo>
                  <a:cubicBezTo>
                    <a:pt x="631" y="707"/>
                    <a:pt x="645" y="697"/>
                    <a:pt x="658" y="686"/>
                  </a:cubicBezTo>
                  <a:cubicBezTo>
                    <a:pt x="653" y="695"/>
                    <a:pt x="653" y="705"/>
                    <a:pt x="660" y="713"/>
                  </a:cubicBezTo>
                  <a:cubicBezTo>
                    <a:pt x="662" y="716"/>
                    <a:pt x="665" y="718"/>
                    <a:pt x="668" y="720"/>
                  </a:cubicBezTo>
                  <a:cubicBezTo>
                    <a:pt x="664" y="721"/>
                    <a:pt x="661" y="724"/>
                    <a:pt x="658" y="726"/>
                  </a:cubicBezTo>
                  <a:cubicBezTo>
                    <a:pt x="651" y="731"/>
                    <a:pt x="645" y="736"/>
                    <a:pt x="638" y="741"/>
                  </a:cubicBezTo>
                  <a:cubicBezTo>
                    <a:pt x="628" y="749"/>
                    <a:pt x="617" y="756"/>
                    <a:pt x="606" y="762"/>
                  </a:cubicBezTo>
                  <a:cubicBezTo>
                    <a:pt x="596" y="767"/>
                    <a:pt x="586" y="774"/>
                    <a:pt x="577" y="781"/>
                  </a:cubicBezTo>
                  <a:cubicBezTo>
                    <a:pt x="560" y="794"/>
                    <a:pt x="541" y="804"/>
                    <a:pt x="523" y="815"/>
                  </a:cubicBezTo>
                  <a:cubicBezTo>
                    <a:pt x="530" y="815"/>
                    <a:pt x="530" y="815"/>
                    <a:pt x="530" y="815"/>
                  </a:cubicBezTo>
                  <a:cubicBezTo>
                    <a:pt x="546" y="805"/>
                    <a:pt x="563" y="795"/>
                    <a:pt x="578" y="784"/>
                  </a:cubicBezTo>
                  <a:cubicBezTo>
                    <a:pt x="597" y="771"/>
                    <a:pt x="617" y="760"/>
                    <a:pt x="636" y="747"/>
                  </a:cubicBezTo>
                  <a:cubicBezTo>
                    <a:pt x="643" y="742"/>
                    <a:pt x="649" y="738"/>
                    <a:pt x="656" y="732"/>
                  </a:cubicBezTo>
                  <a:cubicBezTo>
                    <a:pt x="660" y="729"/>
                    <a:pt x="666" y="721"/>
                    <a:pt x="672" y="721"/>
                  </a:cubicBezTo>
                  <a:cubicBezTo>
                    <a:pt x="676" y="721"/>
                    <a:pt x="680" y="721"/>
                    <a:pt x="684" y="720"/>
                  </a:cubicBezTo>
                  <a:cubicBezTo>
                    <a:pt x="689" y="718"/>
                    <a:pt x="693" y="716"/>
                    <a:pt x="698" y="714"/>
                  </a:cubicBezTo>
                  <a:cubicBezTo>
                    <a:pt x="702" y="713"/>
                    <a:pt x="706" y="713"/>
                    <a:pt x="710" y="712"/>
                  </a:cubicBezTo>
                  <a:cubicBezTo>
                    <a:pt x="712" y="713"/>
                    <a:pt x="715" y="714"/>
                    <a:pt x="719" y="714"/>
                  </a:cubicBezTo>
                  <a:cubicBezTo>
                    <a:pt x="727" y="715"/>
                    <a:pt x="736" y="713"/>
                    <a:pt x="741" y="706"/>
                  </a:cubicBezTo>
                  <a:cubicBezTo>
                    <a:pt x="744" y="702"/>
                    <a:pt x="747" y="698"/>
                    <a:pt x="747" y="693"/>
                  </a:cubicBezTo>
                  <a:cubicBezTo>
                    <a:pt x="747" y="692"/>
                    <a:pt x="748" y="691"/>
                    <a:pt x="748" y="690"/>
                  </a:cubicBezTo>
                  <a:cubicBezTo>
                    <a:pt x="751" y="688"/>
                    <a:pt x="754" y="686"/>
                    <a:pt x="757" y="683"/>
                  </a:cubicBezTo>
                  <a:cubicBezTo>
                    <a:pt x="769" y="675"/>
                    <a:pt x="780" y="665"/>
                    <a:pt x="792" y="656"/>
                  </a:cubicBezTo>
                  <a:cubicBezTo>
                    <a:pt x="802" y="647"/>
                    <a:pt x="813" y="639"/>
                    <a:pt x="821" y="628"/>
                  </a:cubicBezTo>
                  <a:cubicBezTo>
                    <a:pt x="821" y="628"/>
                    <a:pt x="821" y="628"/>
                    <a:pt x="821" y="629"/>
                  </a:cubicBezTo>
                  <a:cubicBezTo>
                    <a:pt x="822" y="644"/>
                    <a:pt x="825" y="659"/>
                    <a:pt x="830" y="673"/>
                  </a:cubicBezTo>
                  <a:cubicBezTo>
                    <a:pt x="833" y="681"/>
                    <a:pt x="836" y="688"/>
                    <a:pt x="840" y="695"/>
                  </a:cubicBezTo>
                  <a:cubicBezTo>
                    <a:pt x="843" y="702"/>
                    <a:pt x="846" y="709"/>
                    <a:pt x="850" y="715"/>
                  </a:cubicBezTo>
                  <a:cubicBezTo>
                    <a:pt x="858" y="725"/>
                    <a:pt x="868" y="734"/>
                    <a:pt x="881" y="735"/>
                  </a:cubicBezTo>
                  <a:cubicBezTo>
                    <a:pt x="888" y="736"/>
                    <a:pt x="895" y="735"/>
                    <a:pt x="902" y="735"/>
                  </a:cubicBezTo>
                  <a:cubicBezTo>
                    <a:pt x="910" y="735"/>
                    <a:pt x="917" y="735"/>
                    <a:pt x="924" y="734"/>
                  </a:cubicBezTo>
                  <a:cubicBezTo>
                    <a:pt x="932" y="733"/>
                    <a:pt x="940" y="732"/>
                    <a:pt x="948" y="729"/>
                  </a:cubicBezTo>
                  <a:cubicBezTo>
                    <a:pt x="953" y="727"/>
                    <a:pt x="960" y="725"/>
                    <a:pt x="965" y="721"/>
                  </a:cubicBezTo>
                  <a:cubicBezTo>
                    <a:pt x="973" y="712"/>
                    <a:pt x="980" y="697"/>
                    <a:pt x="980" y="684"/>
                  </a:cubicBezTo>
                  <a:cubicBezTo>
                    <a:pt x="980" y="670"/>
                    <a:pt x="973" y="658"/>
                    <a:pt x="967" y="646"/>
                  </a:cubicBezTo>
                  <a:cubicBezTo>
                    <a:pt x="960" y="631"/>
                    <a:pt x="953" y="616"/>
                    <a:pt x="943" y="603"/>
                  </a:cubicBezTo>
                  <a:cubicBezTo>
                    <a:pt x="940" y="599"/>
                    <a:pt x="936" y="593"/>
                    <a:pt x="931" y="588"/>
                  </a:cubicBezTo>
                  <a:cubicBezTo>
                    <a:pt x="935" y="588"/>
                    <a:pt x="939" y="588"/>
                    <a:pt x="942" y="588"/>
                  </a:cubicBezTo>
                  <a:cubicBezTo>
                    <a:pt x="943" y="589"/>
                    <a:pt x="943" y="589"/>
                    <a:pt x="944" y="589"/>
                  </a:cubicBezTo>
                  <a:cubicBezTo>
                    <a:pt x="947" y="588"/>
                    <a:pt x="954" y="592"/>
                    <a:pt x="957" y="593"/>
                  </a:cubicBezTo>
                  <a:cubicBezTo>
                    <a:pt x="961" y="594"/>
                    <a:pt x="966" y="596"/>
                    <a:pt x="970" y="598"/>
                  </a:cubicBezTo>
                  <a:cubicBezTo>
                    <a:pt x="977" y="600"/>
                    <a:pt x="984" y="600"/>
                    <a:pt x="991" y="600"/>
                  </a:cubicBezTo>
                  <a:cubicBezTo>
                    <a:pt x="997" y="601"/>
                    <a:pt x="1003" y="601"/>
                    <a:pt x="1009" y="600"/>
                  </a:cubicBezTo>
                  <a:cubicBezTo>
                    <a:pt x="1023" y="598"/>
                    <a:pt x="1036" y="595"/>
                    <a:pt x="1050" y="593"/>
                  </a:cubicBezTo>
                  <a:cubicBezTo>
                    <a:pt x="1057" y="592"/>
                    <a:pt x="1064" y="590"/>
                    <a:pt x="1071" y="589"/>
                  </a:cubicBezTo>
                  <a:cubicBezTo>
                    <a:pt x="1078" y="589"/>
                    <a:pt x="1084" y="588"/>
                    <a:pt x="1091" y="588"/>
                  </a:cubicBezTo>
                  <a:cubicBezTo>
                    <a:pt x="1098" y="587"/>
                    <a:pt x="1105" y="585"/>
                    <a:pt x="1112" y="582"/>
                  </a:cubicBezTo>
                  <a:cubicBezTo>
                    <a:pt x="1119" y="579"/>
                    <a:pt x="1127" y="576"/>
                    <a:pt x="1135" y="574"/>
                  </a:cubicBezTo>
                  <a:cubicBezTo>
                    <a:pt x="1143" y="571"/>
                    <a:pt x="1155" y="567"/>
                    <a:pt x="1159" y="560"/>
                  </a:cubicBezTo>
                  <a:cubicBezTo>
                    <a:pt x="1161" y="558"/>
                    <a:pt x="1162" y="554"/>
                    <a:pt x="1160" y="552"/>
                  </a:cubicBezTo>
                  <a:close/>
                  <a:moveTo>
                    <a:pt x="1016" y="424"/>
                  </a:moveTo>
                  <a:cubicBezTo>
                    <a:pt x="1028" y="421"/>
                    <a:pt x="1041" y="418"/>
                    <a:pt x="1054" y="415"/>
                  </a:cubicBezTo>
                  <a:cubicBezTo>
                    <a:pt x="1065" y="413"/>
                    <a:pt x="1078" y="410"/>
                    <a:pt x="1090" y="412"/>
                  </a:cubicBezTo>
                  <a:cubicBezTo>
                    <a:pt x="1103" y="414"/>
                    <a:pt x="1115" y="423"/>
                    <a:pt x="1117" y="436"/>
                  </a:cubicBezTo>
                  <a:cubicBezTo>
                    <a:pt x="1118" y="439"/>
                    <a:pt x="1117" y="445"/>
                    <a:pt x="1120" y="447"/>
                  </a:cubicBezTo>
                  <a:cubicBezTo>
                    <a:pt x="1125" y="449"/>
                    <a:pt x="1129" y="449"/>
                    <a:pt x="1132" y="454"/>
                  </a:cubicBezTo>
                  <a:cubicBezTo>
                    <a:pt x="1137" y="464"/>
                    <a:pt x="1134" y="477"/>
                    <a:pt x="1129" y="486"/>
                  </a:cubicBezTo>
                  <a:cubicBezTo>
                    <a:pt x="1123" y="498"/>
                    <a:pt x="1116" y="510"/>
                    <a:pt x="1108" y="519"/>
                  </a:cubicBezTo>
                  <a:cubicBezTo>
                    <a:pt x="1103" y="524"/>
                    <a:pt x="1099" y="528"/>
                    <a:pt x="1095" y="533"/>
                  </a:cubicBezTo>
                  <a:cubicBezTo>
                    <a:pt x="1092" y="536"/>
                    <a:pt x="1089" y="540"/>
                    <a:pt x="1084" y="541"/>
                  </a:cubicBezTo>
                  <a:cubicBezTo>
                    <a:pt x="1084" y="541"/>
                    <a:pt x="1084" y="541"/>
                    <a:pt x="1084" y="541"/>
                  </a:cubicBezTo>
                  <a:cubicBezTo>
                    <a:pt x="1078" y="541"/>
                    <a:pt x="1072" y="542"/>
                    <a:pt x="1066" y="542"/>
                  </a:cubicBezTo>
                  <a:cubicBezTo>
                    <a:pt x="1049" y="544"/>
                    <a:pt x="1033" y="545"/>
                    <a:pt x="1016" y="545"/>
                  </a:cubicBezTo>
                  <a:cubicBezTo>
                    <a:pt x="1007" y="545"/>
                    <a:pt x="998" y="545"/>
                    <a:pt x="989" y="545"/>
                  </a:cubicBezTo>
                  <a:cubicBezTo>
                    <a:pt x="991" y="544"/>
                    <a:pt x="992" y="544"/>
                    <a:pt x="994" y="544"/>
                  </a:cubicBezTo>
                  <a:cubicBezTo>
                    <a:pt x="996" y="544"/>
                    <a:pt x="999" y="544"/>
                    <a:pt x="1002" y="544"/>
                  </a:cubicBezTo>
                  <a:cubicBezTo>
                    <a:pt x="1001" y="544"/>
                    <a:pt x="1001" y="544"/>
                    <a:pt x="1001" y="544"/>
                  </a:cubicBezTo>
                  <a:cubicBezTo>
                    <a:pt x="1001" y="544"/>
                    <a:pt x="1001" y="545"/>
                    <a:pt x="1001" y="545"/>
                  </a:cubicBezTo>
                  <a:cubicBezTo>
                    <a:pt x="1005" y="545"/>
                    <a:pt x="1008" y="544"/>
                    <a:pt x="1012" y="544"/>
                  </a:cubicBezTo>
                  <a:cubicBezTo>
                    <a:pt x="1013" y="544"/>
                    <a:pt x="1014" y="544"/>
                    <a:pt x="1015" y="544"/>
                  </a:cubicBezTo>
                  <a:cubicBezTo>
                    <a:pt x="1021" y="544"/>
                    <a:pt x="1027" y="544"/>
                    <a:pt x="1033" y="543"/>
                  </a:cubicBezTo>
                  <a:cubicBezTo>
                    <a:pt x="1040" y="541"/>
                    <a:pt x="1045" y="539"/>
                    <a:pt x="1051" y="537"/>
                  </a:cubicBezTo>
                  <a:cubicBezTo>
                    <a:pt x="1052" y="537"/>
                    <a:pt x="1051" y="536"/>
                    <a:pt x="1051" y="536"/>
                  </a:cubicBezTo>
                  <a:cubicBezTo>
                    <a:pt x="1045" y="538"/>
                    <a:pt x="1038" y="540"/>
                    <a:pt x="1031" y="541"/>
                  </a:cubicBezTo>
                  <a:cubicBezTo>
                    <a:pt x="1030" y="541"/>
                    <a:pt x="1028" y="541"/>
                    <a:pt x="1026" y="541"/>
                  </a:cubicBezTo>
                  <a:cubicBezTo>
                    <a:pt x="1033" y="540"/>
                    <a:pt x="1038" y="537"/>
                    <a:pt x="1044" y="536"/>
                  </a:cubicBezTo>
                  <a:cubicBezTo>
                    <a:pt x="1045" y="535"/>
                    <a:pt x="1045" y="535"/>
                    <a:pt x="1044" y="535"/>
                  </a:cubicBezTo>
                  <a:cubicBezTo>
                    <a:pt x="1037" y="536"/>
                    <a:pt x="1029" y="539"/>
                    <a:pt x="1022" y="540"/>
                  </a:cubicBezTo>
                  <a:cubicBezTo>
                    <a:pt x="1018" y="541"/>
                    <a:pt x="1015" y="541"/>
                    <a:pt x="1011" y="541"/>
                  </a:cubicBezTo>
                  <a:cubicBezTo>
                    <a:pt x="1011" y="541"/>
                    <a:pt x="1010" y="541"/>
                    <a:pt x="1010" y="541"/>
                  </a:cubicBezTo>
                  <a:cubicBezTo>
                    <a:pt x="1007" y="541"/>
                    <a:pt x="1003" y="541"/>
                    <a:pt x="1000" y="541"/>
                  </a:cubicBezTo>
                  <a:cubicBezTo>
                    <a:pt x="1007" y="539"/>
                    <a:pt x="1014" y="536"/>
                    <a:pt x="1020" y="534"/>
                  </a:cubicBezTo>
                  <a:cubicBezTo>
                    <a:pt x="1021" y="534"/>
                    <a:pt x="1020" y="533"/>
                    <a:pt x="1020" y="533"/>
                  </a:cubicBezTo>
                  <a:cubicBezTo>
                    <a:pt x="1008" y="537"/>
                    <a:pt x="996" y="540"/>
                    <a:pt x="984" y="543"/>
                  </a:cubicBezTo>
                  <a:cubicBezTo>
                    <a:pt x="984" y="543"/>
                    <a:pt x="984" y="543"/>
                    <a:pt x="984" y="543"/>
                  </a:cubicBezTo>
                  <a:cubicBezTo>
                    <a:pt x="982" y="543"/>
                    <a:pt x="981" y="543"/>
                    <a:pt x="979" y="544"/>
                  </a:cubicBezTo>
                  <a:cubicBezTo>
                    <a:pt x="978" y="544"/>
                    <a:pt x="977" y="544"/>
                    <a:pt x="977" y="544"/>
                  </a:cubicBezTo>
                  <a:cubicBezTo>
                    <a:pt x="981" y="542"/>
                    <a:pt x="985" y="539"/>
                    <a:pt x="989" y="537"/>
                  </a:cubicBezTo>
                  <a:cubicBezTo>
                    <a:pt x="996" y="533"/>
                    <a:pt x="1004" y="529"/>
                    <a:pt x="1012" y="527"/>
                  </a:cubicBezTo>
                  <a:cubicBezTo>
                    <a:pt x="1012" y="527"/>
                    <a:pt x="1012" y="526"/>
                    <a:pt x="1012" y="526"/>
                  </a:cubicBezTo>
                  <a:cubicBezTo>
                    <a:pt x="1003" y="528"/>
                    <a:pt x="997" y="531"/>
                    <a:pt x="989" y="535"/>
                  </a:cubicBezTo>
                  <a:cubicBezTo>
                    <a:pt x="985" y="536"/>
                    <a:pt x="982" y="538"/>
                    <a:pt x="978" y="540"/>
                  </a:cubicBezTo>
                  <a:cubicBezTo>
                    <a:pt x="976" y="541"/>
                    <a:pt x="973" y="542"/>
                    <a:pt x="971" y="543"/>
                  </a:cubicBezTo>
                  <a:cubicBezTo>
                    <a:pt x="970" y="543"/>
                    <a:pt x="969" y="543"/>
                    <a:pt x="968" y="543"/>
                  </a:cubicBezTo>
                  <a:cubicBezTo>
                    <a:pt x="962" y="542"/>
                    <a:pt x="955" y="541"/>
                    <a:pt x="950" y="544"/>
                  </a:cubicBezTo>
                  <a:cubicBezTo>
                    <a:pt x="946" y="546"/>
                    <a:pt x="943" y="548"/>
                    <a:pt x="941" y="552"/>
                  </a:cubicBezTo>
                  <a:cubicBezTo>
                    <a:pt x="938" y="550"/>
                    <a:pt x="933" y="551"/>
                    <a:pt x="930" y="551"/>
                  </a:cubicBezTo>
                  <a:cubicBezTo>
                    <a:pt x="929" y="551"/>
                    <a:pt x="928" y="551"/>
                    <a:pt x="927" y="551"/>
                  </a:cubicBezTo>
                  <a:cubicBezTo>
                    <a:pt x="937" y="549"/>
                    <a:pt x="947" y="544"/>
                    <a:pt x="956" y="541"/>
                  </a:cubicBezTo>
                  <a:cubicBezTo>
                    <a:pt x="964" y="538"/>
                    <a:pt x="971" y="535"/>
                    <a:pt x="978" y="532"/>
                  </a:cubicBezTo>
                  <a:cubicBezTo>
                    <a:pt x="985" y="528"/>
                    <a:pt x="993" y="524"/>
                    <a:pt x="1001" y="521"/>
                  </a:cubicBezTo>
                  <a:cubicBezTo>
                    <a:pt x="1001" y="520"/>
                    <a:pt x="1001" y="519"/>
                    <a:pt x="1000" y="520"/>
                  </a:cubicBezTo>
                  <a:cubicBezTo>
                    <a:pt x="992" y="523"/>
                    <a:pt x="985" y="527"/>
                    <a:pt x="977" y="530"/>
                  </a:cubicBezTo>
                  <a:cubicBezTo>
                    <a:pt x="970" y="533"/>
                    <a:pt x="963" y="535"/>
                    <a:pt x="955" y="538"/>
                  </a:cubicBezTo>
                  <a:cubicBezTo>
                    <a:pt x="942" y="543"/>
                    <a:pt x="928" y="548"/>
                    <a:pt x="914" y="549"/>
                  </a:cubicBezTo>
                  <a:cubicBezTo>
                    <a:pt x="913" y="549"/>
                    <a:pt x="913" y="550"/>
                    <a:pt x="912" y="550"/>
                  </a:cubicBezTo>
                  <a:cubicBezTo>
                    <a:pt x="912" y="550"/>
                    <a:pt x="911" y="550"/>
                    <a:pt x="911" y="550"/>
                  </a:cubicBezTo>
                  <a:cubicBezTo>
                    <a:pt x="909" y="550"/>
                    <a:pt x="907" y="550"/>
                    <a:pt x="905" y="550"/>
                  </a:cubicBezTo>
                  <a:cubicBezTo>
                    <a:pt x="905" y="550"/>
                    <a:pt x="906" y="549"/>
                    <a:pt x="906" y="549"/>
                  </a:cubicBezTo>
                  <a:cubicBezTo>
                    <a:pt x="906" y="549"/>
                    <a:pt x="907" y="549"/>
                    <a:pt x="907" y="549"/>
                  </a:cubicBezTo>
                  <a:cubicBezTo>
                    <a:pt x="911" y="549"/>
                    <a:pt x="915" y="547"/>
                    <a:pt x="919" y="545"/>
                  </a:cubicBezTo>
                  <a:cubicBezTo>
                    <a:pt x="924" y="543"/>
                    <a:pt x="929" y="540"/>
                    <a:pt x="934" y="538"/>
                  </a:cubicBezTo>
                  <a:cubicBezTo>
                    <a:pt x="944" y="532"/>
                    <a:pt x="954" y="526"/>
                    <a:pt x="965" y="523"/>
                  </a:cubicBezTo>
                  <a:cubicBezTo>
                    <a:pt x="966" y="522"/>
                    <a:pt x="966" y="521"/>
                    <a:pt x="965" y="521"/>
                  </a:cubicBezTo>
                  <a:cubicBezTo>
                    <a:pt x="954" y="525"/>
                    <a:pt x="944" y="529"/>
                    <a:pt x="934" y="534"/>
                  </a:cubicBezTo>
                  <a:cubicBezTo>
                    <a:pt x="929" y="536"/>
                    <a:pt x="924" y="539"/>
                    <a:pt x="919" y="541"/>
                  </a:cubicBezTo>
                  <a:cubicBezTo>
                    <a:pt x="916" y="543"/>
                    <a:pt x="912" y="544"/>
                    <a:pt x="909" y="545"/>
                  </a:cubicBezTo>
                  <a:cubicBezTo>
                    <a:pt x="910" y="545"/>
                    <a:pt x="910" y="544"/>
                    <a:pt x="910" y="544"/>
                  </a:cubicBezTo>
                  <a:cubicBezTo>
                    <a:pt x="911" y="543"/>
                    <a:pt x="912" y="543"/>
                    <a:pt x="913" y="542"/>
                  </a:cubicBezTo>
                  <a:cubicBezTo>
                    <a:pt x="916" y="541"/>
                    <a:pt x="919" y="539"/>
                    <a:pt x="921" y="538"/>
                  </a:cubicBezTo>
                  <a:cubicBezTo>
                    <a:pt x="928" y="534"/>
                    <a:pt x="934" y="529"/>
                    <a:pt x="940" y="525"/>
                  </a:cubicBezTo>
                  <a:cubicBezTo>
                    <a:pt x="947" y="521"/>
                    <a:pt x="954" y="517"/>
                    <a:pt x="960" y="513"/>
                  </a:cubicBezTo>
                  <a:cubicBezTo>
                    <a:pt x="967" y="508"/>
                    <a:pt x="974" y="504"/>
                    <a:pt x="980" y="500"/>
                  </a:cubicBezTo>
                  <a:cubicBezTo>
                    <a:pt x="981" y="500"/>
                    <a:pt x="980" y="500"/>
                    <a:pt x="980" y="500"/>
                  </a:cubicBezTo>
                  <a:cubicBezTo>
                    <a:pt x="964" y="508"/>
                    <a:pt x="950" y="518"/>
                    <a:pt x="934" y="527"/>
                  </a:cubicBezTo>
                  <a:cubicBezTo>
                    <a:pt x="928" y="531"/>
                    <a:pt x="923" y="534"/>
                    <a:pt x="917" y="537"/>
                  </a:cubicBezTo>
                  <a:cubicBezTo>
                    <a:pt x="918" y="535"/>
                    <a:pt x="920" y="534"/>
                    <a:pt x="921" y="532"/>
                  </a:cubicBezTo>
                  <a:cubicBezTo>
                    <a:pt x="921" y="532"/>
                    <a:pt x="921" y="532"/>
                    <a:pt x="921" y="532"/>
                  </a:cubicBezTo>
                  <a:cubicBezTo>
                    <a:pt x="926" y="532"/>
                    <a:pt x="930" y="529"/>
                    <a:pt x="934" y="526"/>
                  </a:cubicBezTo>
                  <a:cubicBezTo>
                    <a:pt x="939" y="523"/>
                    <a:pt x="943" y="520"/>
                    <a:pt x="948" y="517"/>
                  </a:cubicBezTo>
                  <a:cubicBezTo>
                    <a:pt x="957" y="510"/>
                    <a:pt x="965" y="503"/>
                    <a:pt x="972" y="495"/>
                  </a:cubicBezTo>
                  <a:cubicBezTo>
                    <a:pt x="973" y="494"/>
                    <a:pt x="972" y="494"/>
                    <a:pt x="972" y="494"/>
                  </a:cubicBezTo>
                  <a:cubicBezTo>
                    <a:pt x="964" y="503"/>
                    <a:pt x="955" y="510"/>
                    <a:pt x="945" y="516"/>
                  </a:cubicBezTo>
                  <a:cubicBezTo>
                    <a:pt x="940" y="519"/>
                    <a:pt x="936" y="522"/>
                    <a:pt x="931" y="524"/>
                  </a:cubicBezTo>
                  <a:cubicBezTo>
                    <a:pt x="930" y="525"/>
                    <a:pt x="929" y="525"/>
                    <a:pt x="928" y="526"/>
                  </a:cubicBezTo>
                  <a:cubicBezTo>
                    <a:pt x="928" y="526"/>
                    <a:pt x="928" y="526"/>
                    <a:pt x="928" y="525"/>
                  </a:cubicBezTo>
                  <a:cubicBezTo>
                    <a:pt x="928" y="525"/>
                    <a:pt x="928" y="525"/>
                    <a:pt x="928" y="525"/>
                  </a:cubicBezTo>
                  <a:cubicBezTo>
                    <a:pt x="934" y="521"/>
                    <a:pt x="939" y="517"/>
                    <a:pt x="945" y="513"/>
                  </a:cubicBezTo>
                  <a:cubicBezTo>
                    <a:pt x="950" y="510"/>
                    <a:pt x="953" y="508"/>
                    <a:pt x="957" y="502"/>
                  </a:cubicBezTo>
                  <a:cubicBezTo>
                    <a:pt x="957" y="502"/>
                    <a:pt x="957" y="502"/>
                    <a:pt x="957" y="502"/>
                  </a:cubicBezTo>
                  <a:cubicBezTo>
                    <a:pt x="960" y="499"/>
                    <a:pt x="963" y="496"/>
                    <a:pt x="965" y="494"/>
                  </a:cubicBezTo>
                  <a:cubicBezTo>
                    <a:pt x="974" y="485"/>
                    <a:pt x="983" y="476"/>
                    <a:pt x="994" y="469"/>
                  </a:cubicBezTo>
                  <a:cubicBezTo>
                    <a:pt x="994" y="469"/>
                    <a:pt x="994" y="468"/>
                    <a:pt x="993" y="469"/>
                  </a:cubicBezTo>
                  <a:cubicBezTo>
                    <a:pt x="983" y="474"/>
                    <a:pt x="975" y="483"/>
                    <a:pt x="966" y="491"/>
                  </a:cubicBezTo>
                  <a:cubicBezTo>
                    <a:pt x="964" y="492"/>
                    <a:pt x="962" y="494"/>
                    <a:pt x="960" y="496"/>
                  </a:cubicBezTo>
                  <a:cubicBezTo>
                    <a:pt x="957" y="497"/>
                    <a:pt x="954" y="499"/>
                    <a:pt x="951" y="501"/>
                  </a:cubicBezTo>
                  <a:cubicBezTo>
                    <a:pt x="953" y="499"/>
                    <a:pt x="955" y="497"/>
                    <a:pt x="957" y="495"/>
                  </a:cubicBezTo>
                  <a:cubicBezTo>
                    <a:pt x="964" y="488"/>
                    <a:pt x="972" y="481"/>
                    <a:pt x="979" y="475"/>
                  </a:cubicBezTo>
                  <a:cubicBezTo>
                    <a:pt x="982" y="471"/>
                    <a:pt x="986" y="468"/>
                    <a:pt x="989" y="465"/>
                  </a:cubicBezTo>
                  <a:cubicBezTo>
                    <a:pt x="993" y="461"/>
                    <a:pt x="997" y="459"/>
                    <a:pt x="1001" y="457"/>
                  </a:cubicBezTo>
                  <a:cubicBezTo>
                    <a:pt x="1006" y="453"/>
                    <a:pt x="1012" y="448"/>
                    <a:pt x="1019" y="447"/>
                  </a:cubicBezTo>
                  <a:cubicBezTo>
                    <a:pt x="1019" y="447"/>
                    <a:pt x="1019" y="446"/>
                    <a:pt x="1019" y="446"/>
                  </a:cubicBezTo>
                  <a:cubicBezTo>
                    <a:pt x="1013" y="446"/>
                    <a:pt x="1008" y="449"/>
                    <a:pt x="1003" y="453"/>
                  </a:cubicBezTo>
                  <a:cubicBezTo>
                    <a:pt x="997" y="458"/>
                    <a:pt x="990" y="462"/>
                    <a:pt x="984" y="468"/>
                  </a:cubicBezTo>
                  <a:cubicBezTo>
                    <a:pt x="975" y="474"/>
                    <a:pt x="967" y="481"/>
                    <a:pt x="959" y="489"/>
                  </a:cubicBezTo>
                  <a:cubicBezTo>
                    <a:pt x="955" y="492"/>
                    <a:pt x="951" y="497"/>
                    <a:pt x="947" y="501"/>
                  </a:cubicBezTo>
                  <a:cubicBezTo>
                    <a:pt x="955" y="492"/>
                    <a:pt x="964" y="484"/>
                    <a:pt x="972" y="476"/>
                  </a:cubicBezTo>
                  <a:cubicBezTo>
                    <a:pt x="977" y="471"/>
                    <a:pt x="982" y="465"/>
                    <a:pt x="987" y="462"/>
                  </a:cubicBezTo>
                  <a:cubicBezTo>
                    <a:pt x="992" y="459"/>
                    <a:pt x="996" y="457"/>
                    <a:pt x="1000" y="452"/>
                  </a:cubicBezTo>
                  <a:cubicBezTo>
                    <a:pt x="1001" y="452"/>
                    <a:pt x="1000" y="451"/>
                    <a:pt x="999" y="451"/>
                  </a:cubicBezTo>
                  <a:cubicBezTo>
                    <a:pt x="990" y="461"/>
                    <a:pt x="978" y="467"/>
                    <a:pt x="969" y="476"/>
                  </a:cubicBezTo>
                  <a:cubicBezTo>
                    <a:pt x="962" y="483"/>
                    <a:pt x="954" y="489"/>
                    <a:pt x="948" y="496"/>
                  </a:cubicBezTo>
                  <a:cubicBezTo>
                    <a:pt x="949" y="494"/>
                    <a:pt x="950" y="492"/>
                    <a:pt x="951" y="490"/>
                  </a:cubicBezTo>
                  <a:cubicBezTo>
                    <a:pt x="952" y="491"/>
                    <a:pt x="952" y="491"/>
                    <a:pt x="953" y="491"/>
                  </a:cubicBezTo>
                  <a:cubicBezTo>
                    <a:pt x="958" y="487"/>
                    <a:pt x="962" y="481"/>
                    <a:pt x="966" y="476"/>
                  </a:cubicBezTo>
                  <a:cubicBezTo>
                    <a:pt x="970" y="471"/>
                    <a:pt x="974" y="467"/>
                    <a:pt x="979" y="463"/>
                  </a:cubicBezTo>
                  <a:cubicBezTo>
                    <a:pt x="988" y="454"/>
                    <a:pt x="999" y="447"/>
                    <a:pt x="1008" y="439"/>
                  </a:cubicBezTo>
                  <a:cubicBezTo>
                    <a:pt x="1009" y="439"/>
                    <a:pt x="1008" y="439"/>
                    <a:pt x="1008" y="439"/>
                  </a:cubicBezTo>
                  <a:cubicBezTo>
                    <a:pt x="996" y="444"/>
                    <a:pt x="987" y="453"/>
                    <a:pt x="977" y="461"/>
                  </a:cubicBezTo>
                  <a:cubicBezTo>
                    <a:pt x="972" y="466"/>
                    <a:pt x="968" y="471"/>
                    <a:pt x="963" y="475"/>
                  </a:cubicBezTo>
                  <a:cubicBezTo>
                    <a:pt x="961" y="478"/>
                    <a:pt x="959" y="480"/>
                    <a:pt x="957" y="482"/>
                  </a:cubicBezTo>
                  <a:cubicBezTo>
                    <a:pt x="965" y="470"/>
                    <a:pt x="972" y="457"/>
                    <a:pt x="976" y="443"/>
                  </a:cubicBezTo>
                  <a:cubicBezTo>
                    <a:pt x="977" y="441"/>
                    <a:pt x="977" y="439"/>
                    <a:pt x="978" y="438"/>
                  </a:cubicBezTo>
                  <a:cubicBezTo>
                    <a:pt x="978" y="438"/>
                    <a:pt x="979" y="437"/>
                    <a:pt x="979" y="437"/>
                  </a:cubicBezTo>
                  <a:cubicBezTo>
                    <a:pt x="990" y="431"/>
                    <a:pt x="1004" y="428"/>
                    <a:pt x="1016" y="424"/>
                  </a:cubicBezTo>
                  <a:close/>
                  <a:moveTo>
                    <a:pt x="893" y="481"/>
                  </a:moveTo>
                  <a:cubicBezTo>
                    <a:pt x="893" y="481"/>
                    <a:pt x="893" y="481"/>
                    <a:pt x="893" y="481"/>
                  </a:cubicBezTo>
                  <a:cubicBezTo>
                    <a:pt x="893" y="481"/>
                    <a:pt x="893" y="481"/>
                    <a:pt x="894" y="481"/>
                  </a:cubicBezTo>
                  <a:cubicBezTo>
                    <a:pt x="895" y="480"/>
                    <a:pt x="894" y="478"/>
                    <a:pt x="894" y="477"/>
                  </a:cubicBezTo>
                  <a:cubicBezTo>
                    <a:pt x="895" y="474"/>
                    <a:pt x="895" y="471"/>
                    <a:pt x="896" y="469"/>
                  </a:cubicBezTo>
                  <a:cubicBezTo>
                    <a:pt x="896" y="466"/>
                    <a:pt x="896" y="462"/>
                    <a:pt x="895" y="459"/>
                  </a:cubicBezTo>
                  <a:cubicBezTo>
                    <a:pt x="895" y="456"/>
                    <a:pt x="896" y="452"/>
                    <a:pt x="895" y="448"/>
                  </a:cubicBezTo>
                  <a:cubicBezTo>
                    <a:pt x="895" y="448"/>
                    <a:pt x="894" y="448"/>
                    <a:pt x="894" y="448"/>
                  </a:cubicBezTo>
                  <a:cubicBezTo>
                    <a:pt x="893" y="452"/>
                    <a:pt x="894" y="455"/>
                    <a:pt x="894" y="459"/>
                  </a:cubicBezTo>
                  <a:cubicBezTo>
                    <a:pt x="894" y="462"/>
                    <a:pt x="893" y="466"/>
                    <a:pt x="894" y="469"/>
                  </a:cubicBezTo>
                  <a:cubicBezTo>
                    <a:pt x="894" y="471"/>
                    <a:pt x="893" y="474"/>
                    <a:pt x="892" y="477"/>
                  </a:cubicBezTo>
                  <a:cubicBezTo>
                    <a:pt x="892" y="476"/>
                    <a:pt x="892" y="475"/>
                    <a:pt x="892" y="475"/>
                  </a:cubicBezTo>
                  <a:cubicBezTo>
                    <a:pt x="890" y="465"/>
                    <a:pt x="889" y="455"/>
                    <a:pt x="885" y="446"/>
                  </a:cubicBezTo>
                  <a:cubicBezTo>
                    <a:pt x="883" y="441"/>
                    <a:pt x="880" y="437"/>
                    <a:pt x="877" y="432"/>
                  </a:cubicBezTo>
                  <a:cubicBezTo>
                    <a:pt x="877" y="428"/>
                    <a:pt x="875" y="424"/>
                    <a:pt x="874" y="420"/>
                  </a:cubicBezTo>
                  <a:cubicBezTo>
                    <a:pt x="873" y="414"/>
                    <a:pt x="872" y="408"/>
                    <a:pt x="873" y="403"/>
                  </a:cubicBezTo>
                  <a:cubicBezTo>
                    <a:pt x="873" y="402"/>
                    <a:pt x="871" y="401"/>
                    <a:pt x="871" y="402"/>
                  </a:cubicBezTo>
                  <a:cubicBezTo>
                    <a:pt x="871" y="408"/>
                    <a:pt x="871" y="413"/>
                    <a:pt x="872" y="419"/>
                  </a:cubicBezTo>
                  <a:cubicBezTo>
                    <a:pt x="872" y="422"/>
                    <a:pt x="873" y="425"/>
                    <a:pt x="874" y="427"/>
                  </a:cubicBezTo>
                  <a:cubicBezTo>
                    <a:pt x="870" y="422"/>
                    <a:pt x="865" y="417"/>
                    <a:pt x="859" y="412"/>
                  </a:cubicBezTo>
                  <a:cubicBezTo>
                    <a:pt x="859" y="408"/>
                    <a:pt x="858" y="405"/>
                    <a:pt x="857" y="402"/>
                  </a:cubicBezTo>
                  <a:cubicBezTo>
                    <a:pt x="856" y="397"/>
                    <a:pt x="856" y="390"/>
                    <a:pt x="857" y="385"/>
                  </a:cubicBezTo>
                  <a:cubicBezTo>
                    <a:pt x="857" y="384"/>
                    <a:pt x="855" y="383"/>
                    <a:pt x="855" y="385"/>
                  </a:cubicBezTo>
                  <a:cubicBezTo>
                    <a:pt x="855" y="391"/>
                    <a:pt x="855" y="396"/>
                    <a:pt x="856" y="402"/>
                  </a:cubicBezTo>
                  <a:cubicBezTo>
                    <a:pt x="856" y="404"/>
                    <a:pt x="856" y="407"/>
                    <a:pt x="857" y="410"/>
                  </a:cubicBezTo>
                  <a:cubicBezTo>
                    <a:pt x="855" y="408"/>
                    <a:pt x="853" y="407"/>
                    <a:pt x="851" y="405"/>
                  </a:cubicBezTo>
                  <a:cubicBezTo>
                    <a:pt x="851" y="404"/>
                    <a:pt x="851" y="403"/>
                    <a:pt x="851" y="402"/>
                  </a:cubicBezTo>
                  <a:cubicBezTo>
                    <a:pt x="851" y="401"/>
                    <a:pt x="850" y="400"/>
                    <a:pt x="850" y="399"/>
                  </a:cubicBezTo>
                  <a:cubicBezTo>
                    <a:pt x="850" y="398"/>
                    <a:pt x="848" y="398"/>
                    <a:pt x="848" y="399"/>
                  </a:cubicBezTo>
                  <a:cubicBezTo>
                    <a:pt x="848" y="400"/>
                    <a:pt x="848" y="402"/>
                    <a:pt x="849" y="403"/>
                  </a:cubicBezTo>
                  <a:cubicBezTo>
                    <a:pt x="849" y="403"/>
                    <a:pt x="849" y="403"/>
                    <a:pt x="849" y="404"/>
                  </a:cubicBezTo>
                  <a:cubicBezTo>
                    <a:pt x="841" y="399"/>
                    <a:pt x="833" y="396"/>
                    <a:pt x="824" y="394"/>
                  </a:cubicBezTo>
                  <a:cubicBezTo>
                    <a:pt x="821" y="394"/>
                    <a:pt x="816" y="391"/>
                    <a:pt x="812" y="391"/>
                  </a:cubicBezTo>
                  <a:cubicBezTo>
                    <a:pt x="813" y="390"/>
                    <a:pt x="814" y="390"/>
                    <a:pt x="815" y="389"/>
                  </a:cubicBezTo>
                  <a:cubicBezTo>
                    <a:pt x="820" y="385"/>
                    <a:pt x="824" y="382"/>
                    <a:pt x="828" y="378"/>
                  </a:cubicBezTo>
                  <a:cubicBezTo>
                    <a:pt x="836" y="372"/>
                    <a:pt x="851" y="362"/>
                    <a:pt x="854" y="350"/>
                  </a:cubicBezTo>
                  <a:cubicBezTo>
                    <a:pt x="854" y="350"/>
                    <a:pt x="855" y="350"/>
                    <a:pt x="855" y="349"/>
                  </a:cubicBezTo>
                  <a:cubicBezTo>
                    <a:pt x="855" y="335"/>
                    <a:pt x="848" y="321"/>
                    <a:pt x="838" y="310"/>
                  </a:cubicBezTo>
                  <a:cubicBezTo>
                    <a:pt x="838" y="310"/>
                    <a:pt x="838" y="309"/>
                    <a:pt x="838" y="309"/>
                  </a:cubicBezTo>
                  <a:cubicBezTo>
                    <a:pt x="839" y="309"/>
                    <a:pt x="839" y="308"/>
                    <a:pt x="839" y="308"/>
                  </a:cubicBezTo>
                  <a:cubicBezTo>
                    <a:pt x="840" y="305"/>
                    <a:pt x="845" y="302"/>
                    <a:pt x="847" y="300"/>
                  </a:cubicBezTo>
                  <a:cubicBezTo>
                    <a:pt x="851" y="295"/>
                    <a:pt x="856" y="290"/>
                    <a:pt x="860" y="285"/>
                  </a:cubicBezTo>
                  <a:cubicBezTo>
                    <a:pt x="864" y="280"/>
                    <a:pt x="868" y="274"/>
                    <a:pt x="874" y="272"/>
                  </a:cubicBezTo>
                  <a:cubicBezTo>
                    <a:pt x="879" y="270"/>
                    <a:pt x="883" y="269"/>
                    <a:pt x="886" y="266"/>
                  </a:cubicBezTo>
                  <a:cubicBezTo>
                    <a:pt x="899" y="257"/>
                    <a:pt x="911" y="251"/>
                    <a:pt x="927" y="252"/>
                  </a:cubicBezTo>
                  <a:cubicBezTo>
                    <a:pt x="945" y="254"/>
                    <a:pt x="957" y="264"/>
                    <a:pt x="966" y="280"/>
                  </a:cubicBezTo>
                  <a:cubicBezTo>
                    <a:pt x="980" y="306"/>
                    <a:pt x="988" y="337"/>
                    <a:pt x="988" y="367"/>
                  </a:cubicBezTo>
                  <a:cubicBezTo>
                    <a:pt x="986" y="382"/>
                    <a:pt x="984" y="397"/>
                    <a:pt x="978" y="411"/>
                  </a:cubicBezTo>
                  <a:cubicBezTo>
                    <a:pt x="972" y="429"/>
                    <a:pt x="962" y="446"/>
                    <a:pt x="953" y="463"/>
                  </a:cubicBezTo>
                  <a:cubicBezTo>
                    <a:pt x="945" y="478"/>
                    <a:pt x="935" y="492"/>
                    <a:pt x="924" y="505"/>
                  </a:cubicBezTo>
                  <a:cubicBezTo>
                    <a:pt x="926" y="501"/>
                    <a:pt x="929" y="496"/>
                    <a:pt x="931" y="492"/>
                  </a:cubicBezTo>
                  <a:cubicBezTo>
                    <a:pt x="933" y="487"/>
                    <a:pt x="935" y="482"/>
                    <a:pt x="938" y="478"/>
                  </a:cubicBezTo>
                  <a:cubicBezTo>
                    <a:pt x="939" y="478"/>
                    <a:pt x="938" y="477"/>
                    <a:pt x="938" y="477"/>
                  </a:cubicBezTo>
                  <a:cubicBezTo>
                    <a:pt x="933" y="480"/>
                    <a:pt x="932" y="486"/>
                    <a:pt x="929" y="491"/>
                  </a:cubicBezTo>
                  <a:cubicBezTo>
                    <a:pt x="926" y="497"/>
                    <a:pt x="921" y="503"/>
                    <a:pt x="920" y="510"/>
                  </a:cubicBezTo>
                  <a:cubicBezTo>
                    <a:pt x="920" y="510"/>
                    <a:pt x="919" y="510"/>
                    <a:pt x="919" y="511"/>
                  </a:cubicBezTo>
                  <a:cubicBezTo>
                    <a:pt x="913" y="517"/>
                    <a:pt x="907" y="524"/>
                    <a:pt x="901" y="530"/>
                  </a:cubicBezTo>
                  <a:cubicBezTo>
                    <a:pt x="901" y="529"/>
                    <a:pt x="902" y="527"/>
                    <a:pt x="902" y="526"/>
                  </a:cubicBezTo>
                  <a:cubicBezTo>
                    <a:pt x="904" y="522"/>
                    <a:pt x="907" y="517"/>
                    <a:pt x="909" y="513"/>
                  </a:cubicBezTo>
                  <a:cubicBezTo>
                    <a:pt x="910" y="513"/>
                    <a:pt x="909" y="513"/>
                    <a:pt x="909" y="513"/>
                  </a:cubicBezTo>
                  <a:cubicBezTo>
                    <a:pt x="908" y="514"/>
                    <a:pt x="906" y="516"/>
                    <a:pt x="905" y="517"/>
                  </a:cubicBezTo>
                  <a:cubicBezTo>
                    <a:pt x="906" y="517"/>
                    <a:pt x="906" y="516"/>
                    <a:pt x="906" y="516"/>
                  </a:cubicBezTo>
                  <a:cubicBezTo>
                    <a:pt x="909" y="507"/>
                    <a:pt x="912" y="498"/>
                    <a:pt x="913" y="488"/>
                  </a:cubicBezTo>
                  <a:cubicBezTo>
                    <a:pt x="913" y="488"/>
                    <a:pt x="912" y="488"/>
                    <a:pt x="912" y="488"/>
                  </a:cubicBezTo>
                  <a:cubicBezTo>
                    <a:pt x="909" y="497"/>
                    <a:pt x="908" y="506"/>
                    <a:pt x="904" y="515"/>
                  </a:cubicBezTo>
                  <a:cubicBezTo>
                    <a:pt x="901" y="522"/>
                    <a:pt x="898" y="529"/>
                    <a:pt x="894" y="535"/>
                  </a:cubicBezTo>
                  <a:cubicBezTo>
                    <a:pt x="894" y="535"/>
                    <a:pt x="894" y="535"/>
                    <a:pt x="894" y="535"/>
                  </a:cubicBezTo>
                  <a:cubicBezTo>
                    <a:pt x="893" y="537"/>
                    <a:pt x="891" y="538"/>
                    <a:pt x="890" y="540"/>
                  </a:cubicBezTo>
                  <a:cubicBezTo>
                    <a:pt x="890" y="538"/>
                    <a:pt x="890" y="537"/>
                    <a:pt x="890" y="535"/>
                  </a:cubicBezTo>
                  <a:cubicBezTo>
                    <a:pt x="891" y="526"/>
                    <a:pt x="894" y="516"/>
                    <a:pt x="894" y="507"/>
                  </a:cubicBezTo>
                  <a:cubicBezTo>
                    <a:pt x="894" y="498"/>
                    <a:pt x="894" y="490"/>
                    <a:pt x="893" y="481"/>
                  </a:cubicBezTo>
                  <a:close/>
                  <a:moveTo>
                    <a:pt x="713" y="477"/>
                  </a:moveTo>
                  <a:cubicBezTo>
                    <a:pt x="712" y="474"/>
                    <a:pt x="712" y="471"/>
                    <a:pt x="711" y="468"/>
                  </a:cubicBezTo>
                  <a:cubicBezTo>
                    <a:pt x="710" y="459"/>
                    <a:pt x="714" y="450"/>
                    <a:pt x="715" y="441"/>
                  </a:cubicBezTo>
                  <a:cubicBezTo>
                    <a:pt x="716" y="435"/>
                    <a:pt x="717" y="429"/>
                    <a:pt x="721" y="424"/>
                  </a:cubicBezTo>
                  <a:cubicBezTo>
                    <a:pt x="724" y="421"/>
                    <a:pt x="728" y="418"/>
                    <a:pt x="731" y="416"/>
                  </a:cubicBezTo>
                  <a:cubicBezTo>
                    <a:pt x="735" y="415"/>
                    <a:pt x="739" y="414"/>
                    <a:pt x="742" y="414"/>
                  </a:cubicBezTo>
                  <a:cubicBezTo>
                    <a:pt x="740" y="414"/>
                    <a:pt x="738" y="415"/>
                    <a:pt x="737" y="416"/>
                  </a:cubicBezTo>
                  <a:cubicBezTo>
                    <a:pt x="733" y="418"/>
                    <a:pt x="729" y="421"/>
                    <a:pt x="726" y="424"/>
                  </a:cubicBezTo>
                  <a:cubicBezTo>
                    <a:pt x="720" y="433"/>
                    <a:pt x="716" y="443"/>
                    <a:pt x="714" y="454"/>
                  </a:cubicBezTo>
                  <a:cubicBezTo>
                    <a:pt x="713" y="461"/>
                    <a:pt x="712" y="469"/>
                    <a:pt x="713" y="477"/>
                  </a:cubicBezTo>
                  <a:close/>
                  <a:moveTo>
                    <a:pt x="712" y="421"/>
                  </a:moveTo>
                  <a:cubicBezTo>
                    <a:pt x="712" y="420"/>
                    <a:pt x="711" y="418"/>
                    <a:pt x="709" y="416"/>
                  </a:cubicBezTo>
                  <a:cubicBezTo>
                    <a:pt x="712" y="417"/>
                    <a:pt x="715" y="417"/>
                    <a:pt x="717" y="417"/>
                  </a:cubicBezTo>
                  <a:cubicBezTo>
                    <a:pt x="720" y="417"/>
                    <a:pt x="723" y="417"/>
                    <a:pt x="726" y="416"/>
                  </a:cubicBezTo>
                  <a:cubicBezTo>
                    <a:pt x="721" y="419"/>
                    <a:pt x="718" y="423"/>
                    <a:pt x="715" y="428"/>
                  </a:cubicBezTo>
                  <a:cubicBezTo>
                    <a:pt x="714" y="425"/>
                    <a:pt x="713" y="421"/>
                    <a:pt x="712" y="421"/>
                  </a:cubicBezTo>
                  <a:close/>
                  <a:moveTo>
                    <a:pt x="741" y="410"/>
                  </a:moveTo>
                  <a:cubicBezTo>
                    <a:pt x="728" y="413"/>
                    <a:pt x="715" y="413"/>
                    <a:pt x="702" y="412"/>
                  </a:cubicBezTo>
                  <a:cubicBezTo>
                    <a:pt x="695" y="411"/>
                    <a:pt x="689" y="411"/>
                    <a:pt x="682" y="410"/>
                  </a:cubicBezTo>
                  <a:cubicBezTo>
                    <a:pt x="676" y="409"/>
                    <a:pt x="670" y="409"/>
                    <a:pt x="664" y="407"/>
                  </a:cubicBezTo>
                  <a:cubicBezTo>
                    <a:pt x="653" y="404"/>
                    <a:pt x="644" y="398"/>
                    <a:pt x="636" y="390"/>
                  </a:cubicBezTo>
                  <a:cubicBezTo>
                    <a:pt x="632" y="386"/>
                    <a:pt x="626" y="379"/>
                    <a:pt x="620" y="383"/>
                  </a:cubicBezTo>
                  <a:cubicBezTo>
                    <a:pt x="619" y="383"/>
                    <a:pt x="619" y="384"/>
                    <a:pt x="620" y="384"/>
                  </a:cubicBezTo>
                  <a:cubicBezTo>
                    <a:pt x="628" y="385"/>
                    <a:pt x="633" y="393"/>
                    <a:pt x="639" y="399"/>
                  </a:cubicBezTo>
                  <a:cubicBezTo>
                    <a:pt x="638" y="398"/>
                    <a:pt x="637" y="398"/>
                    <a:pt x="635" y="397"/>
                  </a:cubicBezTo>
                  <a:cubicBezTo>
                    <a:pt x="634" y="396"/>
                    <a:pt x="633" y="396"/>
                    <a:pt x="632" y="396"/>
                  </a:cubicBezTo>
                  <a:cubicBezTo>
                    <a:pt x="631" y="396"/>
                    <a:pt x="631" y="396"/>
                    <a:pt x="631" y="396"/>
                  </a:cubicBezTo>
                  <a:cubicBezTo>
                    <a:pt x="630" y="399"/>
                    <a:pt x="636" y="399"/>
                    <a:pt x="637" y="400"/>
                  </a:cubicBezTo>
                  <a:cubicBezTo>
                    <a:pt x="640" y="402"/>
                    <a:pt x="643" y="404"/>
                    <a:pt x="646" y="406"/>
                  </a:cubicBezTo>
                  <a:cubicBezTo>
                    <a:pt x="647" y="406"/>
                    <a:pt x="647" y="405"/>
                    <a:pt x="647" y="405"/>
                  </a:cubicBezTo>
                  <a:cubicBezTo>
                    <a:pt x="647" y="405"/>
                    <a:pt x="647" y="404"/>
                    <a:pt x="646" y="404"/>
                  </a:cubicBezTo>
                  <a:cubicBezTo>
                    <a:pt x="656" y="409"/>
                    <a:pt x="665" y="412"/>
                    <a:pt x="676" y="413"/>
                  </a:cubicBezTo>
                  <a:cubicBezTo>
                    <a:pt x="685" y="414"/>
                    <a:pt x="695" y="415"/>
                    <a:pt x="704" y="416"/>
                  </a:cubicBezTo>
                  <a:cubicBezTo>
                    <a:pt x="705" y="417"/>
                    <a:pt x="706" y="417"/>
                    <a:pt x="707" y="418"/>
                  </a:cubicBezTo>
                  <a:cubicBezTo>
                    <a:pt x="709" y="420"/>
                    <a:pt x="710" y="422"/>
                    <a:pt x="711" y="424"/>
                  </a:cubicBezTo>
                  <a:cubicBezTo>
                    <a:pt x="712" y="425"/>
                    <a:pt x="713" y="429"/>
                    <a:pt x="714" y="430"/>
                  </a:cubicBezTo>
                  <a:cubicBezTo>
                    <a:pt x="714" y="431"/>
                    <a:pt x="713" y="432"/>
                    <a:pt x="713" y="433"/>
                  </a:cubicBezTo>
                  <a:cubicBezTo>
                    <a:pt x="712" y="439"/>
                    <a:pt x="712" y="444"/>
                    <a:pt x="710" y="450"/>
                  </a:cubicBezTo>
                  <a:cubicBezTo>
                    <a:pt x="709" y="454"/>
                    <a:pt x="708" y="459"/>
                    <a:pt x="707" y="463"/>
                  </a:cubicBezTo>
                  <a:cubicBezTo>
                    <a:pt x="702" y="472"/>
                    <a:pt x="691" y="476"/>
                    <a:pt x="683" y="480"/>
                  </a:cubicBezTo>
                  <a:cubicBezTo>
                    <a:pt x="671" y="485"/>
                    <a:pt x="660" y="489"/>
                    <a:pt x="648" y="494"/>
                  </a:cubicBezTo>
                  <a:cubicBezTo>
                    <a:pt x="642" y="496"/>
                    <a:pt x="636" y="499"/>
                    <a:pt x="630" y="500"/>
                  </a:cubicBezTo>
                  <a:cubicBezTo>
                    <a:pt x="624" y="501"/>
                    <a:pt x="619" y="501"/>
                    <a:pt x="613" y="502"/>
                  </a:cubicBezTo>
                  <a:cubicBezTo>
                    <a:pt x="601" y="503"/>
                    <a:pt x="590" y="500"/>
                    <a:pt x="581" y="493"/>
                  </a:cubicBezTo>
                  <a:cubicBezTo>
                    <a:pt x="572" y="487"/>
                    <a:pt x="563" y="477"/>
                    <a:pt x="557" y="468"/>
                  </a:cubicBezTo>
                  <a:cubicBezTo>
                    <a:pt x="550" y="457"/>
                    <a:pt x="547" y="445"/>
                    <a:pt x="543" y="434"/>
                  </a:cubicBezTo>
                  <a:cubicBezTo>
                    <a:pt x="539" y="423"/>
                    <a:pt x="536" y="412"/>
                    <a:pt x="540" y="401"/>
                  </a:cubicBezTo>
                  <a:cubicBezTo>
                    <a:pt x="542" y="395"/>
                    <a:pt x="543" y="389"/>
                    <a:pt x="545" y="383"/>
                  </a:cubicBezTo>
                  <a:cubicBezTo>
                    <a:pt x="547" y="378"/>
                    <a:pt x="550" y="375"/>
                    <a:pt x="553" y="371"/>
                  </a:cubicBezTo>
                  <a:cubicBezTo>
                    <a:pt x="560" y="366"/>
                    <a:pt x="567" y="360"/>
                    <a:pt x="576" y="360"/>
                  </a:cubicBezTo>
                  <a:cubicBezTo>
                    <a:pt x="583" y="360"/>
                    <a:pt x="589" y="361"/>
                    <a:pt x="595" y="364"/>
                  </a:cubicBezTo>
                  <a:cubicBezTo>
                    <a:pt x="598" y="365"/>
                    <a:pt x="601" y="367"/>
                    <a:pt x="604" y="368"/>
                  </a:cubicBezTo>
                  <a:cubicBezTo>
                    <a:pt x="606" y="369"/>
                    <a:pt x="607" y="370"/>
                    <a:pt x="609" y="370"/>
                  </a:cubicBezTo>
                  <a:cubicBezTo>
                    <a:pt x="609" y="370"/>
                    <a:pt x="609" y="370"/>
                    <a:pt x="609" y="370"/>
                  </a:cubicBezTo>
                  <a:cubicBezTo>
                    <a:pt x="608" y="371"/>
                    <a:pt x="607" y="372"/>
                    <a:pt x="607" y="373"/>
                  </a:cubicBezTo>
                  <a:cubicBezTo>
                    <a:pt x="606" y="375"/>
                    <a:pt x="605" y="378"/>
                    <a:pt x="605" y="380"/>
                  </a:cubicBezTo>
                  <a:cubicBezTo>
                    <a:pt x="593" y="374"/>
                    <a:pt x="579" y="385"/>
                    <a:pt x="567" y="386"/>
                  </a:cubicBezTo>
                  <a:cubicBezTo>
                    <a:pt x="566" y="386"/>
                    <a:pt x="566" y="388"/>
                    <a:pt x="567" y="388"/>
                  </a:cubicBezTo>
                  <a:cubicBezTo>
                    <a:pt x="573" y="387"/>
                    <a:pt x="579" y="384"/>
                    <a:pt x="584" y="383"/>
                  </a:cubicBezTo>
                  <a:cubicBezTo>
                    <a:pt x="591" y="381"/>
                    <a:pt x="598" y="380"/>
                    <a:pt x="604" y="381"/>
                  </a:cubicBezTo>
                  <a:cubicBezTo>
                    <a:pt x="605" y="381"/>
                    <a:pt x="605" y="381"/>
                    <a:pt x="605" y="381"/>
                  </a:cubicBezTo>
                  <a:cubicBezTo>
                    <a:pt x="605" y="381"/>
                    <a:pt x="605" y="382"/>
                    <a:pt x="605" y="383"/>
                  </a:cubicBezTo>
                  <a:cubicBezTo>
                    <a:pt x="604" y="383"/>
                    <a:pt x="604" y="383"/>
                    <a:pt x="603" y="384"/>
                  </a:cubicBezTo>
                  <a:cubicBezTo>
                    <a:pt x="602" y="386"/>
                    <a:pt x="601" y="389"/>
                    <a:pt x="601" y="391"/>
                  </a:cubicBezTo>
                  <a:cubicBezTo>
                    <a:pt x="595" y="392"/>
                    <a:pt x="592" y="397"/>
                    <a:pt x="587" y="400"/>
                  </a:cubicBezTo>
                  <a:cubicBezTo>
                    <a:pt x="583" y="402"/>
                    <a:pt x="581" y="404"/>
                    <a:pt x="578" y="407"/>
                  </a:cubicBezTo>
                  <a:cubicBezTo>
                    <a:pt x="576" y="409"/>
                    <a:pt x="574" y="410"/>
                    <a:pt x="571" y="412"/>
                  </a:cubicBezTo>
                  <a:cubicBezTo>
                    <a:pt x="571" y="412"/>
                    <a:pt x="571" y="412"/>
                    <a:pt x="570" y="412"/>
                  </a:cubicBezTo>
                  <a:cubicBezTo>
                    <a:pt x="570" y="413"/>
                    <a:pt x="569" y="414"/>
                    <a:pt x="568" y="414"/>
                  </a:cubicBezTo>
                  <a:cubicBezTo>
                    <a:pt x="567" y="415"/>
                    <a:pt x="569" y="418"/>
                    <a:pt x="571" y="416"/>
                  </a:cubicBezTo>
                  <a:cubicBezTo>
                    <a:pt x="574" y="413"/>
                    <a:pt x="577" y="410"/>
                    <a:pt x="581" y="407"/>
                  </a:cubicBezTo>
                  <a:cubicBezTo>
                    <a:pt x="583" y="406"/>
                    <a:pt x="585" y="404"/>
                    <a:pt x="587" y="402"/>
                  </a:cubicBezTo>
                  <a:cubicBezTo>
                    <a:pt x="590" y="398"/>
                    <a:pt x="596" y="393"/>
                    <a:pt x="601" y="391"/>
                  </a:cubicBezTo>
                  <a:cubicBezTo>
                    <a:pt x="602" y="392"/>
                    <a:pt x="602" y="392"/>
                    <a:pt x="602" y="393"/>
                  </a:cubicBezTo>
                  <a:cubicBezTo>
                    <a:pt x="599" y="395"/>
                    <a:pt x="597" y="398"/>
                    <a:pt x="595" y="401"/>
                  </a:cubicBezTo>
                  <a:cubicBezTo>
                    <a:pt x="595" y="401"/>
                    <a:pt x="595" y="401"/>
                    <a:pt x="596" y="401"/>
                  </a:cubicBezTo>
                  <a:cubicBezTo>
                    <a:pt x="598" y="399"/>
                    <a:pt x="600" y="396"/>
                    <a:pt x="602" y="394"/>
                  </a:cubicBezTo>
                  <a:cubicBezTo>
                    <a:pt x="603" y="394"/>
                    <a:pt x="603" y="395"/>
                    <a:pt x="604" y="395"/>
                  </a:cubicBezTo>
                  <a:cubicBezTo>
                    <a:pt x="602" y="397"/>
                    <a:pt x="601" y="400"/>
                    <a:pt x="600" y="403"/>
                  </a:cubicBezTo>
                  <a:cubicBezTo>
                    <a:pt x="600" y="403"/>
                    <a:pt x="600" y="403"/>
                    <a:pt x="600" y="403"/>
                  </a:cubicBezTo>
                  <a:cubicBezTo>
                    <a:pt x="601" y="400"/>
                    <a:pt x="603" y="398"/>
                    <a:pt x="605" y="396"/>
                  </a:cubicBezTo>
                  <a:cubicBezTo>
                    <a:pt x="606" y="397"/>
                    <a:pt x="608" y="397"/>
                    <a:pt x="610" y="397"/>
                  </a:cubicBezTo>
                  <a:cubicBezTo>
                    <a:pt x="612" y="397"/>
                    <a:pt x="614" y="397"/>
                    <a:pt x="617" y="397"/>
                  </a:cubicBezTo>
                  <a:cubicBezTo>
                    <a:pt x="617" y="397"/>
                    <a:pt x="617" y="397"/>
                    <a:pt x="617" y="397"/>
                  </a:cubicBezTo>
                  <a:cubicBezTo>
                    <a:pt x="617" y="404"/>
                    <a:pt x="621" y="410"/>
                    <a:pt x="625" y="414"/>
                  </a:cubicBezTo>
                  <a:cubicBezTo>
                    <a:pt x="631" y="421"/>
                    <a:pt x="637" y="428"/>
                    <a:pt x="644" y="433"/>
                  </a:cubicBezTo>
                  <a:cubicBezTo>
                    <a:pt x="644" y="434"/>
                    <a:pt x="645" y="433"/>
                    <a:pt x="644" y="433"/>
                  </a:cubicBezTo>
                  <a:cubicBezTo>
                    <a:pt x="638" y="428"/>
                    <a:pt x="633" y="421"/>
                    <a:pt x="628" y="415"/>
                  </a:cubicBezTo>
                  <a:cubicBezTo>
                    <a:pt x="626" y="412"/>
                    <a:pt x="623" y="410"/>
                    <a:pt x="622" y="407"/>
                  </a:cubicBezTo>
                  <a:cubicBezTo>
                    <a:pt x="620" y="404"/>
                    <a:pt x="620" y="401"/>
                    <a:pt x="619" y="398"/>
                  </a:cubicBezTo>
                  <a:cubicBezTo>
                    <a:pt x="619" y="398"/>
                    <a:pt x="619" y="398"/>
                    <a:pt x="619" y="398"/>
                  </a:cubicBezTo>
                  <a:cubicBezTo>
                    <a:pt x="619" y="398"/>
                    <a:pt x="619" y="397"/>
                    <a:pt x="619" y="397"/>
                  </a:cubicBezTo>
                  <a:cubicBezTo>
                    <a:pt x="619" y="397"/>
                    <a:pt x="618" y="397"/>
                    <a:pt x="618" y="397"/>
                  </a:cubicBezTo>
                  <a:cubicBezTo>
                    <a:pt x="619" y="396"/>
                    <a:pt x="620" y="396"/>
                    <a:pt x="622" y="396"/>
                  </a:cubicBezTo>
                  <a:cubicBezTo>
                    <a:pt x="622" y="398"/>
                    <a:pt x="623" y="400"/>
                    <a:pt x="625" y="401"/>
                  </a:cubicBezTo>
                  <a:cubicBezTo>
                    <a:pt x="626" y="404"/>
                    <a:pt x="629" y="405"/>
                    <a:pt x="630" y="406"/>
                  </a:cubicBezTo>
                  <a:cubicBezTo>
                    <a:pt x="630" y="407"/>
                    <a:pt x="631" y="406"/>
                    <a:pt x="631" y="406"/>
                  </a:cubicBezTo>
                  <a:cubicBezTo>
                    <a:pt x="629" y="405"/>
                    <a:pt x="628" y="403"/>
                    <a:pt x="627" y="401"/>
                  </a:cubicBezTo>
                  <a:cubicBezTo>
                    <a:pt x="625" y="399"/>
                    <a:pt x="624" y="398"/>
                    <a:pt x="623" y="396"/>
                  </a:cubicBezTo>
                  <a:cubicBezTo>
                    <a:pt x="624" y="396"/>
                    <a:pt x="625" y="395"/>
                    <a:pt x="625" y="395"/>
                  </a:cubicBezTo>
                  <a:cubicBezTo>
                    <a:pt x="625" y="396"/>
                    <a:pt x="625" y="396"/>
                    <a:pt x="626" y="397"/>
                  </a:cubicBezTo>
                  <a:cubicBezTo>
                    <a:pt x="632" y="405"/>
                    <a:pt x="641" y="409"/>
                    <a:pt x="651" y="412"/>
                  </a:cubicBezTo>
                  <a:cubicBezTo>
                    <a:pt x="651" y="412"/>
                    <a:pt x="651" y="412"/>
                    <a:pt x="651" y="412"/>
                  </a:cubicBezTo>
                  <a:cubicBezTo>
                    <a:pt x="641" y="409"/>
                    <a:pt x="634" y="402"/>
                    <a:pt x="627" y="395"/>
                  </a:cubicBezTo>
                  <a:cubicBezTo>
                    <a:pt x="627" y="395"/>
                    <a:pt x="627" y="395"/>
                    <a:pt x="627" y="395"/>
                  </a:cubicBezTo>
                  <a:cubicBezTo>
                    <a:pt x="628" y="394"/>
                    <a:pt x="629" y="394"/>
                    <a:pt x="630" y="394"/>
                  </a:cubicBezTo>
                  <a:cubicBezTo>
                    <a:pt x="631" y="393"/>
                    <a:pt x="631" y="392"/>
                    <a:pt x="630" y="392"/>
                  </a:cubicBezTo>
                  <a:cubicBezTo>
                    <a:pt x="626" y="392"/>
                    <a:pt x="622" y="392"/>
                    <a:pt x="619" y="393"/>
                  </a:cubicBezTo>
                  <a:cubicBezTo>
                    <a:pt x="615" y="393"/>
                    <a:pt x="612" y="393"/>
                    <a:pt x="610" y="390"/>
                  </a:cubicBezTo>
                  <a:cubicBezTo>
                    <a:pt x="608" y="387"/>
                    <a:pt x="607" y="383"/>
                    <a:pt x="608" y="380"/>
                  </a:cubicBezTo>
                  <a:cubicBezTo>
                    <a:pt x="610" y="372"/>
                    <a:pt x="619" y="365"/>
                    <a:pt x="627" y="371"/>
                  </a:cubicBezTo>
                  <a:cubicBezTo>
                    <a:pt x="631" y="374"/>
                    <a:pt x="634" y="378"/>
                    <a:pt x="639" y="380"/>
                  </a:cubicBezTo>
                  <a:cubicBezTo>
                    <a:pt x="643" y="382"/>
                    <a:pt x="648" y="382"/>
                    <a:pt x="652" y="383"/>
                  </a:cubicBezTo>
                  <a:cubicBezTo>
                    <a:pt x="665" y="384"/>
                    <a:pt x="677" y="388"/>
                    <a:pt x="689" y="392"/>
                  </a:cubicBezTo>
                  <a:cubicBezTo>
                    <a:pt x="700" y="394"/>
                    <a:pt x="711" y="398"/>
                    <a:pt x="722" y="400"/>
                  </a:cubicBezTo>
                  <a:cubicBezTo>
                    <a:pt x="731" y="401"/>
                    <a:pt x="741" y="399"/>
                    <a:pt x="750" y="398"/>
                  </a:cubicBezTo>
                  <a:cubicBezTo>
                    <a:pt x="758" y="397"/>
                    <a:pt x="766" y="395"/>
                    <a:pt x="774" y="394"/>
                  </a:cubicBezTo>
                  <a:cubicBezTo>
                    <a:pt x="778" y="393"/>
                    <a:pt x="785" y="392"/>
                    <a:pt x="787" y="388"/>
                  </a:cubicBezTo>
                  <a:cubicBezTo>
                    <a:pt x="787" y="387"/>
                    <a:pt x="786" y="386"/>
                    <a:pt x="786" y="387"/>
                  </a:cubicBezTo>
                  <a:cubicBezTo>
                    <a:pt x="784" y="390"/>
                    <a:pt x="778" y="390"/>
                    <a:pt x="775" y="391"/>
                  </a:cubicBezTo>
                  <a:cubicBezTo>
                    <a:pt x="771" y="392"/>
                    <a:pt x="767" y="392"/>
                    <a:pt x="764" y="393"/>
                  </a:cubicBezTo>
                  <a:cubicBezTo>
                    <a:pt x="758" y="394"/>
                    <a:pt x="752" y="395"/>
                    <a:pt x="746" y="395"/>
                  </a:cubicBezTo>
                  <a:cubicBezTo>
                    <a:pt x="740" y="396"/>
                    <a:pt x="733" y="397"/>
                    <a:pt x="727" y="396"/>
                  </a:cubicBezTo>
                  <a:cubicBezTo>
                    <a:pt x="720" y="396"/>
                    <a:pt x="712" y="394"/>
                    <a:pt x="705" y="392"/>
                  </a:cubicBezTo>
                  <a:cubicBezTo>
                    <a:pt x="709" y="392"/>
                    <a:pt x="712" y="391"/>
                    <a:pt x="715" y="390"/>
                  </a:cubicBezTo>
                  <a:cubicBezTo>
                    <a:pt x="723" y="388"/>
                    <a:pt x="731" y="387"/>
                    <a:pt x="740" y="387"/>
                  </a:cubicBezTo>
                  <a:cubicBezTo>
                    <a:pt x="740" y="387"/>
                    <a:pt x="740" y="386"/>
                    <a:pt x="740" y="386"/>
                  </a:cubicBezTo>
                  <a:cubicBezTo>
                    <a:pt x="733" y="385"/>
                    <a:pt x="727" y="386"/>
                    <a:pt x="721" y="388"/>
                  </a:cubicBezTo>
                  <a:cubicBezTo>
                    <a:pt x="717" y="389"/>
                    <a:pt x="712" y="390"/>
                    <a:pt x="707" y="390"/>
                  </a:cubicBezTo>
                  <a:cubicBezTo>
                    <a:pt x="704" y="390"/>
                    <a:pt x="700" y="389"/>
                    <a:pt x="697" y="390"/>
                  </a:cubicBezTo>
                  <a:cubicBezTo>
                    <a:pt x="694" y="389"/>
                    <a:pt x="691" y="388"/>
                    <a:pt x="688" y="387"/>
                  </a:cubicBezTo>
                  <a:cubicBezTo>
                    <a:pt x="688" y="387"/>
                    <a:pt x="688" y="387"/>
                    <a:pt x="688" y="387"/>
                  </a:cubicBezTo>
                  <a:cubicBezTo>
                    <a:pt x="690" y="387"/>
                    <a:pt x="693" y="386"/>
                    <a:pt x="695" y="386"/>
                  </a:cubicBezTo>
                  <a:cubicBezTo>
                    <a:pt x="706" y="385"/>
                    <a:pt x="716" y="383"/>
                    <a:pt x="726" y="381"/>
                  </a:cubicBezTo>
                  <a:cubicBezTo>
                    <a:pt x="727" y="381"/>
                    <a:pt x="727" y="380"/>
                    <a:pt x="726" y="380"/>
                  </a:cubicBezTo>
                  <a:cubicBezTo>
                    <a:pt x="717" y="382"/>
                    <a:pt x="708" y="384"/>
                    <a:pt x="698" y="384"/>
                  </a:cubicBezTo>
                  <a:cubicBezTo>
                    <a:pt x="694" y="384"/>
                    <a:pt x="690" y="385"/>
                    <a:pt x="686" y="385"/>
                  </a:cubicBezTo>
                  <a:cubicBezTo>
                    <a:pt x="683" y="385"/>
                    <a:pt x="680" y="384"/>
                    <a:pt x="678" y="383"/>
                  </a:cubicBezTo>
                  <a:cubicBezTo>
                    <a:pt x="678" y="383"/>
                    <a:pt x="679" y="383"/>
                    <a:pt x="680" y="383"/>
                  </a:cubicBezTo>
                  <a:cubicBezTo>
                    <a:pt x="687" y="382"/>
                    <a:pt x="694" y="380"/>
                    <a:pt x="701" y="378"/>
                  </a:cubicBezTo>
                  <a:cubicBezTo>
                    <a:pt x="717" y="375"/>
                    <a:pt x="732" y="370"/>
                    <a:pt x="748" y="367"/>
                  </a:cubicBezTo>
                  <a:cubicBezTo>
                    <a:pt x="749" y="366"/>
                    <a:pt x="748" y="366"/>
                    <a:pt x="748" y="366"/>
                  </a:cubicBezTo>
                  <a:cubicBezTo>
                    <a:pt x="740" y="366"/>
                    <a:pt x="734" y="369"/>
                    <a:pt x="726" y="371"/>
                  </a:cubicBezTo>
                  <a:cubicBezTo>
                    <a:pt x="718" y="372"/>
                    <a:pt x="711" y="375"/>
                    <a:pt x="703" y="376"/>
                  </a:cubicBezTo>
                  <a:cubicBezTo>
                    <a:pt x="695" y="377"/>
                    <a:pt x="688" y="379"/>
                    <a:pt x="681" y="380"/>
                  </a:cubicBezTo>
                  <a:cubicBezTo>
                    <a:pt x="675" y="381"/>
                    <a:pt x="669" y="380"/>
                    <a:pt x="664" y="379"/>
                  </a:cubicBezTo>
                  <a:cubicBezTo>
                    <a:pt x="667" y="378"/>
                    <a:pt x="670" y="378"/>
                    <a:pt x="673" y="377"/>
                  </a:cubicBezTo>
                  <a:cubicBezTo>
                    <a:pt x="678" y="376"/>
                    <a:pt x="684" y="377"/>
                    <a:pt x="689" y="375"/>
                  </a:cubicBezTo>
                  <a:cubicBezTo>
                    <a:pt x="694" y="374"/>
                    <a:pt x="699" y="372"/>
                    <a:pt x="704" y="371"/>
                  </a:cubicBezTo>
                  <a:cubicBezTo>
                    <a:pt x="705" y="371"/>
                    <a:pt x="704" y="370"/>
                    <a:pt x="704" y="370"/>
                  </a:cubicBezTo>
                  <a:cubicBezTo>
                    <a:pt x="694" y="372"/>
                    <a:pt x="684" y="374"/>
                    <a:pt x="674" y="375"/>
                  </a:cubicBezTo>
                  <a:cubicBezTo>
                    <a:pt x="675" y="375"/>
                    <a:pt x="676" y="374"/>
                    <a:pt x="677" y="374"/>
                  </a:cubicBezTo>
                  <a:cubicBezTo>
                    <a:pt x="687" y="369"/>
                    <a:pt x="698" y="363"/>
                    <a:pt x="709" y="359"/>
                  </a:cubicBezTo>
                  <a:cubicBezTo>
                    <a:pt x="710" y="359"/>
                    <a:pt x="710" y="359"/>
                    <a:pt x="709" y="359"/>
                  </a:cubicBezTo>
                  <a:cubicBezTo>
                    <a:pt x="690" y="363"/>
                    <a:pt x="674" y="378"/>
                    <a:pt x="654" y="376"/>
                  </a:cubicBezTo>
                  <a:cubicBezTo>
                    <a:pt x="654" y="376"/>
                    <a:pt x="654" y="377"/>
                    <a:pt x="653" y="377"/>
                  </a:cubicBezTo>
                  <a:cubicBezTo>
                    <a:pt x="652" y="377"/>
                    <a:pt x="651" y="377"/>
                    <a:pt x="650" y="377"/>
                  </a:cubicBezTo>
                  <a:cubicBezTo>
                    <a:pt x="657" y="376"/>
                    <a:pt x="664" y="374"/>
                    <a:pt x="670" y="371"/>
                  </a:cubicBezTo>
                  <a:cubicBezTo>
                    <a:pt x="680" y="368"/>
                    <a:pt x="689" y="364"/>
                    <a:pt x="698" y="360"/>
                  </a:cubicBezTo>
                  <a:cubicBezTo>
                    <a:pt x="718" y="351"/>
                    <a:pt x="738" y="342"/>
                    <a:pt x="760" y="338"/>
                  </a:cubicBezTo>
                  <a:cubicBezTo>
                    <a:pt x="761" y="337"/>
                    <a:pt x="760" y="336"/>
                    <a:pt x="760" y="336"/>
                  </a:cubicBezTo>
                  <a:cubicBezTo>
                    <a:pt x="739" y="340"/>
                    <a:pt x="720" y="349"/>
                    <a:pt x="701" y="357"/>
                  </a:cubicBezTo>
                  <a:cubicBezTo>
                    <a:pt x="691" y="361"/>
                    <a:pt x="681" y="365"/>
                    <a:pt x="671" y="369"/>
                  </a:cubicBezTo>
                  <a:cubicBezTo>
                    <a:pt x="663" y="371"/>
                    <a:pt x="655" y="373"/>
                    <a:pt x="647" y="375"/>
                  </a:cubicBezTo>
                  <a:cubicBezTo>
                    <a:pt x="647" y="374"/>
                    <a:pt x="647" y="374"/>
                    <a:pt x="647" y="374"/>
                  </a:cubicBezTo>
                  <a:cubicBezTo>
                    <a:pt x="654" y="373"/>
                    <a:pt x="661" y="370"/>
                    <a:pt x="667" y="367"/>
                  </a:cubicBezTo>
                  <a:cubicBezTo>
                    <a:pt x="680" y="362"/>
                    <a:pt x="691" y="352"/>
                    <a:pt x="705" y="349"/>
                  </a:cubicBezTo>
                  <a:cubicBezTo>
                    <a:pt x="705" y="349"/>
                    <a:pt x="705" y="349"/>
                    <a:pt x="705" y="349"/>
                  </a:cubicBezTo>
                  <a:cubicBezTo>
                    <a:pt x="698" y="350"/>
                    <a:pt x="693" y="352"/>
                    <a:pt x="687" y="356"/>
                  </a:cubicBezTo>
                  <a:cubicBezTo>
                    <a:pt x="679" y="360"/>
                    <a:pt x="671" y="364"/>
                    <a:pt x="663" y="367"/>
                  </a:cubicBezTo>
                  <a:cubicBezTo>
                    <a:pt x="661" y="368"/>
                    <a:pt x="658" y="369"/>
                    <a:pt x="656" y="369"/>
                  </a:cubicBezTo>
                  <a:cubicBezTo>
                    <a:pt x="658" y="368"/>
                    <a:pt x="661" y="366"/>
                    <a:pt x="663" y="365"/>
                  </a:cubicBezTo>
                  <a:cubicBezTo>
                    <a:pt x="663" y="365"/>
                    <a:pt x="663" y="365"/>
                    <a:pt x="663" y="365"/>
                  </a:cubicBezTo>
                  <a:cubicBezTo>
                    <a:pt x="660" y="366"/>
                    <a:pt x="657" y="366"/>
                    <a:pt x="654" y="367"/>
                  </a:cubicBezTo>
                  <a:cubicBezTo>
                    <a:pt x="651" y="369"/>
                    <a:pt x="648" y="370"/>
                    <a:pt x="644" y="371"/>
                  </a:cubicBezTo>
                  <a:cubicBezTo>
                    <a:pt x="644" y="371"/>
                    <a:pt x="644" y="371"/>
                    <a:pt x="643" y="371"/>
                  </a:cubicBezTo>
                  <a:cubicBezTo>
                    <a:pt x="647" y="369"/>
                    <a:pt x="650" y="367"/>
                    <a:pt x="654" y="365"/>
                  </a:cubicBezTo>
                  <a:cubicBezTo>
                    <a:pt x="659" y="362"/>
                    <a:pt x="664" y="359"/>
                    <a:pt x="668" y="355"/>
                  </a:cubicBezTo>
                  <a:cubicBezTo>
                    <a:pt x="677" y="349"/>
                    <a:pt x="687" y="343"/>
                    <a:pt x="697" y="338"/>
                  </a:cubicBezTo>
                  <a:cubicBezTo>
                    <a:pt x="698" y="338"/>
                    <a:pt x="697" y="337"/>
                    <a:pt x="696" y="337"/>
                  </a:cubicBezTo>
                  <a:cubicBezTo>
                    <a:pt x="686" y="342"/>
                    <a:pt x="675" y="347"/>
                    <a:pt x="665" y="354"/>
                  </a:cubicBezTo>
                  <a:cubicBezTo>
                    <a:pt x="660" y="358"/>
                    <a:pt x="655" y="361"/>
                    <a:pt x="649" y="364"/>
                  </a:cubicBezTo>
                  <a:cubicBezTo>
                    <a:pt x="648" y="365"/>
                    <a:pt x="647" y="366"/>
                    <a:pt x="646" y="366"/>
                  </a:cubicBezTo>
                  <a:cubicBezTo>
                    <a:pt x="646" y="366"/>
                    <a:pt x="646" y="366"/>
                    <a:pt x="647" y="365"/>
                  </a:cubicBezTo>
                  <a:cubicBezTo>
                    <a:pt x="649" y="364"/>
                    <a:pt x="651" y="362"/>
                    <a:pt x="653" y="361"/>
                  </a:cubicBezTo>
                  <a:cubicBezTo>
                    <a:pt x="658" y="358"/>
                    <a:pt x="663" y="355"/>
                    <a:pt x="668" y="351"/>
                  </a:cubicBezTo>
                  <a:cubicBezTo>
                    <a:pt x="677" y="344"/>
                    <a:pt x="685" y="335"/>
                    <a:pt x="696" y="330"/>
                  </a:cubicBezTo>
                  <a:cubicBezTo>
                    <a:pt x="697" y="329"/>
                    <a:pt x="696" y="328"/>
                    <a:pt x="696" y="329"/>
                  </a:cubicBezTo>
                  <a:cubicBezTo>
                    <a:pt x="683" y="334"/>
                    <a:pt x="674" y="344"/>
                    <a:pt x="663" y="351"/>
                  </a:cubicBezTo>
                  <a:cubicBezTo>
                    <a:pt x="659" y="354"/>
                    <a:pt x="654" y="356"/>
                    <a:pt x="650" y="359"/>
                  </a:cubicBezTo>
                  <a:cubicBezTo>
                    <a:pt x="650" y="359"/>
                    <a:pt x="650" y="359"/>
                    <a:pt x="650" y="359"/>
                  </a:cubicBezTo>
                  <a:cubicBezTo>
                    <a:pt x="655" y="355"/>
                    <a:pt x="660" y="351"/>
                    <a:pt x="666" y="347"/>
                  </a:cubicBezTo>
                  <a:cubicBezTo>
                    <a:pt x="676" y="340"/>
                    <a:pt x="685" y="332"/>
                    <a:pt x="695" y="324"/>
                  </a:cubicBezTo>
                  <a:cubicBezTo>
                    <a:pt x="705" y="316"/>
                    <a:pt x="716" y="308"/>
                    <a:pt x="725" y="298"/>
                  </a:cubicBezTo>
                  <a:cubicBezTo>
                    <a:pt x="729" y="293"/>
                    <a:pt x="733" y="287"/>
                    <a:pt x="738" y="283"/>
                  </a:cubicBezTo>
                  <a:cubicBezTo>
                    <a:pt x="741" y="282"/>
                    <a:pt x="743" y="280"/>
                    <a:pt x="745" y="278"/>
                  </a:cubicBezTo>
                  <a:cubicBezTo>
                    <a:pt x="745" y="278"/>
                    <a:pt x="746" y="278"/>
                    <a:pt x="746" y="278"/>
                  </a:cubicBezTo>
                  <a:cubicBezTo>
                    <a:pt x="758" y="276"/>
                    <a:pt x="768" y="279"/>
                    <a:pt x="779" y="281"/>
                  </a:cubicBezTo>
                  <a:cubicBezTo>
                    <a:pt x="788" y="284"/>
                    <a:pt x="796" y="285"/>
                    <a:pt x="804" y="289"/>
                  </a:cubicBezTo>
                  <a:cubicBezTo>
                    <a:pt x="804" y="289"/>
                    <a:pt x="805" y="289"/>
                    <a:pt x="805" y="289"/>
                  </a:cubicBezTo>
                  <a:cubicBezTo>
                    <a:pt x="807" y="290"/>
                    <a:pt x="808" y="291"/>
                    <a:pt x="810" y="292"/>
                  </a:cubicBezTo>
                  <a:cubicBezTo>
                    <a:pt x="828" y="302"/>
                    <a:pt x="847" y="320"/>
                    <a:pt x="852" y="341"/>
                  </a:cubicBezTo>
                  <a:cubicBezTo>
                    <a:pt x="852" y="342"/>
                    <a:pt x="852" y="342"/>
                    <a:pt x="852" y="342"/>
                  </a:cubicBezTo>
                  <a:cubicBezTo>
                    <a:pt x="854" y="351"/>
                    <a:pt x="846" y="359"/>
                    <a:pt x="839" y="365"/>
                  </a:cubicBezTo>
                  <a:cubicBezTo>
                    <a:pt x="832" y="371"/>
                    <a:pt x="825" y="377"/>
                    <a:pt x="817" y="382"/>
                  </a:cubicBezTo>
                  <a:cubicBezTo>
                    <a:pt x="806" y="391"/>
                    <a:pt x="792" y="397"/>
                    <a:pt x="778" y="402"/>
                  </a:cubicBezTo>
                  <a:cubicBezTo>
                    <a:pt x="766" y="406"/>
                    <a:pt x="754" y="407"/>
                    <a:pt x="741" y="410"/>
                  </a:cubicBezTo>
                  <a:close/>
                  <a:moveTo>
                    <a:pt x="521" y="621"/>
                  </a:moveTo>
                  <a:cubicBezTo>
                    <a:pt x="520" y="621"/>
                    <a:pt x="520" y="621"/>
                    <a:pt x="519" y="621"/>
                  </a:cubicBezTo>
                  <a:cubicBezTo>
                    <a:pt x="521" y="620"/>
                    <a:pt x="522" y="617"/>
                    <a:pt x="522" y="615"/>
                  </a:cubicBezTo>
                  <a:cubicBezTo>
                    <a:pt x="523" y="613"/>
                    <a:pt x="520" y="613"/>
                    <a:pt x="520" y="614"/>
                  </a:cubicBezTo>
                  <a:cubicBezTo>
                    <a:pt x="520" y="616"/>
                    <a:pt x="519" y="617"/>
                    <a:pt x="519" y="618"/>
                  </a:cubicBezTo>
                  <a:cubicBezTo>
                    <a:pt x="518" y="618"/>
                    <a:pt x="517" y="619"/>
                    <a:pt x="516" y="619"/>
                  </a:cubicBezTo>
                  <a:cubicBezTo>
                    <a:pt x="515" y="619"/>
                    <a:pt x="515" y="620"/>
                    <a:pt x="516" y="621"/>
                  </a:cubicBezTo>
                  <a:cubicBezTo>
                    <a:pt x="514" y="621"/>
                    <a:pt x="513" y="621"/>
                    <a:pt x="512" y="621"/>
                  </a:cubicBezTo>
                  <a:cubicBezTo>
                    <a:pt x="509" y="622"/>
                    <a:pt x="506" y="623"/>
                    <a:pt x="504" y="624"/>
                  </a:cubicBezTo>
                  <a:cubicBezTo>
                    <a:pt x="501" y="625"/>
                    <a:pt x="499" y="625"/>
                    <a:pt x="497" y="624"/>
                  </a:cubicBezTo>
                  <a:cubicBezTo>
                    <a:pt x="497" y="623"/>
                    <a:pt x="497" y="623"/>
                    <a:pt x="496" y="622"/>
                  </a:cubicBezTo>
                  <a:cubicBezTo>
                    <a:pt x="495" y="621"/>
                    <a:pt x="495" y="620"/>
                    <a:pt x="493" y="619"/>
                  </a:cubicBezTo>
                  <a:cubicBezTo>
                    <a:pt x="493" y="619"/>
                    <a:pt x="492" y="619"/>
                    <a:pt x="492" y="619"/>
                  </a:cubicBezTo>
                  <a:cubicBezTo>
                    <a:pt x="492" y="619"/>
                    <a:pt x="492" y="619"/>
                    <a:pt x="491" y="619"/>
                  </a:cubicBezTo>
                  <a:cubicBezTo>
                    <a:pt x="491" y="619"/>
                    <a:pt x="490" y="618"/>
                    <a:pt x="490" y="618"/>
                  </a:cubicBezTo>
                  <a:cubicBezTo>
                    <a:pt x="491" y="616"/>
                    <a:pt x="492" y="615"/>
                    <a:pt x="494" y="613"/>
                  </a:cubicBezTo>
                  <a:cubicBezTo>
                    <a:pt x="495" y="611"/>
                    <a:pt x="498" y="609"/>
                    <a:pt x="499" y="606"/>
                  </a:cubicBezTo>
                  <a:cubicBezTo>
                    <a:pt x="503" y="600"/>
                    <a:pt x="506" y="592"/>
                    <a:pt x="513" y="588"/>
                  </a:cubicBezTo>
                  <a:cubicBezTo>
                    <a:pt x="518" y="585"/>
                    <a:pt x="522" y="583"/>
                    <a:pt x="525" y="578"/>
                  </a:cubicBezTo>
                  <a:cubicBezTo>
                    <a:pt x="528" y="571"/>
                    <a:pt x="532" y="566"/>
                    <a:pt x="536" y="560"/>
                  </a:cubicBezTo>
                  <a:cubicBezTo>
                    <a:pt x="547" y="548"/>
                    <a:pt x="558" y="537"/>
                    <a:pt x="570" y="526"/>
                  </a:cubicBezTo>
                  <a:cubicBezTo>
                    <a:pt x="573" y="523"/>
                    <a:pt x="577" y="519"/>
                    <a:pt x="580" y="515"/>
                  </a:cubicBezTo>
                  <a:cubicBezTo>
                    <a:pt x="582" y="512"/>
                    <a:pt x="585" y="507"/>
                    <a:pt x="589" y="505"/>
                  </a:cubicBezTo>
                  <a:cubicBezTo>
                    <a:pt x="590" y="504"/>
                    <a:pt x="590" y="502"/>
                    <a:pt x="588" y="503"/>
                  </a:cubicBezTo>
                  <a:cubicBezTo>
                    <a:pt x="585" y="504"/>
                    <a:pt x="582" y="508"/>
                    <a:pt x="579" y="511"/>
                  </a:cubicBezTo>
                  <a:cubicBezTo>
                    <a:pt x="576" y="515"/>
                    <a:pt x="573" y="519"/>
                    <a:pt x="569" y="523"/>
                  </a:cubicBezTo>
                  <a:cubicBezTo>
                    <a:pt x="565" y="526"/>
                    <a:pt x="562" y="529"/>
                    <a:pt x="559" y="532"/>
                  </a:cubicBezTo>
                  <a:cubicBezTo>
                    <a:pt x="559" y="531"/>
                    <a:pt x="560" y="530"/>
                    <a:pt x="561" y="529"/>
                  </a:cubicBezTo>
                  <a:cubicBezTo>
                    <a:pt x="563" y="526"/>
                    <a:pt x="566" y="522"/>
                    <a:pt x="569" y="519"/>
                  </a:cubicBezTo>
                  <a:cubicBezTo>
                    <a:pt x="574" y="513"/>
                    <a:pt x="580" y="507"/>
                    <a:pt x="584" y="500"/>
                  </a:cubicBezTo>
                  <a:cubicBezTo>
                    <a:pt x="584" y="500"/>
                    <a:pt x="584" y="500"/>
                    <a:pt x="584" y="500"/>
                  </a:cubicBezTo>
                  <a:cubicBezTo>
                    <a:pt x="592" y="504"/>
                    <a:pt x="601" y="507"/>
                    <a:pt x="610" y="506"/>
                  </a:cubicBezTo>
                  <a:cubicBezTo>
                    <a:pt x="614" y="505"/>
                    <a:pt x="618" y="505"/>
                    <a:pt x="623" y="505"/>
                  </a:cubicBezTo>
                  <a:cubicBezTo>
                    <a:pt x="617" y="510"/>
                    <a:pt x="609" y="520"/>
                    <a:pt x="608" y="521"/>
                  </a:cubicBezTo>
                  <a:cubicBezTo>
                    <a:pt x="594" y="537"/>
                    <a:pt x="577" y="551"/>
                    <a:pt x="563" y="567"/>
                  </a:cubicBezTo>
                  <a:cubicBezTo>
                    <a:pt x="555" y="575"/>
                    <a:pt x="547" y="582"/>
                    <a:pt x="540" y="590"/>
                  </a:cubicBezTo>
                  <a:cubicBezTo>
                    <a:pt x="533" y="596"/>
                    <a:pt x="529" y="602"/>
                    <a:pt x="527" y="610"/>
                  </a:cubicBezTo>
                  <a:cubicBezTo>
                    <a:pt x="526" y="611"/>
                    <a:pt x="526" y="613"/>
                    <a:pt x="525" y="616"/>
                  </a:cubicBezTo>
                  <a:cubicBezTo>
                    <a:pt x="525" y="616"/>
                    <a:pt x="525" y="616"/>
                    <a:pt x="524" y="616"/>
                  </a:cubicBezTo>
                  <a:cubicBezTo>
                    <a:pt x="524" y="616"/>
                    <a:pt x="523" y="617"/>
                    <a:pt x="523" y="617"/>
                  </a:cubicBezTo>
                  <a:cubicBezTo>
                    <a:pt x="522" y="618"/>
                    <a:pt x="521" y="619"/>
                    <a:pt x="521" y="621"/>
                  </a:cubicBezTo>
                  <a:cubicBezTo>
                    <a:pt x="521" y="621"/>
                    <a:pt x="521" y="621"/>
                    <a:pt x="521" y="621"/>
                  </a:cubicBezTo>
                  <a:close/>
                  <a:moveTo>
                    <a:pt x="453" y="616"/>
                  </a:moveTo>
                  <a:cubicBezTo>
                    <a:pt x="451" y="615"/>
                    <a:pt x="449" y="613"/>
                    <a:pt x="448" y="612"/>
                  </a:cubicBezTo>
                  <a:cubicBezTo>
                    <a:pt x="448" y="611"/>
                    <a:pt x="448" y="610"/>
                    <a:pt x="447" y="610"/>
                  </a:cubicBezTo>
                  <a:cubicBezTo>
                    <a:pt x="450" y="612"/>
                    <a:pt x="453" y="613"/>
                    <a:pt x="457" y="614"/>
                  </a:cubicBezTo>
                  <a:cubicBezTo>
                    <a:pt x="458" y="615"/>
                    <a:pt x="459" y="616"/>
                    <a:pt x="460" y="617"/>
                  </a:cubicBezTo>
                  <a:cubicBezTo>
                    <a:pt x="465" y="619"/>
                    <a:pt x="471" y="620"/>
                    <a:pt x="476" y="622"/>
                  </a:cubicBezTo>
                  <a:cubicBezTo>
                    <a:pt x="482" y="624"/>
                    <a:pt x="486" y="624"/>
                    <a:pt x="492" y="622"/>
                  </a:cubicBezTo>
                  <a:cubicBezTo>
                    <a:pt x="492" y="622"/>
                    <a:pt x="492" y="622"/>
                    <a:pt x="492" y="622"/>
                  </a:cubicBezTo>
                  <a:cubicBezTo>
                    <a:pt x="492" y="623"/>
                    <a:pt x="493" y="623"/>
                    <a:pt x="493" y="624"/>
                  </a:cubicBezTo>
                  <a:cubicBezTo>
                    <a:pt x="494" y="628"/>
                    <a:pt x="498" y="630"/>
                    <a:pt x="503" y="629"/>
                  </a:cubicBezTo>
                  <a:cubicBezTo>
                    <a:pt x="506" y="628"/>
                    <a:pt x="508" y="627"/>
                    <a:pt x="511" y="625"/>
                  </a:cubicBezTo>
                  <a:cubicBezTo>
                    <a:pt x="513" y="625"/>
                    <a:pt x="515" y="625"/>
                    <a:pt x="517" y="625"/>
                  </a:cubicBezTo>
                  <a:cubicBezTo>
                    <a:pt x="518" y="634"/>
                    <a:pt x="509" y="640"/>
                    <a:pt x="501" y="639"/>
                  </a:cubicBezTo>
                  <a:cubicBezTo>
                    <a:pt x="492" y="639"/>
                    <a:pt x="484" y="635"/>
                    <a:pt x="476" y="632"/>
                  </a:cubicBezTo>
                  <a:cubicBezTo>
                    <a:pt x="472" y="630"/>
                    <a:pt x="468" y="628"/>
                    <a:pt x="464" y="626"/>
                  </a:cubicBezTo>
                  <a:cubicBezTo>
                    <a:pt x="461" y="624"/>
                    <a:pt x="458" y="621"/>
                    <a:pt x="454" y="619"/>
                  </a:cubicBezTo>
                  <a:cubicBezTo>
                    <a:pt x="454" y="619"/>
                    <a:pt x="453" y="619"/>
                    <a:pt x="453" y="619"/>
                  </a:cubicBezTo>
                  <a:cubicBezTo>
                    <a:pt x="454" y="618"/>
                    <a:pt x="454" y="617"/>
                    <a:pt x="453" y="616"/>
                  </a:cubicBezTo>
                  <a:close/>
                  <a:moveTo>
                    <a:pt x="360" y="549"/>
                  </a:moveTo>
                  <a:cubicBezTo>
                    <a:pt x="361" y="525"/>
                    <a:pt x="362" y="499"/>
                    <a:pt x="367" y="475"/>
                  </a:cubicBezTo>
                  <a:cubicBezTo>
                    <a:pt x="367" y="474"/>
                    <a:pt x="367" y="474"/>
                    <a:pt x="366" y="473"/>
                  </a:cubicBezTo>
                  <a:cubicBezTo>
                    <a:pt x="366" y="473"/>
                    <a:pt x="366" y="473"/>
                    <a:pt x="367" y="473"/>
                  </a:cubicBezTo>
                  <a:cubicBezTo>
                    <a:pt x="368" y="472"/>
                    <a:pt x="370" y="471"/>
                    <a:pt x="372" y="471"/>
                  </a:cubicBezTo>
                  <a:cubicBezTo>
                    <a:pt x="372" y="471"/>
                    <a:pt x="372" y="471"/>
                    <a:pt x="372" y="471"/>
                  </a:cubicBezTo>
                  <a:cubicBezTo>
                    <a:pt x="372" y="471"/>
                    <a:pt x="372" y="471"/>
                    <a:pt x="372" y="472"/>
                  </a:cubicBezTo>
                  <a:cubicBezTo>
                    <a:pt x="371" y="472"/>
                    <a:pt x="371" y="473"/>
                    <a:pt x="371" y="474"/>
                  </a:cubicBezTo>
                  <a:cubicBezTo>
                    <a:pt x="371" y="476"/>
                    <a:pt x="370" y="478"/>
                    <a:pt x="370" y="479"/>
                  </a:cubicBezTo>
                  <a:cubicBezTo>
                    <a:pt x="370" y="480"/>
                    <a:pt x="371" y="480"/>
                    <a:pt x="371" y="480"/>
                  </a:cubicBezTo>
                  <a:cubicBezTo>
                    <a:pt x="372" y="478"/>
                    <a:pt x="373" y="475"/>
                    <a:pt x="373" y="473"/>
                  </a:cubicBezTo>
                  <a:cubicBezTo>
                    <a:pt x="373" y="472"/>
                    <a:pt x="374" y="471"/>
                    <a:pt x="373" y="470"/>
                  </a:cubicBezTo>
                  <a:cubicBezTo>
                    <a:pt x="376" y="469"/>
                    <a:pt x="378" y="468"/>
                    <a:pt x="380" y="466"/>
                  </a:cubicBezTo>
                  <a:cubicBezTo>
                    <a:pt x="380" y="467"/>
                    <a:pt x="380" y="467"/>
                    <a:pt x="380" y="468"/>
                  </a:cubicBezTo>
                  <a:cubicBezTo>
                    <a:pt x="380" y="468"/>
                    <a:pt x="380" y="469"/>
                    <a:pt x="380" y="469"/>
                  </a:cubicBezTo>
                  <a:cubicBezTo>
                    <a:pt x="377" y="475"/>
                    <a:pt x="377" y="484"/>
                    <a:pt x="376" y="490"/>
                  </a:cubicBezTo>
                  <a:cubicBezTo>
                    <a:pt x="374" y="499"/>
                    <a:pt x="375" y="507"/>
                    <a:pt x="375" y="516"/>
                  </a:cubicBezTo>
                  <a:cubicBezTo>
                    <a:pt x="375" y="526"/>
                    <a:pt x="375" y="535"/>
                    <a:pt x="374" y="545"/>
                  </a:cubicBezTo>
                  <a:cubicBezTo>
                    <a:pt x="373" y="550"/>
                    <a:pt x="372" y="556"/>
                    <a:pt x="371" y="561"/>
                  </a:cubicBezTo>
                  <a:cubicBezTo>
                    <a:pt x="370" y="565"/>
                    <a:pt x="369" y="568"/>
                    <a:pt x="369" y="571"/>
                  </a:cubicBezTo>
                  <a:cubicBezTo>
                    <a:pt x="369" y="571"/>
                    <a:pt x="369" y="571"/>
                    <a:pt x="368" y="571"/>
                  </a:cubicBezTo>
                  <a:cubicBezTo>
                    <a:pt x="366" y="575"/>
                    <a:pt x="368" y="580"/>
                    <a:pt x="365" y="584"/>
                  </a:cubicBezTo>
                  <a:cubicBezTo>
                    <a:pt x="364" y="585"/>
                    <a:pt x="364" y="586"/>
                    <a:pt x="363" y="587"/>
                  </a:cubicBezTo>
                  <a:cubicBezTo>
                    <a:pt x="363" y="586"/>
                    <a:pt x="363" y="585"/>
                    <a:pt x="363" y="584"/>
                  </a:cubicBezTo>
                  <a:cubicBezTo>
                    <a:pt x="363" y="572"/>
                    <a:pt x="360" y="561"/>
                    <a:pt x="360" y="549"/>
                  </a:cubicBezTo>
                  <a:close/>
                  <a:moveTo>
                    <a:pt x="359" y="574"/>
                  </a:moveTo>
                  <a:cubicBezTo>
                    <a:pt x="360" y="581"/>
                    <a:pt x="361" y="587"/>
                    <a:pt x="357" y="593"/>
                  </a:cubicBezTo>
                  <a:cubicBezTo>
                    <a:pt x="356" y="594"/>
                    <a:pt x="355" y="595"/>
                    <a:pt x="355" y="596"/>
                  </a:cubicBezTo>
                  <a:cubicBezTo>
                    <a:pt x="354" y="596"/>
                    <a:pt x="353" y="597"/>
                    <a:pt x="352" y="598"/>
                  </a:cubicBezTo>
                  <a:cubicBezTo>
                    <a:pt x="351" y="598"/>
                    <a:pt x="351" y="599"/>
                    <a:pt x="350" y="599"/>
                  </a:cubicBezTo>
                  <a:cubicBezTo>
                    <a:pt x="350" y="599"/>
                    <a:pt x="349" y="599"/>
                    <a:pt x="349" y="599"/>
                  </a:cubicBezTo>
                  <a:cubicBezTo>
                    <a:pt x="349" y="598"/>
                    <a:pt x="349" y="596"/>
                    <a:pt x="349" y="595"/>
                  </a:cubicBezTo>
                  <a:cubicBezTo>
                    <a:pt x="350" y="595"/>
                    <a:pt x="350" y="596"/>
                    <a:pt x="350" y="596"/>
                  </a:cubicBezTo>
                  <a:cubicBezTo>
                    <a:pt x="350" y="596"/>
                    <a:pt x="351" y="596"/>
                    <a:pt x="351" y="595"/>
                  </a:cubicBezTo>
                  <a:cubicBezTo>
                    <a:pt x="351" y="591"/>
                    <a:pt x="352" y="587"/>
                    <a:pt x="352" y="582"/>
                  </a:cubicBezTo>
                  <a:cubicBezTo>
                    <a:pt x="351" y="579"/>
                    <a:pt x="351" y="576"/>
                    <a:pt x="350" y="573"/>
                  </a:cubicBezTo>
                  <a:cubicBezTo>
                    <a:pt x="351" y="575"/>
                    <a:pt x="352" y="577"/>
                    <a:pt x="352" y="580"/>
                  </a:cubicBezTo>
                  <a:cubicBezTo>
                    <a:pt x="352" y="583"/>
                    <a:pt x="352" y="587"/>
                    <a:pt x="352" y="590"/>
                  </a:cubicBezTo>
                  <a:cubicBezTo>
                    <a:pt x="352" y="591"/>
                    <a:pt x="353" y="591"/>
                    <a:pt x="353" y="590"/>
                  </a:cubicBezTo>
                  <a:cubicBezTo>
                    <a:pt x="353" y="586"/>
                    <a:pt x="353" y="582"/>
                    <a:pt x="353" y="578"/>
                  </a:cubicBezTo>
                  <a:cubicBezTo>
                    <a:pt x="352" y="574"/>
                    <a:pt x="352" y="571"/>
                    <a:pt x="350" y="568"/>
                  </a:cubicBezTo>
                  <a:cubicBezTo>
                    <a:pt x="350" y="568"/>
                    <a:pt x="349" y="568"/>
                    <a:pt x="349" y="568"/>
                  </a:cubicBezTo>
                  <a:cubicBezTo>
                    <a:pt x="349" y="567"/>
                    <a:pt x="349" y="566"/>
                    <a:pt x="349" y="565"/>
                  </a:cubicBezTo>
                  <a:cubicBezTo>
                    <a:pt x="348" y="562"/>
                    <a:pt x="348" y="558"/>
                    <a:pt x="348" y="554"/>
                  </a:cubicBezTo>
                  <a:cubicBezTo>
                    <a:pt x="347" y="551"/>
                    <a:pt x="348" y="548"/>
                    <a:pt x="347" y="544"/>
                  </a:cubicBezTo>
                  <a:cubicBezTo>
                    <a:pt x="347" y="538"/>
                    <a:pt x="347" y="532"/>
                    <a:pt x="346" y="526"/>
                  </a:cubicBezTo>
                  <a:cubicBezTo>
                    <a:pt x="346" y="525"/>
                    <a:pt x="345" y="525"/>
                    <a:pt x="345" y="526"/>
                  </a:cubicBezTo>
                  <a:cubicBezTo>
                    <a:pt x="345" y="533"/>
                    <a:pt x="344" y="540"/>
                    <a:pt x="346" y="547"/>
                  </a:cubicBezTo>
                  <a:cubicBezTo>
                    <a:pt x="347" y="553"/>
                    <a:pt x="346" y="561"/>
                    <a:pt x="347" y="567"/>
                  </a:cubicBezTo>
                  <a:cubicBezTo>
                    <a:pt x="347" y="574"/>
                    <a:pt x="350" y="580"/>
                    <a:pt x="349" y="586"/>
                  </a:cubicBezTo>
                  <a:cubicBezTo>
                    <a:pt x="349" y="587"/>
                    <a:pt x="349" y="588"/>
                    <a:pt x="349" y="590"/>
                  </a:cubicBezTo>
                  <a:cubicBezTo>
                    <a:pt x="349" y="589"/>
                    <a:pt x="349" y="589"/>
                    <a:pt x="349" y="588"/>
                  </a:cubicBezTo>
                  <a:cubicBezTo>
                    <a:pt x="347" y="584"/>
                    <a:pt x="345" y="579"/>
                    <a:pt x="344" y="575"/>
                  </a:cubicBezTo>
                  <a:cubicBezTo>
                    <a:pt x="342" y="564"/>
                    <a:pt x="340" y="552"/>
                    <a:pt x="340" y="541"/>
                  </a:cubicBezTo>
                  <a:cubicBezTo>
                    <a:pt x="340" y="522"/>
                    <a:pt x="344" y="504"/>
                    <a:pt x="340" y="485"/>
                  </a:cubicBezTo>
                  <a:cubicBezTo>
                    <a:pt x="340" y="485"/>
                    <a:pt x="341" y="485"/>
                    <a:pt x="341" y="485"/>
                  </a:cubicBezTo>
                  <a:cubicBezTo>
                    <a:pt x="349" y="482"/>
                    <a:pt x="356" y="478"/>
                    <a:pt x="364" y="474"/>
                  </a:cubicBezTo>
                  <a:cubicBezTo>
                    <a:pt x="361" y="484"/>
                    <a:pt x="360" y="496"/>
                    <a:pt x="359" y="506"/>
                  </a:cubicBezTo>
                  <a:cubicBezTo>
                    <a:pt x="359" y="518"/>
                    <a:pt x="358" y="530"/>
                    <a:pt x="357" y="542"/>
                  </a:cubicBezTo>
                  <a:cubicBezTo>
                    <a:pt x="357" y="553"/>
                    <a:pt x="358" y="563"/>
                    <a:pt x="359" y="574"/>
                  </a:cubicBezTo>
                  <a:close/>
                  <a:moveTo>
                    <a:pt x="323" y="576"/>
                  </a:moveTo>
                  <a:cubicBezTo>
                    <a:pt x="323" y="576"/>
                    <a:pt x="323" y="576"/>
                    <a:pt x="323" y="576"/>
                  </a:cubicBezTo>
                  <a:cubicBezTo>
                    <a:pt x="322" y="577"/>
                    <a:pt x="322" y="577"/>
                    <a:pt x="321" y="578"/>
                  </a:cubicBezTo>
                  <a:cubicBezTo>
                    <a:pt x="320" y="578"/>
                    <a:pt x="320" y="579"/>
                    <a:pt x="319" y="579"/>
                  </a:cubicBezTo>
                  <a:cubicBezTo>
                    <a:pt x="319" y="579"/>
                    <a:pt x="319" y="579"/>
                    <a:pt x="319" y="579"/>
                  </a:cubicBezTo>
                  <a:cubicBezTo>
                    <a:pt x="311" y="566"/>
                    <a:pt x="307" y="551"/>
                    <a:pt x="302" y="537"/>
                  </a:cubicBezTo>
                  <a:cubicBezTo>
                    <a:pt x="297" y="523"/>
                    <a:pt x="291" y="509"/>
                    <a:pt x="286" y="495"/>
                  </a:cubicBezTo>
                  <a:cubicBezTo>
                    <a:pt x="282" y="486"/>
                    <a:pt x="277" y="478"/>
                    <a:pt x="272" y="469"/>
                  </a:cubicBezTo>
                  <a:cubicBezTo>
                    <a:pt x="274" y="471"/>
                    <a:pt x="276" y="473"/>
                    <a:pt x="279" y="475"/>
                  </a:cubicBezTo>
                  <a:cubicBezTo>
                    <a:pt x="286" y="480"/>
                    <a:pt x="294" y="484"/>
                    <a:pt x="303" y="487"/>
                  </a:cubicBezTo>
                  <a:cubicBezTo>
                    <a:pt x="303" y="487"/>
                    <a:pt x="303" y="487"/>
                    <a:pt x="303" y="487"/>
                  </a:cubicBezTo>
                  <a:cubicBezTo>
                    <a:pt x="303" y="491"/>
                    <a:pt x="304" y="495"/>
                    <a:pt x="305" y="499"/>
                  </a:cubicBezTo>
                  <a:cubicBezTo>
                    <a:pt x="305" y="503"/>
                    <a:pt x="306" y="506"/>
                    <a:pt x="307" y="510"/>
                  </a:cubicBezTo>
                  <a:cubicBezTo>
                    <a:pt x="309" y="517"/>
                    <a:pt x="313" y="524"/>
                    <a:pt x="316" y="531"/>
                  </a:cubicBezTo>
                  <a:cubicBezTo>
                    <a:pt x="321" y="545"/>
                    <a:pt x="326" y="560"/>
                    <a:pt x="336" y="571"/>
                  </a:cubicBezTo>
                  <a:cubicBezTo>
                    <a:pt x="335" y="571"/>
                    <a:pt x="334" y="570"/>
                    <a:pt x="333" y="570"/>
                  </a:cubicBezTo>
                  <a:cubicBezTo>
                    <a:pt x="330" y="570"/>
                    <a:pt x="327" y="571"/>
                    <a:pt x="325" y="573"/>
                  </a:cubicBezTo>
                  <a:cubicBezTo>
                    <a:pt x="325" y="574"/>
                    <a:pt x="324" y="574"/>
                    <a:pt x="324" y="575"/>
                  </a:cubicBezTo>
                  <a:cubicBezTo>
                    <a:pt x="323" y="574"/>
                    <a:pt x="323" y="574"/>
                    <a:pt x="322" y="574"/>
                  </a:cubicBezTo>
                  <a:cubicBezTo>
                    <a:pt x="322" y="574"/>
                    <a:pt x="321" y="574"/>
                    <a:pt x="322" y="574"/>
                  </a:cubicBezTo>
                  <a:cubicBezTo>
                    <a:pt x="322" y="575"/>
                    <a:pt x="322" y="575"/>
                    <a:pt x="323" y="576"/>
                  </a:cubicBezTo>
                  <a:close/>
                  <a:moveTo>
                    <a:pt x="176" y="253"/>
                  </a:moveTo>
                  <a:cubicBezTo>
                    <a:pt x="172" y="261"/>
                    <a:pt x="166" y="272"/>
                    <a:pt x="168" y="281"/>
                  </a:cubicBezTo>
                  <a:cubicBezTo>
                    <a:pt x="167" y="278"/>
                    <a:pt x="166" y="274"/>
                    <a:pt x="165" y="270"/>
                  </a:cubicBezTo>
                  <a:cubicBezTo>
                    <a:pt x="165" y="271"/>
                    <a:pt x="166" y="271"/>
                    <a:pt x="167" y="271"/>
                  </a:cubicBezTo>
                  <a:cubicBezTo>
                    <a:pt x="167" y="272"/>
                    <a:pt x="167" y="271"/>
                    <a:pt x="167" y="271"/>
                  </a:cubicBezTo>
                  <a:cubicBezTo>
                    <a:pt x="167" y="269"/>
                    <a:pt x="165" y="267"/>
                    <a:pt x="165" y="265"/>
                  </a:cubicBezTo>
                  <a:cubicBezTo>
                    <a:pt x="166" y="262"/>
                    <a:pt x="166" y="259"/>
                    <a:pt x="167" y="256"/>
                  </a:cubicBezTo>
                  <a:cubicBezTo>
                    <a:pt x="168" y="251"/>
                    <a:pt x="170" y="245"/>
                    <a:pt x="173" y="241"/>
                  </a:cubicBezTo>
                  <a:cubicBezTo>
                    <a:pt x="174" y="241"/>
                    <a:pt x="173" y="241"/>
                    <a:pt x="173" y="241"/>
                  </a:cubicBezTo>
                  <a:cubicBezTo>
                    <a:pt x="169" y="246"/>
                    <a:pt x="167" y="252"/>
                    <a:pt x="165" y="258"/>
                  </a:cubicBezTo>
                  <a:cubicBezTo>
                    <a:pt x="165" y="258"/>
                    <a:pt x="165" y="258"/>
                    <a:pt x="165" y="259"/>
                  </a:cubicBezTo>
                  <a:cubicBezTo>
                    <a:pt x="164" y="257"/>
                    <a:pt x="164" y="256"/>
                    <a:pt x="164" y="255"/>
                  </a:cubicBezTo>
                  <a:cubicBezTo>
                    <a:pt x="164" y="252"/>
                    <a:pt x="164" y="249"/>
                    <a:pt x="165" y="246"/>
                  </a:cubicBezTo>
                  <a:cubicBezTo>
                    <a:pt x="165" y="245"/>
                    <a:pt x="165" y="245"/>
                    <a:pt x="165" y="245"/>
                  </a:cubicBezTo>
                  <a:cubicBezTo>
                    <a:pt x="165" y="245"/>
                    <a:pt x="165" y="245"/>
                    <a:pt x="165" y="245"/>
                  </a:cubicBezTo>
                  <a:cubicBezTo>
                    <a:pt x="165" y="244"/>
                    <a:pt x="165" y="244"/>
                    <a:pt x="165" y="244"/>
                  </a:cubicBezTo>
                  <a:cubicBezTo>
                    <a:pt x="167" y="237"/>
                    <a:pt x="170" y="232"/>
                    <a:pt x="174" y="226"/>
                  </a:cubicBezTo>
                  <a:cubicBezTo>
                    <a:pt x="174" y="226"/>
                    <a:pt x="173" y="226"/>
                    <a:pt x="173" y="226"/>
                  </a:cubicBezTo>
                  <a:cubicBezTo>
                    <a:pt x="170" y="229"/>
                    <a:pt x="167" y="234"/>
                    <a:pt x="165" y="239"/>
                  </a:cubicBezTo>
                  <a:cubicBezTo>
                    <a:pt x="165" y="237"/>
                    <a:pt x="165" y="236"/>
                    <a:pt x="165" y="234"/>
                  </a:cubicBezTo>
                  <a:cubicBezTo>
                    <a:pt x="165" y="230"/>
                    <a:pt x="166" y="226"/>
                    <a:pt x="166" y="222"/>
                  </a:cubicBezTo>
                  <a:cubicBezTo>
                    <a:pt x="166" y="221"/>
                    <a:pt x="164" y="221"/>
                    <a:pt x="164" y="222"/>
                  </a:cubicBezTo>
                  <a:cubicBezTo>
                    <a:pt x="164" y="224"/>
                    <a:pt x="164" y="227"/>
                    <a:pt x="164" y="229"/>
                  </a:cubicBezTo>
                  <a:cubicBezTo>
                    <a:pt x="164" y="231"/>
                    <a:pt x="163" y="233"/>
                    <a:pt x="163" y="235"/>
                  </a:cubicBezTo>
                  <a:cubicBezTo>
                    <a:pt x="163" y="238"/>
                    <a:pt x="163" y="241"/>
                    <a:pt x="164" y="244"/>
                  </a:cubicBezTo>
                  <a:cubicBezTo>
                    <a:pt x="164" y="245"/>
                    <a:pt x="163" y="247"/>
                    <a:pt x="163" y="248"/>
                  </a:cubicBezTo>
                  <a:cubicBezTo>
                    <a:pt x="163" y="250"/>
                    <a:pt x="162" y="253"/>
                    <a:pt x="162" y="257"/>
                  </a:cubicBezTo>
                  <a:cubicBezTo>
                    <a:pt x="161" y="250"/>
                    <a:pt x="160" y="244"/>
                    <a:pt x="160" y="237"/>
                  </a:cubicBezTo>
                  <a:cubicBezTo>
                    <a:pt x="161" y="233"/>
                    <a:pt x="161" y="229"/>
                    <a:pt x="159" y="226"/>
                  </a:cubicBezTo>
                  <a:cubicBezTo>
                    <a:pt x="156" y="222"/>
                    <a:pt x="152" y="218"/>
                    <a:pt x="151" y="212"/>
                  </a:cubicBezTo>
                  <a:cubicBezTo>
                    <a:pt x="151" y="204"/>
                    <a:pt x="151" y="198"/>
                    <a:pt x="146" y="190"/>
                  </a:cubicBezTo>
                  <a:cubicBezTo>
                    <a:pt x="144" y="187"/>
                    <a:pt x="141" y="183"/>
                    <a:pt x="140" y="179"/>
                  </a:cubicBezTo>
                  <a:cubicBezTo>
                    <a:pt x="139" y="178"/>
                    <a:pt x="138" y="170"/>
                    <a:pt x="141" y="171"/>
                  </a:cubicBezTo>
                  <a:cubicBezTo>
                    <a:pt x="143" y="171"/>
                    <a:pt x="144" y="172"/>
                    <a:pt x="146" y="173"/>
                  </a:cubicBezTo>
                  <a:cubicBezTo>
                    <a:pt x="151" y="175"/>
                    <a:pt x="158" y="178"/>
                    <a:pt x="160" y="184"/>
                  </a:cubicBezTo>
                  <a:cubicBezTo>
                    <a:pt x="161" y="186"/>
                    <a:pt x="162" y="189"/>
                    <a:pt x="164" y="190"/>
                  </a:cubicBezTo>
                  <a:cubicBezTo>
                    <a:pt x="164" y="192"/>
                    <a:pt x="166" y="194"/>
                    <a:pt x="166" y="195"/>
                  </a:cubicBezTo>
                  <a:cubicBezTo>
                    <a:pt x="167" y="197"/>
                    <a:pt x="168" y="199"/>
                    <a:pt x="169" y="200"/>
                  </a:cubicBezTo>
                  <a:cubicBezTo>
                    <a:pt x="170" y="202"/>
                    <a:pt x="170" y="203"/>
                    <a:pt x="171" y="205"/>
                  </a:cubicBezTo>
                  <a:cubicBezTo>
                    <a:pt x="172" y="213"/>
                    <a:pt x="178" y="221"/>
                    <a:pt x="180" y="229"/>
                  </a:cubicBezTo>
                  <a:cubicBezTo>
                    <a:pt x="181" y="233"/>
                    <a:pt x="182" y="238"/>
                    <a:pt x="183" y="242"/>
                  </a:cubicBezTo>
                  <a:cubicBezTo>
                    <a:pt x="184" y="247"/>
                    <a:pt x="184" y="251"/>
                    <a:pt x="185" y="256"/>
                  </a:cubicBezTo>
                  <a:cubicBezTo>
                    <a:pt x="185" y="256"/>
                    <a:pt x="185" y="256"/>
                    <a:pt x="185" y="256"/>
                  </a:cubicBezTo>
                  <a:cubicBezTo>
                    <a:pt x="184" y="258"/>
                    <a:pt x="182" y="260"/>
                    <a:pt x="181" y="263"/>
                  </a:cubicBezTo>
                  <a:cubicBezTo>
                    <a:pt x="179" y="267"/>
                    <a:pt x="179" y="271"/>
                    <a:pt x="179" y="275"/>
                  </a:cubicBezTo>
                  <a:cubicBezTo>
                    <a:pt x="177" y="287"/>
                    <a:pt x="178" y="301"/>
                    <a:pt x="180" y="312"/>
                  </a:cubicBezTo>
                  <a:cubicBezTo>
                    <a:pt x="181" y="318"/>
                    <a:pt x="182" y="325"/>
                    <a:pt x="184" y="331"/>
                  </a:cubicBezTo>
                  <a:cubicBezTo>
                    <a:pt x="179" y="322"/>
                    <a:pt x="178" y="312"/>
                    <a:pt x="174" y="303"/>
                  </a:cubicBezTo>
                  <a:cubicBezTo>
                    <a:pt x="173" y="297"/>
                    <a:pt x="171" y="291"/>
                    <a:pt x="169" y="286"/>
                  </a:cubicBezTo>
                  <a:cubicBezTo>
                    <a:pt x="169" y="286"/>
                    <a:pt x="170" y="286"/>
                    <a:pt x="170" y="285"/>
                  </a:cubicBezTo>
                  <a:cubicBezTo>
                    <a:pt x="170" y="280"/>
                    <a:pt x="170" y="275"/>
                    <a:pt x="171" y="270"/>
                  </a:cubicBezTo>
                  <a:cubicBezTo>
                    <a:pt x="172" y="264"/>
                    <a:pt x="174" y="258"/>
                    <a:pt x="176" y="253"/>
                  </a:cubicBezTo>
                  <a:cubicBezTo>
                    <a:pt x="176" y="253"/>
                    <a:pt x="176" y="253"/>
                    <a:pt x="176" y="253"/>
                  </a:cubicBezTo>
                  <a:close/>
                  <a:moveTo>
                    <a:pt x="157" y="248"/>
                  </a:moveTo>
                  <a:cubicBezTo>
                    <a:pt x="158" y="254"/>
                    <a:pt x="159" y="260"/>
                    <a:pt x="160" y="266"/>
                  </a:cubicBezTo>
                  <a:cubicBezTo>
                    <a:pt x="162" y="271"/>
                    <a:pt x="163" y="276"/>
                    <a:pt x="165" y="281"/>
                  </a:cubicBezTo>
                  <a:cubicBezTo>
                    <a:pt x="163" y="278"/>
                    <a:pt x="162" y="275"/>
                    <a:pt x="161" y="273"/>
                  </a:cubicBezTo>
                  <a:cubicBezTo>
                    <a:pt x="157" y="261"/>
                    <a:pt x="152" y="250"/>
                    <a:pt x="148" y="238"/>
                  </a:cubicBezTo>
                  <a:cubicBezTo>
                    <a:pt x="140" y="219"/>
                    <a:pt x="131" y="197"/>
                    <a:pt x="136" y="176"/>
                  </a:cubicBezTo>
                  <a:cubicBezTo>
                    <a:pt x="136" y="177"/>
                    <a:pt x="136" y="177"/>
                    <a:pt x="136" y="177"/>
                  </a:cubicBezTo>
                  <a:cubicBezTo>
                    <a:pt x="137" y="186"/>
                    <a:pt x="145" y="191"/>
                    <a:pt x="147" y="200"/>
                  </a:cubicBezTo>
                  <a:cubicBezTo>
                    <a:pt x="148" y="205"/>
                    <a:pt x="147" y="211"/>
                    <a:pt x="149" y="216"/>
                  </a:cubicBezTo>
                  <a:cubicBezTo>
                    <a:pt x="150" y="221"/>
                    <a:pt x="156" y="225"/>
                    <a:pt x="157" y="230"/>
                  </a:cubicBezTo>
                  <a:cubicBezTo>
                    <a:pt x="158" y="236"/>
                    <a:pt x="157" y="242"/>
                    <a:pt x="157" y="248"/>
                  </a:cubicBezTo>
                  <a:close/>
                  <a:moveTo>
                    <a:pt x="163" y="261"/>
                  </a:moveTo>
                  <a:cubicBezTo>
                    <a:pt x="163" y="261"/>
                    <a:pt x="163" y="262"/>
                    <a:pt x="164" y="263"/>
                  </a:cubicBezTo>
                  <a:cubicBezTo>
                    <a:pt x="164" y="264"/>
                    <a:pt x="164" y="265"/>
                    <a:pt x="164" y="266"/>
                  </a:cubicBezTo>
                  <a:cubicBezTo>
                    <a:pt x="163" y="264"/>
                    <a:pt x="163" y="262"/>
                    <a:pt x="163" y="261"/>
                  </a:cubicBezTo>
                  <a:close/>
                  <a:moveTo>
                    <a:pt x="213" y="192"/>
                  </a:moveTo>
                  <a:cubicBezTo>
                    <a:pt x="206" y="196"/>
                    <a:pt x="200" y="201"/>
                    <a:pt x="196" y="208"/>
                  </a:cubicBezTo>
                  <a:cubicBezTo>
                    <a:pt x="194" y="213"/>
                    <a:pt x="192" y="218"/>
                    <a:pt x="192" y="223"/>
                  </a:cubicBezTo>
                  <a:cubicBezTo>
                    <a:pt x="190" y="220"/>
                    <a:pt x="189" y="218"/>
                    <a:pt x="187" y="215"/>
                  </a:cubicBezTo>
                  <a:cubicBezTo>
                    <a:pt x="184" y="210"/>
                    <a:pt x="183" y="204"/>
                    <a:pt x="182" y="197"/>
                  </a:cubicBezTo>
                  <a:cubicBezTo>
                    <a:pt x="179" y="184"/>
                    <a:pt x="177" y="170"/>
                    <a:pt x="174" y="157"/>
                  </a:cubicBezTo>
                  <a:cubicBezTo>
                    <a:pt x="172" y="143"/>
                    <a:pt x="169" y="130"/>
                    <a:pt x="164" y="117"/>
                  </a:cubicBezTo>
                  <a:cubicBezTo>
                    <a:pt x="164" y="115"/>
                    <a:pt x="162" y="111"/>
                    <a:pt x="160" y="110"/>
                  </a:cubicBezTo>
                  <a:cubicBezTo>
                    <a:pt x="160" y="102"/>
                    <a:pt x="160" y="95"/>
                    <a:pt x="161" y="87"/>
                  </a:cubicBezTo>
                  <a:cubicBezTo>
                    <a:pt x="161" y="81"/>
                    <a:pt x="161" y="74"/>
                    <a:pt x="164" y="68"/>
                  </a:cubicBezTo>
                  <a:cubicBezTo>
                    <a:pt x="167" y="63"/>
                    <a:pt x="169" y="72"/>
                    <a:pt x="170" y="74"/>
                  </a:cubicBezTo>
                  <a:cubicBezTo>
                    <a:pt x="171" y="78"/>
                    <a:pt x="173" y="80"/>
                    <a:pt x="176" y="82"/>
                  </a:cubicBezTo>
                  <a:cubicBezTo>
                    <a:pt x="183" y="89"/>
                    <a:pt x="187" y="98"/>
                    <a:pt x="189" y="107"/>
                  </a:cubicBezTo>
                  <a:cubicBezTo>
                    <a:pt x="191" y="112"/>
                    <a:pt x="191" y="116"/>
                    <a:pt x="191" y="121"/>
                  </a:cubicBezTo>
                  <a:cubicBezTo>
                    <a:pt x="191" y="123"/>
                    <a:pt x="192" y="125"/>
                    <a:pt x="193" y="127"/>
                  </a:cubicBezTo>
                  <a:cubicBezTo>
                    <a:pt x="194" y="128"/>
                    <a:pt x="196" y="129"/>
                    <a:pt x="197" y="129"/>
                  </a:cubicBezTo>
                  <a:cubicBezTo>
                    <a:pt x="200" y="131"/>
                    <a:pt x="202" y="132"/>
                    <a:pt x="203" y="135"/>
                  </a:cubicBezTo>
                  <a:cubicBezTo>
                    <a:pt x="205" y="139"/>
                    <a:pt x="207" y="143"/>
                    <a:pt x="208" y="146"/>
                  </a:cubicBezTo>
                  <a:cubicBezTo>
                    <a:pt x="212" y="155"/>
                    <a:pt x="214" y="164"/>
                    <a:pt x="213" y="174"/>
                  </a:cubicBezTo>
                  <a:cubicBezTo>
                    <a:pt x="213" y="180"/>
                    <a:pt x="212" y="186"/>
                    <a:pt x="213" y="192"/>
                  </a:cubicBezTo>
                  <a:close/>
                  <a:moveTo>
                    <a:pt x="193" y="242"/>
                  </a:moveTo>
                  <a:cubicBezTo>
                    <a:pt x="193" y="240"/>
                    <a:pt x="192" y="239"/>
                    <a:pt x="192" y="238"/>
                  </a:cubicBezTo>
                  <a:cubicBezTo>
                    <a:pt x="192" y="236"/>
                    <a:pt x="191" y="234"/>
                    <a:pt x="191" y="233"/>
                  </a:cubicBezTo>
                  <a:cubicBezTo>
                    <a:pt x="191" y="232"/>
                    <a:pt x="191" y="232"/>
                    <a:pt x="191" y="232"/>
                  </a:cubicBezTo>
                  <a:cubicBezTo>
                    <a:pt x="192" y="232"/>
                    <a:pt x="192" y="233"/>
                    <a:pt x="193" y="234"/>
                  </a:cubicBezTo>
                  <a:cubicBezTo>
                    <a:pt x="194" y="237"/>
                    <a:pt x="194" y="239"/>
                    <a:pt x="193" y="242"/>
                  </a:cubicBezTo>
                  <a:close/>
                  <a:moveTo>
                    <a:pt x="189" y="237"/>
                  </a:moveTo>
                  <a:cubicBezTo>
                    <a:pt x="189" y="239"/>
                    <a:pt x="190" y="241"/>
                    <a:pt x="190" y="243"/>
                  </a:cubicBezTo>
                  <a:cubicBezTo>
                    <a:pt x="190" y="244"/>
                    <a:pt x="190" y="245"/>
                    <a:pt x="191" y="246"/>
                  </a:cubicBezTo>
                  <a:cubicBezTo>
                    <a:pt x="189" y="248"/>
                    <a:pt x="188" y="251"/>
                    <a:pt x="186" y="254"/>
                  </a:cubicBezTo>
                  <a:cubicBezTo>
                    <a:pt x="186" y="246"/>
                    <a:pt x="183" y="237"/>
                    <a:pt x="181" y="228"/>
                  </a:cubicBezTo>
                  <a:cubicBezTo>
                    <a:pt x="180" y="224"/>
                    <a:pt x="179" y="219"/>
                    <a:pt x="177" y="214"/>
                  </a:cubicBezTo>
                  <a:cubicBezTo>
                    <a:pt x="177" y="214"/>
                    <a:pt x="177" y="215"/>
                    <a:pt x="177" y="215"/>
                  </a:cubicBezTo>
                  <a:cubicBezTo>
                    <a:pt x="181" y="220"/>
                    <a:pt x="185" y="225"/>
                    <a:pt x="190" y="230"/>
                  </a:cubicBezTo>
                  <a:cubicBezTo>
                    <a:pt x="188" y="231"/>
                    <a:pt x="188" y="235"/>
                    <a:pt x="189" y="237"/>
                  </a:cubicBezTo>
                  <a:close/>
                  <a:moveTo>
                    <a:pt x="161" y="121"/>
                  </a:moveTo>
                  <a:cubicBezTo>
                    <a:pt x="162" y="124"/>
                    <a:pt x="163" y="128"/>
                    <a:pt x="165" y="131"/>
                  </a:cubicBezTo>
                  <a:cubicBezTo>
                    <a:pt x="165" y="132"/>
                    <a:pt x="166" y="134"/>
                    <a:pt x="167" y="135"/>
                  </a:cubicBezTo>
                  <a:cubicBezTo>
                    <a:pt x="167" y="136"/>
                    <a:pt x="167" y="137"/>
                    <a:pt x="167" y="138"/>
                  </a:cubicBezTo>
                  <a:cubicBezTo>
                    <a:pt x="170" y="150"/>
                    <a:pt x="172" y="162"/>
                    <a:pt x="174" y="173"/>
                  </a:cubicBezTo>
                  <a:cubicBezTo>
                    <a:pt x="176" y="184"/>
                    <a:pt x="177" y="196"/>
                    <a:pt x="180" y="207"/>
                  </a:cubicBezTo>
                  <a:cubicBezTo>
                    <a:pt x="182" y="213"/>
                    <a:pt x="185" y="218"/>
                    <a:pt x="188" y="223"/>
                  </a:cubicBezTo>
                  <a:cubicBezTo>
                    <a:pt x="186" y="221"/>
                    <a:pt x="184" y="218"/>
                    <a:pt x="182" y="216"/>
                  </a:cubicBezTo>
                  <a:cubicBezTo>
                    <a:pt x="175" y="206"/>
                    <a:pt x="169" y="195"/>
                    <a:pt x="167" y="183"/>
                  </a:cubicBezTo>
                  <a:cubicBezTo>
                    <a:pt x="164" y="171"/>
                    <a:pt x="162" y="159"/>
                    <a:pt x="161" y="148"/>
                  </a:cubicBezTo>
                  <a:cubicBezTo>
                    <a:pt x="160" y="142"/>
                    <a:pt x="160" y="137"/>
                    <a:pt x="159" y="132"/>
                  </a:cubicBezTo>
                  <a:cubicBezTo>
                    <a:pt x="159" y="127"/>
                    <a:pt x="158" y="123"/>
                    <a:pt x="158" y="118"/>
                  </a:cubicBezTo>
                  <a:cubicBezTo>
                    <a:pt x="158" y="118"/>
                    <a:pt x="158" y="118"/>
                    <a:pt x="158" y="117"/>
                  </a:cubicBezTo>
                  <a:cubicBezTo>
                    <a:pt x="159" y="119"/>
                    <a:pt x="160" y="120"/>
                    <a:pt x="161" y="121"/>
                  </a:cubicBezTo>
                  <a:close/>
                  <a:moveTo>
                    <a:pt x="184" y="312"/>
                  </a:moveTo>
                  <a:cubicBezTo>
                    <a:pt x="182" y="304"/>
                    <a:pt x="181" y="297"/>
                    <a:pt x="181" y="290"/>
                  </a:cubicBezTo>
                  <a:cubicBezTo>
                    <a:pt x="181" y="288"/>
                    <a:pt x="181" y="286"/>
                    <a:pt x="182" y="284"/>
                  </a:cubicBezTo>
                  <a:cubicBezTo>
                    <a:pt x="185" y="294"/>
                    <a:pt x="191" y="303"/>
                    <a:pt x="198" y="311"/>
                  </a:cubicBezTo>
                  <a:cubicBezTo>
                    <a:pt x="202" y="315"/>
                    <a:pt x="206" y="320"/>
                    <a:pt x="211" y="324"/>
                  </a:cubicBezTo>
                  <a:cubicBezTo>
                    <a:pt x="210" y="328"/>
                    <a:pt x="211" y="332"/>
                    <a:pt x="209" y="336"/>
                  </a:cubicBezTo>
                  <a:cubicBezTo>
                    <a:pt x="208" y="338"/>
                    <a:pt x="207" y="344"/>
                    <a:pt x="204" y="345"/>
                  </a:cubicBezTo>
                  <a:cubicBezTo>
                    <a:pt x="202" y="347"/>
                    <a:pt x="197" y="345"/>
                    <a:pt x="194" y="344"/>
                  </a:cubicBezTo>
                  <a:cubicBezTo>
                    <a:pt x="192" y="339"/>
                    <a:pt x="189" y="335"/>
                    <a:pt x="188" y="329"/>
                  </a:cubicBezTo>
                  <a:cubicBezTo>
                    <a:pt x="186" y="324"/>
                    <a:pt x="185" y="318"/>
                    <a:pt x="184" y="312"/>
                  </a:cubicBezTo>
                  <a:close/>
                  <a:moveTo>
                    <a:pt x="208" y="347"/>
                  </a:moveTo>
                  <a:cubicBezTo>
                    <a:pt x="210" y="344"/>
                    <a:pt x="211" y="340"/>
                    <a:pt x="212" y="336"/>
                  </a:cubicBezTo>
                  <a:cubicBezTo>
                    <a:pt x="213" y="333"/>
                    <a:pt x="213" y="330"/>
                    <a:pt x="213" y="327"/>
                  </a:cubicBezTo>
                  <a:cubicBezTo>
                    <a:pt x="218" y="331"/>
                    <a:pt x="223" y="335"/>
                    <a:pt x="229" y="338"/>
                  </a:cubicBezTo>
                  <a:cubicBezTo>
                    <a:pt x="230" y="338"/>
                    <a:pt x="230" y="338"/>
                    <a:pt x="231" y="338"/>
                  </a:cubicBezTo>
                  <a:cubicBezTo>
                    <a:pt x="229" y="341"/>
                    <a:pt x="229" y="345"/>
                    <a:pt x="228" y="348"/>
                  </a:cubicBezTo>
                  <a:cubicBezTo>
                    <a:pt x="228" y="354"/>
                    <a:pt x="228" y="359"/>
                    <a:pt x="229" y="364"/>
                  </a:cubicBezTo>
                  <a:cubicBezTo>
                    <a:pt x="230" y="370"/>
                    <a:pt x="234" y="376"/>
                    <a:pt x="235" y="382"/>
                  </a:cubicBezTo>
                  <a:cubicBezTo>
                    <a:pt x="236" y="386"/>
                    <a:pt x="235" y="390"/>
                    <a:pt x="235" y="395"/>
                  </a:cubicBezTo>
                  <a:cubicBezTo>
                    <a:pt x="235" y="400"/>
                    <a:pt x="235" y="405"/>
                    <a:pt x="236" y="410"/>
                  </a:cubicBezTo>
                  <a:cubicBezTo>
                    <a:pt x="236" y="412"/>
                    <a:pt x="236" y="413"/>
                    <a:pt x="236" y="415"/>
                  </a:cubicBezTo>
                  <a:cubicBezTo>
                    <a:pt x="235" y="414"/>
                    <a:pt x="234" y="413"/>
                    <a:pt x="232" y="412"/>
                  </a:cubicBezTo>
                  <a:cubicBezTo>
                    <a:pt x="227" y="411"/>
                    <a:pt x="224" y="414"/>
                    <a:pt x="219" y="414"/>
                  </a:cubicBezTo>
                  <a:cubicBezTo>
                    <a:pt x="217" y="414"/>
                    <a:pt x="215" y="414"/>
                    <a:pt x="214" y="415"/>
                  </a:cubicBezTo>
                  <a:cubicBezTo>
                    <a:pt x="213" y="408"/>
                    <a:pt x="211" y="402"/>
                    <a:pt x="211" y="396"/>
                  </a:cubicBezTo>
                  <a:cubicBezTo>
                    <a:pt x="210" y="390"/>
                    <a:pt x="209" y="384"/>
                    <a:pt x="208" y="377"/>
                  </a:cubicBezTo>
                  <a:cubicBezTo>
                    <a:pt x="207" y="372"/>
                    <a:pt x="206" y="367"/>
                    <a:pt x="203" y="362"/>
                  </a:cubicBezTo>
                  <a:cubicBezTo>
                    <a:pt x="200" y="358"/>
                    <a:pt x="198" y="353"/>
                    <a:pt x="195" y="347"/>
                  </a:cubicBezTo>
                  <a:cubicBezTo>
                    <a:pt x="195" y="347"/>
                    <a:pt x="195" y="347"/>
                    <a:pt x="195" y="347"/>
                  </a:cubicBezTo>
                  <a:cubicBezTo>
                    <a:pt x="200" y="348"/>
                    <a:pt x="204" y="350"/>
                    <a:pt x="208" y="347"/>
                  </a:cubicBezTo>
                  <a:close/>
                  <a:moveTo>
                    <a:pt x="233" y="367"/>
                  </a:moveTo>
                  <a:cubicBezTo>
                    <a:pt x="232" y="361"/>
                    <a:pt x="231" y="355"/>
                    <a:pt x="232" y="348"/>
                  </a:cubicBezTo>
                  <a:cubicBezTo>
                    <a:pt x="232" y="346"/>
                    <a:pt x="233" y="342"/>
                    <a:pt x="233" y="339"/>
                  </a:cubicBezTo>
                  <a:cubicBezTo>
                    <a:pt x="240" y="343"/>
                    <a:pt x="248" y="347"/>
                    <a:pt x="255" y="346"/>
                  </a:cubicBezTo>
                  <a:cubicBezTo>
                    <a:pt x="250" y="353"/>
                    <a:pt x="246" y="361"/>
                    <a:pt x="242" y="368"/>
                  </a:cubicBezTo>
                  <a:cubicBezTo>
                    <a:pt x="240" y="372"/>
                    <a:pt x="239" y="376"/>
                    <a:pt x="238" y="380"/>
                  </a:cubicBezTo>
                  <a:cubicBezTo>
                    <a:pt x="237" y="375"/>
                    <a:pt x="235" y="371"/>
                    <a:pt x="233" y="367"/>
                  </a:cubicBezTo>
                  <a:close/>
                  <a:moveTo>
                    <a:pt x="246" y="367"/>
                  </a:moveTo>
                  <a:cubicBezTo>
                    <a:pt x="252" y="355"/>
                    <a:pt x="260" y="342"/>
                    <a:pt x="271" y="334"/>
                  </a:cubicBezTo>
                  <a:cubicBezTo>
                    <a:pt x="281" y="327"/>
                    <a:pt x="291" y="320"/>
                    <a:pt x="303" y="315"/>
                  </a:cubicBezTo>
                  <a:cubicBezTo>
                    <a:pt x="308" y="314"/>
                    <a:pt x="313" y="312"/>
                    <a:pt x="318" y="311"/>
                  </a:cubicBezTo>
                  <a:cubicBezTo>
                    <a:pt x="325" y="310"/>
                    <a:pt x="331" y="309"/>
                    <a:pt x="338" y="309"/>
                  </a:cubicBezTo>
                  <a:cubicBezTo>
                    <a:pt x="348" y="308"/>
                    <a:pt x="358" y="309"/>
                    <a:pt x="368" y="311"/>
                  </a:cubicBezTo>
                  <a:cubicBezTo>
                    <a:pt x="371" y="311"/>
                    <a:pt x="410" y="317"/>
                    <a:pt x="409" y="321"/>
                  </a:cubicBezTo>
                  <a:cubicBezTo>
                    <a:pt x="409" y="321"/>
                    <a:pt x="409" y="321"/>
                    <a:pt x="409" y="322"/>
                  </a:cubicBezTo>
                  <a:cubicBezTo>
                    <a:pt x="409" y="322"/>
                    <a:pt x="409" y="322"/>
                    <a:pt x="409" y="322"/>
                  </a:cubicBezTo>
                  <a:cubicBezTo>
                    <a:pt x="409" y="322"/>
                    <a:pt x="408" y="323"/>
                    <a:pt x="408" y="324"/>
                  </a:cubicBezTo>
                  <a:cubicBezTo>
                    <a:pt x="408" y="323"/>
                    <a:pt x="408" y="323"/>
                    <a:pt x="408" y="323"/>
                  </a:cubicBezTo>
                  <a:cubicBezTo>
                    <a:pt x="394" y="317"/>
                    <a:pt x="378" y="315"/>
                    <a:pt x="363" y="314"/>
                  </a:cubicBezTo>
                  <a:cubicBezTo>
                    <a:pt x="355" y="314"/>
                    <a:pt x="348" y="315"/>
                    <a:pt x="340" y="314"/>
                  </a:cubicBezTo>
                  <a:cubicBezTo>
                    <a:pt x="333" y="314"/>
                    <a:pt x="327" y="314"/>
                    <a:pt x="320" y="314"/>
                  </a:cubicBezTo>
                  <a:cubicBezTo>
                    <a:pt x="306" y="316"/>
                    <a:pt x="291" y="323"/>
                    <a:pt x="280" y="330"/>
                  </a:cubicBezTo>
                  <a:cubicBezTo>
                    <a:pt x="267" y="338"/>
                    <a:pt x="257" y="349"/>
                    <a:pt x="253" y="363"/>
                  </a:cubicBezTo>
                  <a:cubicBezTo>
                    <a:pt x="252" y="363"/>
                    <a:pt x="254" y="364"/>
                    <a:pt x="254" y="363"/>
                  </a:cubicBezTo>
                  <a:cubicBezTo>
                    <a:pt x="261" y="349"/>
                    <a:pt x="272" y="338"/>
                    <a:pt x="286" y="330"/>
                  </a:cubicBezTo>
                  <a:cubicBezTo>
                    <a:pt x="299" y="324"/>
                    <a:pt x="312" y="317"/>
                    <a:pt x="327" y="317"/>
                  </a:cubicBezTo>
                  <a:cubicBezTo>
                    <a:pt x="333" y="317"/>
                    <a:pt x="340" y="318"/>
                    <a:pt x="347" y="318"/>
                  </a:cubicBezTo>
                  <a:cubicBezTo>
                    <a:pt x="353" y="317"/>
                    <a:pt x="360" y="317"/>
                    <a:pt x="367" y="318"/>
                  </a:cubicBezTo>
                  <a:cubicBezTo>
                    <a:pt x="374" y="319"/>
                    <a:pt x="382" y="320"/>
                    <a:pt x="389" y="321"/>
                  </a:cubicBezTo>
                  <a:cubicBezTo>
                    <a:pt x="395" y="322"/>
                    <a:pt x="402" y="325"/>
                    <a:pt x="408" y="324"/>
                  </a:cubicBezTo>
                  <a:cubicBezTo>
                    <a:pt x="408" y="324"/>
                    <a:pt x="408" y="324"/>
                    <a:pt x="408" y="324"/>
                  </a:cubicBezTo>
                  <a:cubicBezTo>
                    <a:pt x="408" y="325"/>
                    <a:pt x="407" y="327"/>
                    <a:pt x="407" y="328"/>
                  </a:cubicBezTo>
                  <a:cubicBezTo>
                    <a:pt x="401" y="325"/>
                    <a:pt x="394" y="326"/>
                    <a:pt x="387" y="326"/>
                  </a:cubicBezTo>
                  <a:cubicBezTo>
                    <a:pt x="379" y="325"/>
                    <a:pt x="371" y="323"/>
                    <a:pt x="363" y="322"/>
                  </a:cubicBezTo>
                  <a:cubicBezTo>
                    <a:pt x="363" y="322"/>
                    <a:pt x="363" y="323"/>
                    <a:pt x="363" y="323"/>
                  </a:cubicBezTo>
                  <a:cubicBezTo>
                    <a:pt x="369" y="325"/>
                    <a:pt x="377" y="326"/>
                    <a:pt x="384" y="327"/>
                  </a:cubicBezTo>
                  <a:cubicBezTo>
                    <a:pt x="392" y="327"/>
                    <a:pt x="399" y="327"/>
                    <a:pt x="407" y="330"/>
                  </a:cubicBezTo>
                  <a:cubicBezTo>
                    <a:pt x="407" y="330"/>
                    <a:pt x="407" y="331"/>
                    <a:pt x="406" y="331"/>
                  </a:cubicBezTo>
                  <a:cubicBezTo>
                    <a:pt x="402" y="332"/>
                    <a:pt x="399" y="331"/>
                    <a:pt x="395" y="331"/>
                  </a:cubicBezTo>
                  <a:cubicBezTo>
                    <a:pt x="391" y="331"/>
                    <a:pt x="388" y="331"/>
                    <a:pt x="385" y="330"/>
                  </a:cubicBezTo>
                  <a:cubicBezTo>
                    <a:pt x="384" y="330"/>
                    <a:pt x="383" y="331"/>
                    <a:pt x="384" y="331"/>
                  </a:cubicBezTo>
                  <a:cubicBezTo>
                    <a:pt x="387" y="334"/>
                    <a:pt x="390" y="333"/>
                    <a:pt x="394" y="333"/>
                  </a:cubicBezTo>
                  <a:cubicBezTo>
                    <a:pt x="398" y="333"/>
                    <a:pt x="402" y="334"/>
                    <a:pt x="406" y="334"/>
                  </a:cubicBezTo>
                  <a:cubicBezTo>
                    <a:pt x="406" y="335"/>
                    <a:pt x="406" y="336"/>
                    <a:pt x="406" y="337"/>
                  </a:cubicBezTo>
                  <a:cubicBezTo>
                    <a:pt x="406" y="337"/>
                    <a:pt x="406" y="337"/>
                    <a:pt x="405" y="336"/>
                  </a:cubicBezTo>
                  <a:cubicBezTo>
                    <a:pt x="405" y="336"/>
                    <a:pt x="405" y="335"/>
                    <a:pt x="405" y="335"/>
                  </a:cubicBezTo>
                  <a:cubicBezTo>
                    <a:pt x="398" y="336"/>
                    <a:pt x="392" y="337"/>
                    <a:pt x="386" y="338"/>
                  </a:cubicBezTo>
                  <a:cubicBezTo>
                    <a:pt x="381" y="338"/>
                    <a:pt x="375" y="338"/>
                    <a:pt x="370" y="338"/>
                  </a:cubicBezTo>
                  <a:cubicBezTo>
                    <a:pt x="369" y="339"/>
                    <a:pt x="369" y="339"/>
                    <a:pt x="370" y="339"/>
                  </a:cubicBezTo>
                  <a:cubicBezTo>
                    <a:pt x="376" y="340"/>
                    <a:pt x="382" y="339"/>
                    <a:pt x="388" y="338"/>
                  </a:cubicBezTo>
                  <a:cubicBezTo>
                    <a:pt x="393" y="338"/>
                    <a:pt x="398" y="338"/>
                    <a:pt x="403" y="337"/>
                  </a:cubicBezTo>
                  <a:cubicBezTo>
                    <a:pt x="399" y="339"/>
                    <a:pt x="396" y="341"/>
                    <a:pt x="391" y="341"/>
                  </a:cubicBezTo>
                  <a:cubicBezTo>
                    <a:pt x="388" y="342"/>
                    <a:pt x="384" y="342"/>
                    <a:pt x="380" y="343"/>
                  </a:cubicBezTo>
                  <a:cubicBezTo>
                    <a:pt x="372" y="343"/>
                    <a:pt x="365" y="343"/>
                    <a:pt x="357" y="344"/>
                  </a:cubicBezTo>
                  <a:cubicBezTo>
                    <a:pt x="357" y="345"/>
                    <a:pt x="357" y="345"/>
                    <a:pt x="357" y="345"/>
                  </a:cubicBezTo>
                  <a:cubicBezTo>
                    <a:pt x="366" y="345"/>
                    <a:pt x="375" y="345"/>
                    <a:pt x="383" y="344"/>
                  </a:cubicBezTo>
                  <a:cubicBezTo>
                    <a:pt x="387" y="344"/>
                    <a:pt x="391" y="343"/>
                    <a:pt x="395" y="342"/>
                  </a:cubicBezTo>
                  <a:cubicBezTo>
                    <a:pt x="399" y="341"/>
                    <a:pt x="402" y="341"/>
                    <a:pt x="405" y="338"/>
                  </a:cubicBezTo>
                  <a:cubicBezTo>
                    <a:pt x="406" y="338"/>
                    <a:pt x="406" y="338"/>
                    <a:pt x="406" y="338"/>
                  </a:cubicBezTo>
                  <a:cubicBezTo>
                    <a:pt x="406" y="338"/>
                    <a:pt x="406" y="339"/>
                    <a:pt x="406" y="340"/>
                  </a:cubicBezTo>
                  <a:cubicBezTo>
                    <a:pt x="406" y="340"/>
                    <a:pt x="406" y="340"/>
                    <a:pt x="406" y="340"/>
                  </a:cubicBezTo>
                  <a:cubicBezTo>
                    <a:pt x="401" y="339"/>
                    <a:pt x="397" y="343"/>
                    <a:pt x="392" y="344"/>
                  </a:cubicBezTo>
                  <a:cubicBezTo>
                    <a:pt x="389" y="345"/>
                    <a:pt x="385" y="345"/>
                    <a:pt x="382" y="346"/>
                  </a:cubicBezTo>
                  <a:cubicBezTo>
                    <a:pt x="378" y="347"/>
                    <a:pt x="374" y="348"/>
                    <a:pt x="370" y="348"/>
                  </a:cubicBezTo>
                  <a:cubicBezTo>
                    <a:pt x="363" y="348"/>
                    <a:pt x="354" y="348"/>
                    <a:pt x="347" y="347"/>
                  </a:cubicBezTo>
                  <a:cubicBezTo>
                    <a:pt x="339" y="346"/>
                    <a:pt x="331" y="344"/>
                    <a:pt x="324" y="344"/>
                  </a:cubicBezTo>
                  <a:cubicBezTo>
                    <a:pt x="323" y="344"/>
                    <a:pt x="323" y="345"/>
                    <a:pt x="324" y="346"/>
                  </a:cubicBezTo>
                  <a:cubicBezTo>
                    <a:pt x="332" y="348"/>
                    <a:pt x="340" y="348"/>
                    <a:pt x="349" y="349"/>
                  </a:cubicBezTo>
                  <a:cubicBezTo>
                    <a:pt x="355" y="351"/>
                    <a:pt x="362" y="351"/>
                    <a:pt x="368" y="350"/>
                  </a:cubicBezTo>
                  <a:cubicBezTo>
                    <a:pt x="376" y="349"/>
                    <a:pt x="382" y="347"/>
                    <a:pt x="389" y="346"/>
                  </a:cubicBezTo>
                  <a:cubicBezTo>
                    <a:pt x="390" y="346"/>
                    <a:pt x="391" y="345"/>
                    <a:pt x="392" y="345"/>
                  </a:cubicBezTo>
                  <a:cubicBezTo>
                    <a:pt x="390" y="346"/>
                    <a:pt x="388" y="347"/>
                    <a:pt x="386" y="347"/>
                  </a:cubicBezTo>
                  <a:cubicBezTo>
                    <a:pt x="379" y="349"/>
                    <a:pt x="371" y="350"/>
                    <a:pt x="365" y="353"/>
                  </a:cubicBezTo>
                  <a:cubicBezTo>
                    <a:pt x="364" y="353"/>
                    <a:pt x="364" y="353"/>
                    <a:pt x="365" y="353"/>
                  </a:cubicBezTo>
                  <a:cubicBezTo>
                    <a:pt x="368" y="354"/>
                    <a:pt x="372" y="352"/>
                    <a:pt x="375" y="352"/>
                  </a:cubicBezTo>
                  <a:cubicBezTo>
                    <a:pt x="381" y="350"/>
                    <a:pt x="386" y="349"/>
                    <a:pt x="392" y="347"/>
                  </a:cubicBezTo>
                  <a:cubicBezTo>
                    <a:pt x="393" y="347"/>
                    <a:pt x="406" y="343"/>
                    <a:pt x="406" y="341"/>
                  </a:cubicBezTo>
                  <a:cubicBezTo>
                    <a:pt x="406" y="341"/>
                    <a:pt x="406" y="341"/>
                    <a:pt x="406" y="341"/>
                  </a:cubicBezTo>
                  <a:cubicBezTo>
                    <a:pt x="406" y="342"/>
                    <a:pt x="406" y="343"/>
                    <a:pt x="406" y="344"/>
                  </a:cubicBezTo>
                  <a:cubicBezTo>
                    <a:pt x="405" y="344"/>
                    <a:pt x="403" y="345"/>
                    <a:pt x="401" y="346"/>
                  </a:cubicBezTo>
                  <a:cubicBezTo>
                    <a:pt x="400" y="347"/>
                    <a:pt x="398" y="348"/>
                    <a:pt x="397" y="350"/>
                  </a:cubicBezTo>
                  <a:cubicBezTo>
                    <a:pt x="396" y="350"/>
                    <a:pt x="397" y="350"/>
                    <a:pt x="397" y="350"/>
                  </a:cubicBezTo>
                  <a:cubicBezTo>
                    <a:pt x="395" y="350"/>
                    <a:pt x="393" y="351"/>
                    <a:pt x="392" y="352"/>
                  </a:cubicBezTo>
                  <a:cubicBezTo>
                    <a:pt x="387" y="353"/>
                    <a:pt x="382" y="356"/>
                    <a:pt x="378" y="359"/>
                  </a:cubicBezTo>
                  <a:cubicBezTo>
                    <a:pt x="368" y="365"/>
                    <a:pt x="358" y="370"/>
                    <a:pt x="347" y="372"/>
                  </a:cubicBezTo>
                  <a:cubicBezTo>
                    <a:pt x="346" y="372"/>
                    <a:pt x="346" y="373"/>
                    <a:pt x="347" y="373"/>
                  </a:cubicBezTo>
                  <a:cubicBezTo>
                    <a:pt x="352" y="373"/>
                    <a:pt x="357" y="372"/>
                    <a:pt x="362" y="370"/>
                  </a:cubicBezTo>
                  <a:cubicBezTo>
                    <a:pt x="367" y="368"/>
                    <a:pt x="373" y="365"/>
                    <a:pt x="377" y="362"/>
                  </a:cubicBezTo>
                  <a:cubicBezTo>
                    <a:pt x="383" y="358"/>
                    <a:pt x="389" y="355"/>
                    <a:pt x="396" y="353"/>
                  </a:cubicBezTo>
                  <a:cubicBezTo>
                    <a:pt x="399" y="352"/>
                    <a:pt x="404" y="352"/>
                    <a:pt x="407" y="350"/>
                  </a:cubicBezTo>
                  <a:cubicBezTo>
                    <a:pt x="407" y="350"/>
                    <a:pt x="407" y="351"/>
                    <a:pt x="407" y="352"/>
                  </a:cubicBezTo>
                  <a:cubicBezTo>
                    <a:pt x="406" y="352"/>
                    <a:pt x="404" y="352"/>
                    <a:pt x="403" y="353"/>
                  </a:cubicBezTo>
                  <a:cubicBezTo>
                    <a:pt x="403" y="353"/>
                    <a:pt x="403" y="353"/>
                    <a:pt x="403" y="353"/>
                  </a:cubicBezTo>
                  <a:cubicBezTo>
                    <a:pt x="404" y="353"/>
                    <a:pt x="406" y="353"/>
                    <a:pt x="407" y="352"/>
                  </a:cubicBezTo>
                  <a:cubicBezTo>
                    <a:pt x="407" y="352"/>
                    <a:pt x="407" y="352"/>
                    <a:pt x="408" y="352"/>
                  </a:cubicBezTo>
                  <a:cubicBezTo>
                    <a:pt x="408" y="353"/>
                    <a:pt x="408" y="353"/>
                    <a:pt x="408" y="354"/>
                  </a:cubicBezTo>
                  <a:cubicBezTo>
                    <a:pt x="408" y="354"/>
                    <a:pt x="408" y="354"/>
                    <a:pt x="408" y="354"/>
                  </a:cubicBezTo>
                  <a:cubicBezTo>
                    <a:pt x="405" y="354"/>
                    <a:pt x="402" y="356"/>
                    <a:pt x="400" y="357"/>
                  </a:cubicBezTo>
                  <a:cubicBezTo>
                    <a:pt x="399" y="358"/>
                    <a:pt x="400" y="358"/>
                    <a:pt x="400" y="358"/>
                  </a:cubicBezTo>
                  <a:cubicBezTo>
                    <a:pt x="403" y="357"/>
                    <a:pt x="406" y="357"/>
                    <a:pt x="408" y="355"/>
                  </a:cubicBezTo>
                  <a:cubicBezTo>
                    <a:pt x="408" y="355"/>
                    <a:pt x="408" y="355"/>
                    <a:pt x="408" y="355"/>
                  </a:cubicBezTo>
                  <a:cubicBezTo>
                    <a:pt x="409" y="360"/>
                    <a:pt x="411" y="365"/>
                    <a:pt x="412" y="370"/>
                  </a:cubicBezTo>
                  <a:cubicBezTo>
                    <a:pt x="403" y="375"/>
                    <a:pt x="397" y="386"/>
                    <a:pt x="391" y="394"/>
                  </a:cubicBezTo>
                  <a:cubicBezTo>
                    <a:pt x="391" y="394"/>
                    <a:pt x="391" y="395"/>
                    <a:pt x="391" y="395"/>
                  </a:cubicBezTo>
                  <a:cubicBezTo>
                    <a:pt x="395" y="391"/>
                    <a:pt x="398" y="386"/>
                    <a:pt x="402" y="382"/>
                  </a:cubicBezTo>
                  <a:cubicBezTo>
                    <a:pt x="405" y="379"/>
                    <a:pt x="409" y="375"/>
                    <a:pt x="413" y="371"/>
                  </a:cubicBezTo>
                  <a:cubicBezTo>
                    <a:pt x="414" y="375"/>
                    <a:pt x="415" y="378"/>
                    <a:pt x="416" y="381"/>
                  </a:cubicBezTo>
                  <a:cubicBezTo>
                    <a:pt x="412" y="382"/>
                    <a:pt x="406" y="387"/>
                    <a:pt x="403" y="389"/>
                  </a:cubicBezTo>
                  <a:cubicBezTo>
                    <a:pt x="398" y="393"/>
                    <a:pt x="392" y="399"/>
                    <a:pt x="389" y="405"/>
                  </a:cubicBezTo>
                  <a:cubicBezTo>
                    <a:pt x="389" y="406"/>
                    <a:pt x="390" y="407"/>
                    <a:pt x="390" y="406"/>
                  </a:cubicBezTo>
                  <a:cubicBezTo>
                    <a:pt x="394" y="400"/>
                    <a:pt x="398" y="396"/>
                    <a:pt x="404" y="391"/>
                  </a:cubicBezTo>
                  <a:cubicBezTo>
                    <a:pt x="406" y="389"/>
                    <a:pt x="410" y="386"/>
                    <a:pt x="413" y="385"/>
                  </a:cubicBezTo>
                  <a:cubicBezTo>
                    <a:pt x="414" y="384"/>
                    <a:pt x="416" y="384"/>
                    <a:pt x="417" y="383"/>
                  </a:cubicBezTo>
                  <a:cubicBezTo>
                    <a:pt x="417" y="384"/>
                    <a:pt x="417" y="385"/>
                    <a:pt x="418" y="386"/>
                  </a:cubicBezTo>
                  <a:cubicBezTo>
                    <a:pt x="413" y="387"/>
                    <a:pt x="407" y="395"/>
                    <a:pt x="404" y="398"/>
                  </a:cubicBezTo>
                  <a:cubicBezTo>
                    <a:pt x="402" y="401"/>
                    <a:pt x="399" y="404"/>
                    <a:pt x="396" y="407"/>
                  </a:cubicBezTo>
                  <a:cubicBezTo>
                    <a:pt x="393" y="412"/>
                    <a:pt x="389" y="417"/>
                    <a:pt x="387" y="422"/>
                  </a:cubicBezTo>
                  <a:cubicBezTo>
                    <a:pt x="387" y="423"/>
                    <a:pt x="388" y="423"/>
                    <a:pt x="388" y="422"/>
                  </a:cubicBezTo>
                  <a:cubicBezTo>
                    <a:pt x="392" y="419"/>
                    <a:pt x="393" y="414"/>
                    <a:pt x="396" y="410"/>
                  </a:cubicBezTo>
                  <a:cubicBezTo>
                    <a:pt x="399" y="406"/>
                    <a:pt x="401" y="403"/>
                    <a:pt x="404" y="400"/>
                  </a:cubicBezTo>
                  <a:cubicBezTo>
                    <a:pt x="407" y="397"/>
                    <a:pt x="410" y="394"/>
                    <a:pt x="412" y="392"/>
                  </a:cubicBezTo>
                  <a:cubicBezTo>
                    <a:pt x="414" y="390"/>
                    <a:pt x="416" y="388"/>
                    <a:pt x="418" y="387"/>
                  </a:cubicBezTo>
                  <a:cubicBezTo>
                    <a:pt x="419" y="389"/>
                    <a:pt x="419" y="390"/>
                    <a:pt x="420" y="392"/>
                  </a:cubicBezTo>
                  <a:cubicBezTo>
                    <a:pt x="415" y="394"/>
                    <a:pt x="413" y="399"/>
                    <a:pt x="409" y="402"/>
                  </a:cubicBezTo>
                  <a:cubicBezTo>
                    <a:pt x="407" y="404"/>
                    <a:pt x="402" y="409"/>
                    <a:pt x="404" y="412"/>
                  </a:cubicBezTo>
                  <a:cubicBezTo>
                    <a:pt x="404" y="413"/>
                    <a:pt x="404" y="413"/>
                    <a:pt x="404" y="412"/>
                  </a:cubicBezTo>
                  <a:cubicBezTo>
                    <a:pt x="407" y="408"/>
                    <a:pt x="408" y="404"/>
                    <a:pt x="412" y="400"/>
                  </a:cubicBezTo>
                  <a:cubicBezTo>
                    <a:pt x="415" y="398"/>
                    <a:pt x="418" y="395"/>
                    <a:pt x="420" y="393"/>
                  </a:cubicBezTo>
                  <a:cubicBezTo>
                    <a:pt x="421" y="394"/>
                    <a:pt x="422" y="396"/>
                    <a:pt x="423" y="397"/>
                  </a:cubicBezTo>
                  <a:cubicBezTo>
                    <a:pt x="421" y="399"/>
                    <a:pt x="419" y="403"/>
                    <a:pt x="418" y="405"/>
                  </a:cubicBezTo>
                  <a:cubicBezTo>
                    <a:pt x="418" y="406"/>
                    <a:pt x="419" y="406"/>
                    <a:pt x="419" y="406"/>
                  </a:cubicBezTo>
                  <a:cubicBezTo>
                    <a:pt x="421" y="404"/>
                    <a:pt x="422" y="401"/>
                    <a:pt x="424" y="398"/>
                  </a:cubicBezTo>
                  <a:cubicBezTo>
                    <a:pt x="424" y="399"/>
                    <a:pt x="424" y="400"/>
                    <a:pt x="425" y="400"/>
                  </a:cubicBezTo>
                  <a:cubicBezTo>
                    <a:pt x="426" y="402"/>
                    <a:pt x="428" y="404"/>
                    <a:pt x="429" y="405"/>
                  </a:cubicBezTo>
                  <a:cubicBezTo>
                    <a:pt x="428" y="407"/>
                    <a:pt x="427" y="409"/>
                    <a:pt x="426" y="410"/>
                  </a:cubicBezTo>
                  <a:cubicBezTo>
                    <a:pt x="424" y="414"/>
                    <a:pt x="421" y="417"/>
                    <a:pt x="419" y="421"/>
                  </a:cubicBezTo>
                  <a:cubicBezTo>
                    <a:pt x="413" y="430"/>
                    <a:pt x="407" y="439"/>
                    <a:pt x="399" y="447"/>
                  </a:cubicBezTo>
                  <a:cubicBezTo>
                    <a:pt x="384" y="462"/>
                    <a:pt x="366" y="470"/>
                    <a:pt x="347" y="478"/>
                  </a:cubicBezTo>
                  <a:cubicBezTo>
                    <a:pt x="347" y="478"/>
                    <a:pt x="347" y="478"/>
                    <a:pt x="347" y="478"/>
                  </a:cubicBezTo>
                  <a:cubicBezTo>
                    <a:pt x="342" y="480"/>
                    <a:pt x="337" y="482"/>
                    <a:pt x="331" y="483"/>
                  </a:cubicBezTo>
                  <a:cubicBezTo>
                    <a:pt x="330" y="483"/>
                    <a:pt x="329" y="484"/>
                    <a:pt x="328" y="484"/>
                  </a:cubicBezTo>
                  <a:cubicBezTo>
                    <a:pt x="313" y="486"/>
                    <a:pt x="298" y="483"/>
                    <a:pt x="285" y="475"/>
                  </a:cubicBezTo>
                  <a:cubicBezTo>
                    <a:pt x="281" y="472"/>
                    <a:pt x="275" y="468"/>
                    <a:pt x="272" y="464"/>
                  </a:cubicBezTo>
                  <a:cubicBezTo>
                    <a:pt x="270" y="461"/>
                    <a:pt x="268" y="456"/>
                    <a:pt x="264" y="454"/>
                  </a:cubicBezTo>
                  <a:cubicBezTo>
                    <a:pt x="254" y="449"/>
                    <a:pt x="253" y="437"/>
                    <a:pt x="250" y="427"/>
                  </a:cubicBezTo>
                  <a:cubicBezTo>
                    <a:pt x="249" y="426"/>
                    <a:pt x="248" y="426"/>
                    <a:pt x="248" y="427"/>
                  </a:cubicBezTo>
                  <a:cubicBezTo>
                    <a:pt x="248" y="432"/>
                    <a:pt x="249" y="438"/>
                    <a:pt x="250" y="444"/>
                  </a:cubicBezTo>
                  <a:cubicBezTo>
                    <a:pt x="250" y="443"/>
                    <a:pt x="249" y="443"/>
                    <a:pt x="249" y="442"/>
                  </a:cubicBezTo>
                  <a:cubicBezTo>
                    <a:pt x="247" y="439"/>
                    <a:pt x="245" y="436"/>
                    <a:pt x="244" y="432"/>
                  </a:cubicBezTo>
                  <a:cubicBezTo>
                    <a:pt x="242" y="425"/>
                    <a:pt x="240" y="417"/>
                    <a:pt x="239" y="410"/>
                  </a:cubicBezTo>
                  <a:cubicBezTo>
                    <a:pt x="237" y="395"/>
                    <a:pt x="240" y="381"/>
                    <a:pt x="246" y="367"/>
                  </a:cubicBezTo>
                  <a:close/>
                  <a:moveTo>
                    <a:pt x="407" y="347"/>
                  </a:moveTo>
                  <a:cubicBezTo>
                    <a:pt x="406" y="347"/>
                    <a:pt x="406" y="348"/>
                    <a:pt x="406" y="348"/>
                  </a:cubicBezTo>
                  <a:cubicBezTo>
                    <a:pt x="406" y="347"/>
                    <a:pt x="402" y="348"/>
                    <a:pt x="401" y="349"/>
                  </a:cubicBezTo>
                  <a:cubicBezTo>
                    <a:pt x="400" y="349"/>
                    <a:pt x="399" y="349"/>
                    <a:pt x="398" y="350"/>
                  </a:cubicBezTo>
                  <a:cubicBezTo>
                    <a:pt x="399" y="349"/>
                    <a:pt x="401" y="348"/>
                    <a:pt x="402" y="347"/>
                  </a:cubicBezTo>
                  <a:cubicBezTo>
                    <a:pt x="404" y="346"/>
                    <a:pt x="405" y="346"/>
                    <a:pt x="406" y="345"/>
                  </a:cubicBezTo>
                  <a:cubicBezTo>
                    <a:pt x="406" y="346"/>
                    <a:pt x="407" y="347"/>
                    <a:pt x="407" y="347"/>
                  </a:cubicBezTo>
                  <a:close/>
                  <a:moveTo>
                    <a:pt x="449" y="263"/>
                  </a:moveTo>
                  <a:cubicBezTo>
                    <a:pt x="449" y="261"/>
                    <a:pt x="449" y="258"/>
                    <a:pt x="450" y="256"/>
                  </a:cubicBezTo>
                  <a:cubicBezTo>
                    <a:pt x="450" y="256"/>
                    <a:pt x="450" y="256"/>
                    <a:pt x="450" y="256"/>
                  </a:cubicBezTo>
                  <a:cubicBezTo>
                    <a:pt x="451" y="257"/>
                    <a:pt x="452" y="259"/>
                    <a:pt x="452" y="261"/>
                  </a:cubicBezTo>
                  <a:cubicBezTo>
                    <a:pt x="452" y="261"/>
                    <a:pt x="451" y="262"/>
                    <a:pt x="451" y="263"/>
                  </a:cubicBezTo>
                  <a:cubicBezTo>
                    <a:pt x="450" y="266"/>
                    <a:pt x="451" y="268"/>
                    <a:pt x="451" y="271"/>
                  </a:cubicBezTo>
                  <a:cubicBezTo>
                    <a:pt x="451" y="273"/>
                    <a:pt x="451" y="276"/>
                    <a:pt x="452" y="278"/>
                  </a:cubicBezTo>
                  <a:cubicBezTo>
                    <a:pt x="451" y="278"/>
                    <a:pt x="451" y="278"/>
                    <a:pt x="451" y="279"/>
                  </a:cubicBezTo>
                  <a:cubicBezTo>
                    <a:pt x="451" y="278"/>
                    <a:pt x="451" y="278"/>
                    <a:pt x="451" y="278"/>
                  </a:cubicBezTo>
                  <a:cubicBezTo>
                    <a:pt x="449" y="273"/>
                    <a:pt x="449" y="268"/>
                    <a:pt x="449" y="263"/>
                  </a:cubicBezTo>
                  <a:close/>
                  <a:moveTo>
                    <a:pt x="448" y="255"/>
                  </a:moveTo>
                  <a:cubicBezTo>
                    <a:pt x="448" y="252"/>
                    <a:pt x="448" y="248"/>
                    <a:pt x="448" y="245"/>
                  </a:cubicBezTo>
                  <a:cubicBezTo>
                    <a:pt x="448" y="246"/>
                    <a:pt x="448" y="248"/>
                    <a:pt x="449" y="249"/>
                  </a:cubicBezTo>
                  <a:cubicBezTo>
                    <a:pt x="449" y="250"/>
                    <a:pt x="449" y="252"/>
                    <a:pt x="450" y="253"/>
                  </a:cubicBezTo>
                  <a:cubicBezTo>
                    <a:pt x="449" y="253"/>
                    <a:pt x="448" y="254"/>
                    <a:pt x="448" y="255"/>
                  </a:cubicBezTo>
                  <a:close/>
                  <a:moveTo>
                    <a:pt x="450" y="283"/>
                  </a:moveTo>
                  <a:cubicBezTo>
                    <a:pt x="456" y="280"/>
                    <a:pt x="463" y="279"/>
                    <a:pt x="469" y="277"/>
                  </a:cubicBezTo>
                  <a:cubicBezTo>
                    <a:pt x="477" y="274"/>
                    <a:pt x="485" y="272"/>
                    <a:pt x="493" y="271"/>
                  </a:cubicBezTo>
                  <a:cubicBezTo>
                    <a:pt x="501" y="270"/>
                    <a:pt x="509" y="271"/>
                    <a:pt x="517" y="274"/>
                  </a:cubicBezTo>
                  <a:cubicBezTo>
                    <a:pt x="526" y="276"/>
                    <a:pt x="535" y="277"/>
                    <a:pt x="542" y="281"/>
                  </a:cubicBezTo>
                  <a:cubicBezTo>
                    <a:pt x="549" y="284"/>
                    <a:pt x="556" y="289"/>
                    <a:pt x="562" y="293"/>
                  </a:cubicBezTo>
                  <a:cubicBezTo>
                    <a:pt x="570" y="298"/>
                    <a:pt x="577" y="303"/>
                    <a:pt x="582" y="312"/>
                  </a:cubicBezTo>
                  <a:cubicBezTo>
                    <a:pt x="586" y="318"/>
                    <a:pt x="589" y="323"/>
                    <a:pt x="594" y="328"/>
                  </a:cubicBezTo>
                  <a:cubicBezTo>
                    <a:pt x="594" y="329"/>
                    <a:pt x="594" y="329"/>
                    <a:pt x="594" y="329"/>
                  </a:cubicBezTo>
                  <a:cubicBezTo>
                    <a:pt x="594" y="329"/>
                    <a:pt x="594" y="329"/>
                    <a:pt x="595" y="330"/>
                  </a:cubicBezTo>
                  <a:cubicBezTo>
                    <a:pt x="595" y="330"/>
                    <a:pt x="596" y="330"/>
                    <a:pt x="596" y="330"/>
                  </a:cubicBezTo>
                  <a:cubicBezTo>
                    <a:pt x="596" y="336"/>
                    <a:pt x="597" y="343"/>
                    <a:pt x="598" y="349"/>
                  </a:cubicBezTo>
                  <a:cubicBezTo>
                    <a:pt x="599" y="353"/>
                    <a:pt x="600" y="358"/>
                    <a:pt x="602" y="363"/>
                  </a:cubicBezTo>
                  <a:cubicBezTo>
                    <a:pt x="600" y="362"/>
                    <a:pt x="598" y="361"/>
                    <a:pt x="596" y="360"/>
                  </a:cubicBezTo>
                  <a:cubicBezTo>
                    <a:pt x="593" y="359"/>
                    <a:pt x="590" y="358"/>
                    <a:pt x="587" y="358"/>
                  </a:cubicBezTo>
                  <a:cubicBezTo>
                    <a:pt x="586" y="357"/>
                    <a:pt x="585" y="356"/>
                    <a:pt x="584" y="356"/>
                  </a:cubicBezTo>
                  <a:cubicBezTo>
                    <a:pt x="582" y="355"/>
                    <a:pt x="579" y="354"/>
                    <a:pt x="577" y="354"/>
                  </a:cubicBezTo>
                  <a:cubicBezTo>
                    <a:pt x="577" y="354"/>
                    <a:pt x="576" y="354"/>
                    <a:pt x="577" y="354"/>
                  </a:cubicBezTo>
                  <a:cubicBezTo>
                    <a:pt x="578" y="355"/>
                    <a:pt x="580" y="356"/>
                    <a:pt x="582" y="356"/>
                  </a:cubicBezTo>
                  <a:cubicBezTo>
                    <a:pt x="582" y="356"/>
                    <a:pt x="584" y="357"/>
                    <a:pt x="586" y="357"/>
                  </a:cubicBezTo>
                  <a:cubicBezTo>
                    <a:pt x="582" y="356"/>
                    <a:pt x="579" y="356"/>
                    <a:pt x="575" y="356"/>
                  </a:cubicBezTo>
                  <a:cubicBezTo>
                    <a:pt x="568" y="357"/>
                    <a:pt x="560" y="361"/>
                    <a:pt x="553" y="366"/>
                  </a:cubicBezTo>
                  <a:cubicBezTo>
                    <a:pt x="544" y="369"/>
                    <a:pt x="536" y="371"/>
                    <a:pt x="526" y="374"/>
                  </a:cubicBezTo>
                  <a:cubicBezTo>
                    <a:pt x="521" y="375"/>
                    <a:pt x="516" y="376"/>
                    <a:pt x="510" y="378"/>
                  </a:cubicBezTo>
                  <a:cubicBezTo>
                    <a:pt x="508" y="379"/>
                    <a:pt x="505" y="380"/>
                    <a:pt x="502" y="381"/>
                  </a:cubicBezTo>
                  <a:cubicBezTo>
                    <a:pt x="501" y="381"/>
                    <a:pt x="501" y="382"/>
                    <a:pt x="500" y="382"/>
                  </a:cubicBezTo>
                  <a:cubicBezTo>
                    <a:pt x="500" y="382"/>
                    <a:pt x="500" y="382"/>
                    <a:pt x="500" y="382"/>
                  </a:cubicBezTo>
                  <a:cubicBezTo>
                    <a:pt x="500" y="383"/>
                    <a:pt x="500" y="383"/>
                    <a:pt x="500" y="383"/>
                  </a:cubicBezTo>
                  <a:cubicBezTo>
                    <a:pt x="504" y="385"/>
                    <a:pt x="510" y="380"/>
                    <a:pt x="513" y="379"/>
                  </a:cubicBezTo>
                  <a:cubicBezTo>
                    <a:pt x="518" y="378"/>
                    <a:pt x="523" y="377"/>
                    <a:pt x="529" y="375"/>
                  </a:cubicBezTo>
                  <a:cubicBezTo>
                    <a:pt x="534" y="374"/>
                    <a:pt x="540" y="372"/>
                    <a:pt x="546" y="370"/>
                  </a:cubicBezTo>
                  <a:cubicBezTo>
                    <a:pt x="547" y="370"/>
                    <a:pt x="548" y="370"/>
                    <a:pt x="550" y="369"/>
                  </a:cubicBezTo>
                  <a:cubicBezTo>
                    <a:pt x="549" y="370"/>
                    <a:pt x="548" y="371"/>
                    <a:pt x="547" y="372"/>
                  </a:cubicBezTo>
                  <a:cubicBezTo>
                    <a:pt x="543" y="374"/>
                    <a:pt x="539" y="377"/>
                    <a:pt x="535" y="379"/>
                  </a:cubicBezTo>
                  <a:cubicBezTo>
                    <a:pt x="531" y="381"/>
                    <a:pt x="526" y="382"/>
                    <a:pt x="521" y="384"/>
                  </a:cubicBezTo>
                  <a:cubicBezTo>
                    <a:pt x="517" y="386"/>
                    <a:pt x="513" y="388"/>
                    <a:pt x="508" y="389"/>
                  </a:cubicBezTo>
                  <a:cubicBezTo>
                    <a:pt x="507" y="390"/>
                    <a:pt x="505" y="391"/>
                    <a:pt x="503" y="392"/>
                  </a:cubicBezTo>
                  <a:cubicBezTo>
                    <a:pt x="502" y="392"/>
                    <a:pt x="499" y="394"/>
                    <a:pt x="498" y="394"/>
                  </a:cubicBezTo>
                  <a:cubicBezTo>
                    <a:pt x="498" y="394"/>
                    <a:pt x="498" y="394"/>
                    <a:pt x="498" y="394"/>
                  </a:cubicBezTo>
                  <a:cubicBezTo>
                    <a:pt x="497" y="394"/>
                    <a:pt x="496" y="395"/>
                    <a:pt x="497" y="396"/>
                  </a:cubicBezTo>
                  <a:cubicBezTo>
                    <a:pt x="497" y="396"/>
                    <a:pt x="497" y="396"/>
                    <a:pt x="497" y="396"/>
                  </a:cubicBezTo>
                  <a:cubicBezTo>
                    <a:pt x="497" y="396"/>
                    <a:pt x="498" y="396"/>
                    <a:pt x="499" y="396"/>
                  </a:cubicBezTo>
                  <a:cubicBezTo>
                    <a:pt x="507" y="392"/>
                    <a:pt x="516" y="388"/>
                    <a:pt x="525" y="384"/>
                  </a:cubicBezTo>
                  <a:cubicBezTo>
                    <a:pt x="532" y="381"/>
                    <a:pt x="540" y="378"/>
                    <a:pt x="546" y="374"/>
                  </a:cubicBezTo>
                  <a:cubicBezTo>
                    <a:pt x="546" y="374"/>
                    <a:pt x="546" y="374"/>
                    <a:pt x="546" y="374"/>
                  </a:cubicBezTo>
                  <a:cubicBezTo>
                    <a:pt x="544" y="376"/>
                    <a:pt x="543" y="379"/>
                    <a:pt x="542" y="381"/>
                  </a:cubicBezTo>
                  <a:cubicBezTo>
                    <a:pt x="542" y="381"/>
                    <a:pt x="542" y="381"/>
                    <a:pt x="542" y="382"/>
                  </a:cubicBezTo>
                  <a:cubicBezTo>
                    <a:pt x="535" y="386"/>
                    <a:pt x="529" y="392"/>
                    <a:pt x="523" y="397"/>
                  </a:cubicBezTo>
                  <a:cubicBezTo>
                    <a:pt x="519" y="401"/>
                    <a:pt x="515" y="406"/>
                    <a:pt x="510" y="408"/>
                  </a:cubicBezTo>
                  <a:cubicBezTo>
                    <a:pt x="507" y="409"/>
                    <a:pt x="505" y="409"/>
                    <a:pt x="504" y="411"/>
                  </a:cubicBezTo>
                  <a:cubicBezTo>
                    <a:pt x="504" y="412"/>
                    <a:pt x="504" y="413"/>
                    <a:pt x="505" y="412"/>
                  </a:cubicBezTo>
                  <a:cubicBezTo>
                    <a:pt x="512" y="408"/>
                    <a:pt x="518" y="403"/>
                    <a:pt x="524" y="398"/>
                  </a:cubicBezTo>
                  <a:cubicBezTo>
                    <a:pt x="528" y="395"/>
                    <a:pt x="532" y="393"/>
                    <a:pt x="535" y="390"/>
                  </a:cubicBezTo>
                  <a:cubicBezTo>
                    <a:pt x="536" y="389"/>
                    <a:pt x="539" y="387"/>
                    <a:pt x="541" y="385"/>
                  </a:cubicBezTo>
                  <a:cubicBezTo>
                    <a:pt x="540" y="387"/>
                    <a:pt x="540" y="389"/>
                    <a:pt x="539" y="391"/>
                  </a:cubicBezTo>
                  <a:cubicBezTo>
                    <a:pt x="539" y="391"/>
                    <a:pt x="539" y="391"/>
                    <a:pt x="539" y="391"/>
                  </a:cubicBezTo>
                  <a:cubicBezTo>
                    <a:pt x="536" y="392"/>
                    <a:pt x="534" y="394"/>
                    <a:pt x="532" y="397"/>
                  </a:cubicBezTo>
                  <a:cubicBezTo>
                    <a:pt x="529" y="400"/>
                    <a:pt x="526" y="403"/>
                    <a:pt x="524" y="407"/>
                  </a:cubicBezTo>
                  <a:cubicBezTo>
                    <a:pt x="522" y="409"/>
                    <a:pt x="521" y="413"/>
                    <a:pt x="519" y="415"/>
                  </a:cubicBezTo>
                  <a:cubicBezTo>
                    <a:pt x="517" y="417"/>
                    <a:pt x="515" y="418"/>
                    <a:pt x="512" y="420"/>
                  </a:cubicBezTo>
                  <a:cubicBezTo>
                    <a:pt x="510" y="422"/>
                    <a:pt x="507" y="424"/>
                    <a:pt x="507" y="428"/>
                  </a:cubicBezTo>
                  <a:cubicBezTo>
                    <a:pt x="507" y="428"/>
                    <a:pt x="508" y="428"/>
                    <a:pt x="508" y="428"/>
                  </a:cubicBezTo>
                  <a:cubicBezTo>
                    <a:pt x="510" y="422"/>
                    <a:pt x="515" y="421"/>
                    <a:pt x="518" y="417"/>
                  </a:cubicBezTo>
                  <a:cubicBezTo>
                    <a:pt x="521" y="414"/>
                    <a:pt x="523" y="411"/>
                    <a:pt x="525" y="408"/>
                  </a:cubicBezTo>
                  <a:cubicBezTo>
                    <a:pt x="529" y="402"/>
                    <a:pt x="534" y="397"/>
                    <a:pt x="539" y="392"/>
                  </a:cubicBezTo>
                  <a:cubicBezTo>
                    <a:pt x="538" y="395"/>
                    <a:pt x="537" y="397"/>
                    <a:pt x="536" y="400"/>
                  </a:cubicBezTo>
                  <a:cubicBezTo>
                    <a:pt x="536" y="401"/>
                    <a:pt x="535" y="403"/>
                    <a:pt x="535" y="404"/>
                  </a:cubicBezTo>
                  <a:cubicBezTo>
                    <a:pt x="535" y="404"/>
                    <a:pt x="535" y="404"/>
                    <a:pt x="535" y="404"/>
                  </a:cubicBezTo>
                  <a:cubicBezTo>
                    <a:pt x="533" y="406"/>
                    <a:pt x="530" y="408"/>
                    <a:pt x="529" y="411"/>
                  </a:cubicBezTo>
                  <a:cubicBezTo>
                    <a:pt x="529" y="411"/>
                    <a:pt x="530" y="411"/>
                    <a:pt x="530" y="411"/>
                  </a:cubicBezTo>
                  <a:cubicBezTo>
                    <a:pt x="532" y="409"/>
                    <a:pt x="533" y="407"/>
                    <a:pt x="535" y="405"/>
                  </a:cubicBezTo>
                  <a:cubicBezTo>
                    <a:pt x="533" y="415"/>
                    <a:pt x="535" y="424"/>
                    <a:pt x="539" y="435"/>
                  </a:cubicBezTo>
                  <a:cubicBezTo>
                    <a:pt x="541" y="440"/>
                    <a:pt x="542" y="445"/>
                    <a:pt x="544" y="450"/>
                  </a:cubicBezTo>
                  <a:cubicBezTo>
                    <a:pt x="538" y="455"/>
                    <a:pt x="528" y="454"/>
                    <a:pt x="521" y="453"/>
                  </a:cubicBezTo>
                  <a:cubicBezTo>
                    <a:pt x="512" y="452"/>
                    <a:pt x="503" y="450"/>
                    <a:pt x="494" y="448"/>
                  </a:cubicBezTo>
                  <a:cubicBezTo>
                    <a:pt x="486" y="445"/>
                    <a:pt x="478" y="440"/>
                    <a:pt x="470" y="436"/>
                  </a:cubicBezTo>
                  <a:cubicBezTo>
                    <a:pt x="463" y="433"/>
                    <a:pt x="456" y="429"/>
                    <a:pt x="451" y="422"/>
                  </a:cubicBezTo>
                  <a:cubicBezTo>
                    <a:pt x="445" y="416"/>
                    <a:pt x="439" y="411"/>
                    <a:pt x="434" y="405"/>
                  </a:cubicBezTo>
                  <a:cubicBezTo>
                    <a:pt x="433" y="405"/>
                    <a:pt x="433" y="405"/>
                    <a:pt x="433" y="404"/>
                  </a:cubicBezTo>
                  <a:cubicBezTo>
                    <a:pt x="433" y="404"/>
                    <a:pt x="433" y="404"/>
                    <a:pt x="432" y="403"/>
                  </a:cubicBezTo>
                  <a:cubicBezTo>
                    <a:pt x="427" y="398"/>
                    <a:pt x="424" y="392"/>
                    <a:pt x="421" y="384"/>
                  </a:cubicBezTo>
                  <a:cubicBezTo>
                    <a:pt x="419" y="377"/>
                    <a:pt x="417" y="369"/>
                    <a:pt x="414" y="362"/>
                  </a:cubicBezTo>
                  <a:cubicBezTo>
                    <a:pt x="412" y="355"/>
                    <a:pt x="410" y="347"/>
                    <a:pt x="410" y="340"/>
                  </a:cubicBezTo>
                  <a:cubicBezTo>
                    <a:pt x="410" y="332"/>
                    <a:pt x="411" y="325"/>
                    <a:pt x="415" y="318"/>
                  </a:cubicBezTo>
                  <a:cubicBezTo>
                    <a:pt x="419" y="311"/>
                    <a:pt x="425" y="305"/>
                    <a:pt x="430" y="299"/>
                  </a:cubicBezTo>
                  <a:cubicBezTo>
                    <a:pt x="436" y="293"/>
                    <a:pt x="442" y="287"/>
                    <a:pt x="450" y="283"/>
                  </a:cubicBezTo>
                  <a:close/>
                  <a:moveTo>
                    <a:pt x="455" y="277"/>
                  </a:moveTo>
                  <a:cubicBezTo>
                    <a:pt x="455" y="276"/>
                    <a:pt x="456" y="275"/>
                    <a:pt x="456" y="274"/>
                  </a:cubicBezTo>
                  <a:cubicBezTo>
                    <a:pt x="456" y="275"/>
                    <a:pt x="456" y="276"/>
                    <a:pt x="456" y="276"/>
                  </a:cubicBezTo>
                  <a:cubicBezTo>
                    <a:pt x="456" y="277"/>
                    <a:pt x="455" y="277"/>
                    <a:pt x="455" y="277"/>
                  </a:cubicBezTo>
                  <a:close/>
                  <a:moveTo>
                    <a:pt x="528" y="466"/>
                  </a:moveTo>
                  <a:cubicBezTo>
                    <a:pt x="532" y="466"/>
                    <a:pt x="536" y="464"/>
                    <a:pt x="539" y="462"/>
                  </a:cubicBezTo>
                  <a:cubicBezTo>
                    <a:pt x="542" y="460"/>
                    <a:pt x="544" y="459"/>
                    <a:pt x="547" y="457"/>
                  </a:cubicBezTo>
                  <a:cubicBezTo>
                    <a:pt x="547" y="457"/>
                    <a:pt x="547" y="457"/>
                    <a:pt x="547" y="457"/>
                  </a:cubicBezTo>
                  <a:cubicBezTo>
                    <a:pt x="544" y="460"/>
                    <a:pt x="542" y="463"/>
                    <a:pt x="540" y="465"/>
                  </a:cubicBezTo>
                  <a:cubicBezTo>
                    <a:pt x="537" y="469"/>
                    <a:pt x="533" y="469"/>
                    <a:pt x="529" y="472"/>
                  </a:cubicBezTo>
                  <a:cubicBezTo>
                    <a:pt x="529" y="472"/>
                    <a:pt x="529" y="473"/>
                    <a:pt x="529" y="473"/>
                  </a:cubicBezTo>
                  <a:cubicBezTo>
                    <a:pt x="533" y="474"/>
                    <a:pt x="537" y="470"/>
                    <a:pt x="539" y="468"/>
                  </a:cubicBezTo>
                  <a:cubicBezTo>
                    <a:pt x="542" y="465"/>
                    <a:pt x="545" y="462"/>
                    <a:pt x="548" y="458"/>
                  </a:cubicBezTo>
                  <a:cubicBezTo>
                    <a:pt x="550" y="463"/>
                    <a:pt x="552" y="467"/>
                    <a:pt x="555" y="471"/>
                  </a:cubicBezTo>
                  <a:cubicBezTo>
                    <a:pt x="558" y="476"/>
                    <a:pt x="562" y="480"/>
                    <a:pt x="566" y="485"/>
                  </a:cubicBezTo>
                  <a:cubicBezTo>
                    <a:pt x="560" y="486"/>
                    <a:pt x="555" y="490"/>
                    <a:pt x="549" y="491"/>
                  </a:cubicBezTo>
                  <a:cubicBezTo>
                    <a:pt x="542" y="492"/>
                    <a:pt x="535" y="491"/>
                    <a:pt x="528" y="489"/>
                  </a:cubicBezTo>
                  <a:cubicBezTo>
                    <a:pt x="514" y="484"/>
                    <a:pt x="500" y="479"/>
                    <a:pt x="488" y="471"/>
                  </a:cubicBezTo>
                  <a:cubicBezTo>
                    <a:pt x="481" y="467"/>
                    <a:pt x="475" y="463"/>
                    <a:pt x="470" y="458"/>
                  </a:cubicBezTo>
                  <a:cubicBezTo>
                    <a:pt x="470" y="457"/>
                    <a:pt x="469" y="456"/>
                    <a:pt x="469" y="456"/>
                  </a:cubicBezTo>
                  <a:cubicBezTo>
                    <a:pt x="463" y="451"/>
                    <a:pt x="459" y="445"/>
                    <a:pt x="454" y="438"/>
                  </a:cubicBezTo>
                  <a:cubicBezTo>
                    <a:pt x="451" y="433"/>
                    <a:pt x="446" y="427"/>
                    <a:pt x="443" y="421"/>
                  </a:cubicBezTo>
                  <a:cubicBezTo>
                    <a:pt x="443" y="420"/>
                    <a:pt x="443" y="419"/>
                    <a:pt x="442" y="418"/>
                  </a:cubicBezTo>
                  <a:cubicBezTo>
                    <a:pt x="447" y="423"/>
                    <a:pt x="451" y="429"/>
                    <a:pt x="457" y="433"/>
                  </a:cubicBezTo>
                  <a:cubicBezTo>
                    <a:pt x="463" y="437"/>
                    <a:pt x="471" y="440"/>
                    <a:pt x="477" y="443"/>
                  </a:cubicBezTo>
                  <a:cubicBezTo>
                    <a:pt x="480" y="445"/>
                    <a:pt x="483" y="446"/>
                    <a:pt x="485" y="447"/>
                  </a:cubicBezTo>
                  <a:cubicBezTo>
                    <a:pt x="485" y="447"/>
                    <a:pt x="485" y="447"/>
                    <a:pt x="485" y="447"/>
                  </a:cubicBezTo>
                  <a:cubicBezTo>
                    <a:pt x="504" y="463"/>
                    <a:pt x="522" y="480"/>
                    <a:pt x="546" y="486"/>
                  </a:cubicBezTo>
                  <a:cubicBezTo>
                    <a:pt x="547" y="486"/>
                    <a:pt x="548" y="485"/>
                    <a:pt x="547" y="485"/>
                  </a:cubicBezTo>
                  <a:cubicBezTo>
                    <a:pt x="536" y="478"/>
                    <a:pt x="523" y="474"/>
                    <a:pt x="513" y="466"/>
                  </a:cubicBezTo>
                  <a:cubicBezTo>
                    <a:pt x="507" y="462"/>
                    <a:pt x="502" y="456"/>
                    <a:pt x="496" y="451"/>
                  </a:cubicBezTo>
                  <a:cubicBezTo>
                    <a:pt x="502" y="453"/>
                    <a:pt x="508" y="454"/>
                    <a:pt x="514" y="456"/>
                  </a:cubicBezTo>
                  <a:cubicBezTo>
                    <a:pt x="513" y="456"/>
                    <a:pt x="512" y="456"/>
                    <a:pt x="511" y="456"/>
                  </a:cubicBezTo>
                  <a:cubicBezTo>
                    <a:pt x="509" y="456"/>
                    <a:pt x="508" y="457"/>
                    <a:pt x="507" y="457"/>
                  </a:cubicBezTo>
                  <a:cubicBezTo>
                    <a:pt x="507" y="458"/>
                    <a:pt x="507" y="459"/>
                    <a:pt x="507" y="459"/>
                  </a:cubicBezTo>
                  <a:cubicBezTo>
                    <a:pt x="510" y="460"/>
                    <a:pt x="513" y="458"/>
                    <a:pt x="515" y="457"/>
                  </a:cubicBezTo>
                  <a:cubicBezTo>
                    <a:pt x="517" y="457"/>
                    <a:pt x="518" y="457"/>
                    <a:pt x="520" y="456"/>
                  </a:cubicBezTo>
                  <a:cubicBezTo>
                    <a:pt x="525" y="457"/>
                    <a:pt x="532" y="458"/>
                    <a:pt x="538" y="457"/>
                  </a:cubicBezTo>
                  <a:cubicBezTo>
                    <a:pt x="534" y="458"/>
                    <a:pt x="531" y="460"/>
                    <a:pt x="527" y="460"/>
                  </a:cubicBezTo>
                  <a:cubicBezTo>
                    <a:pt x="523" y="460"/>
                    <a:pt x="519" y="460"/>
                    <a:pt x="515" y="462"/>
                  </a:cubicBezTo>
                  <a:cubicBezTo>
                    <a:pt x="514" y="462"/>
                    <a:pt x="514" y="464"/>
                    <a:pt x="516" y="464"/>
                  </a:cubicBezTo>
                  <a:cubicBezTo>
                    <a:pt x="522" y="463"/>
                    <a:pt x="528" y="461"/>
                    <a:pt x="535" y="459"/>
                  </a:cubicBezTo>
                  <a:cubicBezTo>
                    <a:pt x="538" y="459"/>
                    <a:pt x="542" y="457"/>
                    <a:pt x="545" y="454"/>
                  </a:cubicBezTo>
                  <a:cubicBezTo>
                    <a:pt x="545" y="454"/>
                    <a:pt x="545" y="453"/>
                    <a:pt x="545" y="453"/>
                  </a:cubicBezTo>
                  <a:cubicBezTo>
                    <a:pt x="546" y="454"/>
                    <a:pt x="546" y="455"/>
                    <a:pt x="547" y="456"/>
                  </a:cubicBezTo>
                  <a:cubicBezTo>
                    <a:pt x="544" y="457"/>
                    <a:pt x="541" y="459"/>
                    <a:pt x="538" y="460"/>
                  </a:cubicBezTo>
                  <a:cubicBezTo>
                    <a:pt x="534" y="462"/>
                    <a:pt x="531" y="463"/>
                    <a:pt x="528" y="465"/>
                  </a:cubicBezTo>
                  <a:cubicBezTo>
                    <a:pt x="528" y="466"/>
                    <a:pt x="528" y="467"/>
                    <a:pt x="528" y="466"/>
                  </a:cubicBezTo>
                  <a:close/>
                  <a:moveTo>
                    <a:pt x="527" y="554"/>
                  </a:moveTo>
                  <a:cubicBezTo>
                    <a:pt x="521" y="565"/>
                    <a:pt x="511" y="574"/>
                    <a:pt x="508" y="586"/>
                  </a:cubicBezTo>
                  <a:cubicBezTo>
                    <a:pt x="508" y="587"/>
                    <a:pt x="508" y="587"/>
                    <a:pt x="509" y="587"/>
                  </a:cubicBezTo>
                  <a:cubicBezTo>
                    <a:pt x="508" y="587"/>
                    <a:pt x="508" y="587"/>
                    <a:pt x="508" y="587"/>
                  </a:cubicBezTo>
                  <a:cubicBezTo>
                    <a:pt x="503" y="592"/>
                    <a:pt x="500" y="599"/>
                    <a:pt x="496" y="605"/>
                  </a:cubicBezTo>
                  <a:cubicBezTo>
                    <a:pt x="494" y="608"/>
                    <a:pt x="490" y="612"/>
                    <a:pt x="487" y="615"/>
                  </a:cubicBezTo>
                  <a:cubicBezTo>
                    <a:pt x="487" y="615"/>
                    <a:pt x="487" y="615"/>
                    <a:pt x="487" y="614"/>
                  </a:cubicBezTo>
                  <a:cubicBezTo>
                    <a:pt x="488" y="614"/>
                    <a:pt x="488" y="614"/>
                    <a:pt x="489" y="613"/>
                  </a:cubicBezTo>
                  <a:cubicBezTo>
                    <a:pt x="490" y="607"/>
                    <a:pt x="492" y="600"/>
                    <a:pt x="495" y="595"/>
                  </a:cubicBezTo>
                  <a:cubicBezTo>
                    <a:pt x="498" y="588"/>
                    <a:pt x="503" y="584"/>
                    <a:pt x="507" y="578"/>
                  </a:cubicBezTo>
                  <a:cubicBezTo>
                    <a:pt x="515" y="569"/>
                    <a:pt x="521" y="558"/>
                    <a:pt x="526" y="547"/>
                  </a:cubicBezTo>
                  <a:cubicBezTo>
                    <a:pt x="532" y="536"/>
                    <a:pt x="537" y="524"/>
                    <a:pt x="544" y="513"/>
                  </a:cubicBezTo>
                  <a:cubicBezTo>
                    <a:pt x="548" y="507"/>
                    <a:pt x="554" y="500"/>
                    <a:pt x="554" y="493"/>
                  </a:cubicBezTo>
                  <a:cubicBezTo>
                    <a:pt x="558" y="491"/>
                    <a:pt x="562" y="489"/>
                    <a:pt x="567" y="487"/>
                  </a:cubicBezTo>
                  <a:cubicBezTo>
                    <a:pt x="567" y="487"/>
                    <a:pt x="567" y="487"/>
                    <a:pt x="567" y="487"/>
                  </a:cubicBezTo>
                  <a:cubicBezTo>
                    <a:pt x="571" y="490"/>
                    <a:pt x="575" y="494"/>
                    <a:pt x="579" y="497"/>
                  </a:cubicBezTo>
                  <a:cubicBezTo>
                    <a:pt x="580" y="497"/>
                    <a:pt x="581" y="498"/>
                    <a:pt x="582" y="499"/>
                  </a:cubicBezTo>
                  <a:cubicBezTo>
                    <a:pt x="582" y="499"/>
                    <a:pt x="582" y="499"/>
                    <a:pt x="582" y="499"/>
                  </a:cubicBezTo>
                  <a:cubicBezTo>
                    <a:pt x="575" y="507"/>
                    <a:pt x="568" y="514"/>
                    <a:pt x="562" y="522"/>
                  </a:cubicBezTo>
                  <a:cubicBezTo>
                    <a:pt x="558" y="527"/>
                    <a:pt x="553" y="532"/>
                    <a:pt x="552" y="538"/>
                  </a:cubicBezTo>
                  <a:cubicBezTo>
                    <a:pt x="546" y="544"/>
                    <a:pt x="540" y="551"/>
                    <a:pt x="534" y="558"/>
                  </a:cubicBezTo>
                  <a:cubicBezTo>
                    <a:pt x="530" y="563"/>
                    <a:pt x="526" y="567"/>
                    <a:pt x="523" y="573"/>
                  </a:cubicBezTo>
                  <a:cubicBezTo>
                    <a:pt x="521" y="578"/>
                    <a:pt x="520" y="581"/>
                    <a:pt x="515" y="583"/>
                  </a:cubicBezTo>
                  <a:cubicBezTo>
                    <a:pt x="513" y="584"/>
                    <a:pt x="511" y="585"/>
                    <a:pt x="509" y="587"/>
                  </a:cubicBezTo>
                  <a:cubicBezTo>
                    <a:pt x="513" y="581"/>
                    <a:pt x="515" y="575"/>
                    <a:pt x="519" y="570"/>
                  </a:cubicBezTo>
                  <a:cubicBezTo>
                    <a:pt x="522" y="565"/>
                    <a:pt x="525" y="560"/>
                    <a:pt x="528" y="555"/>
                  </a:cubicBezTo>
                  <a:cubicBezTo>
                    <a:pt x="528" y="554"/>
                    <a:pt x="528" y="554"/>
                    <a:pt x="527" y="554"/>
                  </a:cubicBezTo>
                  <a:close/>
                  <a:moveTo>
                    <a:pt x="486" y="620"/>
                  </a:moveTo>
                  <a:cubicBezTo>
                    <a:pt x="486" y="620"/>
                    <a:pt x="486" y="620"/>
                    <a:pt x="486" y="620"/>
                  </a:cubicBezTo>
                  <a:cubicBezTo>
                    <a:pt x="481" y="620"/>
                    <a:pt x="477" y="618"/>
                    <a:pt x="472" y="617"/>
                  </a:cubicBezTo>
                  <a:cubicBezTo>
                    <a:pt x="469" y="616"/>
                    <a:pt x="460" y="615"/>
                    <a:pt x="461" y="611"/>
                  </a:cubicBezTo>
                  <a:cubicBezTo>
                    <a:pt x="464" y="600"/>
                    <a:pt x="470" y="589"/>
                    <a:pt x="475" y="578"/>
                  </a:cubicBezTo>
                  <a:cubicBezTo>
                    <a:pt x="482" y="563"/>
                    <a:pt x="488" y="547"/>
                    <a:pt x="493" y="532"/>
                  </a:cubicBezTo>
                  <a:cubicBezTo>
                    <a:pt x="499" y="517"/>
                    <a:pt x="505" y="501"/>
                    <a:pt x="509" y="486"/>
                  </a:cubicBezTo>
                  <a:cubicBezTo>
                    <a:pt x="516" y="489"/>
                    <a:pt x="523" y="491"/>
                    <a:pt x="531" y="493"/>
                  </a:cubicBezTo>
                  <a:cubicBezTo>
                    <a:pt x="530" y="493"/>
                    <a:pt x="530" y="494"/>
                    <a:pt x="530" y="494"/>
                  </a:cubicBezTo>
                  <a:cubicBezTo>
                    <a:pt x="531" y="498"/>
                    <a:pt x="525" y="505"/>
                    <a:pt x="522" y="508"/>
                  </a:cubicBezTo>
                  <a:cubicBezTo>
                    <a:pt x="518" y="513"/>
                    <a:pt x="516" y="520"/>
                    <a:pt x="514" y="526"/>
                  </a:cubicBezTo>
                  <a:cubicBezTo>
                    <a:pt x="511" y="534"/>
                    <a:pt x="508" y="542"/>
                    <a:pt x="505" y="550"/>
                  </a:cubicBezTo>
                  <a:cubicBezTo>
                    <a:pt x="502" y="556"/>
                    <a:pt x="498" y="563"/>
                    <a:pt x="496" y="569"/>
                  </a:cubicBezTo>
                  <a:cubicBezTo>
                    <a:pt x="491" y="580"/>
                    <a:pt x="487" y="591"/>
                    <a:pt x="484" y="602"/>
                  </a:cubicBezTo>
                  <a:cubicBezTo>
                    <a:pt x="482" y="609"/>
                    <a:pt x="481" y="615"/>
                    <a:pt x="486" y="620"/>
                  </a:cubicBezTo>
                  <a:close/>
                  <a:moveTo>
                    <a:pt x="466" y="585"/>
                  </a:moveTo>
                  <a:cubicBezTo>
                    <a:pt x="466" y="579"/>
                    <a:pt x="466" y="573"/>
                    <a:pt x="465" y="568"/>
                  </a:cubicBezTo>
                  <a:cubicBezTo>
                    <a:pt x="464" y="560"/>
                    <a:pt x="462" y="553"/>
                    <a:pt x="462" y="546"/>
                  </a:cubicBezTo>
                  <a:cubicBezTo>
                    <a:pt x="461" y="539"/>
                    <a:pt x="462" y="533"/>
                    <a:pt x="462" y="526"/>
                  </a:cubicBezTo>
                  <a:cubicBezTo>
                    <a:pt x="462" y="513"/>
                    <a:pt x="462" y="499"/>
                    <a:pt x="466" y="486"/>
                  </a:cubicBezTo>
                  <a:cubicBezTo>
                    <a:pt x="468" y="479"/>
                    <a:pt x="471" y="471"/>
                    <a:pt x="471" y="463"/>
                  </a:cubicBezTo>
                  <a:cubicBezTo>
                    <a:pt x="477" y="469"/>
                    <a:pt x="484" y="473"/>
                    <a:pt x="491" y="477"/>
                  </a:cubicBezTo>
                  <a:cubicBezTo>
                    <a:pt x="496" y="480"/>
                    <a:pt x="500" y="482"/>
                    <a:pt x="505" y="484"/>
                  </a:cubicBezTo>
                  <a:cubicBezTo>
                    <a:pt x="503" y="494"/>
                    <a:pt x="499" y="503"/>
                    <a:pt x="496" y="513"/>
                  </a:cubicBezTo>
                  <a:cubicBezTo>
                    <a:pt x="493" y="522"/>
                    <a:pt x="490" y="531"/>
                    <a:pt x="486" y="540"/>
                  </a:cubicBezTo>
                  <a:cubicBezTo>
                    <a:pt x="480" y="557"/>
                    <a:pt x="473" y="573"/>
                    <a:pt x="466" y="590"/>
                  </a:cubicBezTo>
                  <a:cubicBezTo>
                    <a:pt x="466" y="588"/>
                    <a:pt x="466" y="586"/>
                    <a:pt x="466" y="585"/>
                  </a:cubicBezTo>
                  <a:close/>
                  <a:moveTo>
                    <a:pt x="492" y="588"/>
                  </a:moveTo>
                  <a:cubicBezTo>
                    <a:pt x="497" y="576"/>
                    <a:pt x="502" y="564"/>
                    <a:pt x="508" y="552"/>
                  </a:cubicBezTo>
                  <a:cubicBezTo>
                    <a:pt x="511" y="546"/>
                    <a:pt x="513" y="539"/>
                    <a:pt x="515" y="533"/>
                  </a:cubicBezTo>
                  <a:cubicBezTo>
                    <a:pt x="518" y="526"/>
                    <a:pt x="520" y="518"/>
                    <a:pt x="524" y="511"/>
                  </a:cubicBezTo>
                  <a:cubicBezTo>
                    <a:pt x="527" y="507"/>
                    <a:pt x="535" y="499"/>
                    <a:pt x="532" y="493"/>
                  </a:cubicBezTo>
                  <a:cubicBezTo>
                    <a:pt x="533" y="493"/>
                    <a:pt x="533" y="494"/>
                    <a:pt x="534" y="494"/>
                  </a:cubicBezTo>
                  <a:cubicBezTo>
                    <a:pt x="539" y="495"/>
                    <a:pt x="546" y="495"/>
                    <a:pt x="551" y="494"/>
                  </a:cubicBezTo>
                  <a:cubicBezTo>
                    <a:pt x="548" y="503"/>
                    <a:pt x="541" y="510"/>
                    <a:pt x="537" y="519"/>
                  </a:cubicBezTo>
                  <a:cubicBezTo>
                    <a:pt x="531" y="530"/>
                    <a:pt x="525" y="541"/>
                    <a:pt x="519" y="553"/>
                  </a:cubicBezTo>
                  <a:cubicBezTo>
                    <a:pt x="516" y="559"/>
                    <a:pt x="513" y="565"/>
                    <a:pt x="509" y="570"/>
                  </a:cubicBezTo>
                  <a:cubicBezTo>
                    <a:pt x="506" y="575"/>
                    <a:pt x="501" y="579"/>
                    <a:pt x="498" y="583"/>
                  </a:cubicBezTo>
                  <a:cubicBezTo>
                    <a:pt x="492" y="590"/>
                    <a:pt x="489" y="597"/>
                    <a:pt x="487" y="605"/>
                  </a:cubicBezTo>
                  <a:cubicBezTo>
                    <a:pt x="488" y="599"/>
                    <a:pt x="491" y="592"/>
                    <a:pt x="492" y="588"/>
                  </a:cubicBezTo>
                  <a:close/>
                  <a:moveTo>
                    <a:pt x="244" y="441"/>
                  </a:moveTo>
                  <a:cubicBezTo>
                    <a:pt x="246" y="444"/>
                    <a:pt x="249" y="447"/>
                    <a:pt x="252" y="449"/>
                  </a:cubicBezTo>
                  <a:cubicBezTo>
                    <a:pt x="253" y="451"/>
                    <a:pt x="255" y="453"/>
                    <a:pt x="257" y="455"/>
                  </a:cubicBezTo>
                  <a:cubicBezTo>
                    <a:pt x="257" y="455"/>
                    <a:pt x="258" y="456"/>
                    <a:pt x="259" y="456"/>
                  </a:cubicBezTo>
                  <a:cubicBezTo>
                    <a:pt x="260" y="458"/>
                    <a:pt x="263" y="462"/>
                    <a:pt x="263" y="462"/>
                  </a:cubicBezTo>
                  <a:cubicBezTo>
                    <a:pt x="264" y="463"/>
                    <a:pt x="264" y="463"/>
                    <a:pt x="264" y="463"/>
                  </a:cubicBezTo>
                  <a:cubicBezTo>
                    <a:pt x="262" y="468"/>
                    <a:pt x="259" y="473"/>
                    <a:pt x="258" y="479"/>
                  </a:cubicBezTo>
                  <a:cubicBezTo>
                    <a:pt x="256" y="474"/>
                    <a:pt x="253" y="470"/>
                    <a:pt x="248" y="473"/>
                  </a:cubicBezTo>
                  <a:cubicBezTo>
                    <a:pt x="245" y="475"/>
                    <a:pt x="242" y="478"/>
                    <a:pt x="239" y="481"/>
                  </a:cubicBezTo>
                  <a:cubicBezTo>
                    <a:pt x="239" y="480"/>
                    <a:pt x="239" y="479"/>
                    <a:pt x="239" y="478"/>
                  </a:cubicBezTo>
                  <a:cubicBezTo>
                    <a:pt x="239" y="472"/>
                    <a:pt x="238" y="466"/>
                    <a:pt x="240" y="460"/>
                  </a:cubicBezTo>
                  <a:cubicBezTo>
                    <a:pt x="241" y="454"/>
                    <a:pt x="242" y="449"/>
                    <a:pt x="243" y="444"/>
                  </a:cubicBezTo>
                  <a:cubicBezTo>
                    <a:pt x="244" y="443"/>
                    <a:pt x="244" y="442"/>
                    <a:pt x="244" y="441"/>
                  </a:cubicBezTo>
                  <a:close/>
                  <a:moveTo>
                    <a:pt x="262" y="474"/>
                  </a:moveTo>
                  <a:cubicBezTo>
                    <a:pt x="263" y="471"/>
                    <a:pt x="265" y="468"/>
                    <a:pt x="266" y="466"/>
                  </a:cubicBezTo>
                  <a:cubicBezTo>
                    <a:pt x="267" y="468"/>
                    <a:pt x="269" y="470"/>
                    <a:pt x="270" y="472"/>
                  </a:cubicBezTo>
                  <a:cubicBezTo>
                    <a:pt x="277" y="483"/>
                    <a:pt x="282" y="494"/>
                    <a:pt x="287" y="506"/>
                  </a:cubicBezTo>
                  <a:cubicBezTo>
                    <a:pt x="292" y="519"/>
                    <a:pt x="297" y="532"/>
                    <a:pt x="301" y="545"/>
                  </a:cubicBezTo>
                  <a:cubicBezTo>
                    <a:pt x="297" y="539"/>
                    <a:pt x="294" y="533"/>
                    <a:pt x="290" y="527"/>
                  </a:cubicBezTo>
                  <a:cubicBezTo>
                    <a:pt x="282" y="515"/>
                    <a:pt x="272" y="505"/>
                    <a:pt x="265" y="493"/>
                  </a:cubicBezTo>
                  <a:cubicBezTo>
                    <a:pt x="263" y="490"/>
                    <a:pt x="262" y="488"/>
                    <a:pt x="262" y="485"/>
                  </a:cubicBezTo>
                  <a:cubicBezTo>
                    <a:pt x="261" y="482"/>
                    <a:pt x="261" y="477"/>
                    <a:pt x="262" y="474"/>
                  </a:cubicBezTo>
                  <a:close/>
                  <a:moveTo>
                    <a:pt x="319" y="530"/>
                  </a:moveTo>
                  <a:cubicBezTo>
                    <a:pt x="316" y="522"/>
                    <a:pt x="312" y="515"/>
                    <a:pt x="310" y="507"/>
                  </a:cubicBezTo>
                  <a:cubicBezTo>
                    <a:pt x="309" y="501"/>
                    <a:pt x="308" y="493"/>
                    <a:pt x="305" y="487"/>
                  </a:cubicBezTo>
                  <a:cubicBezTo>
                    <a:pt x="315" y="490"/>
                    <a:pt x="325" y="490"/>
                    <a:pt x="336" y="487"/>
                  </a:cubicBezTo>
                  <a:cubicBezTo>
                    <a:pt x="336" y="486"/>
                    <a:pt x="336" y="486"/>
                    <a:pt x="337" y="486"/>
                  </a:cubicBezTo>
                  <a:cubicBezTo>
                    <a:pt x="340" y="505"/>
                    <a:pt x="335" y="524"/>
                    <a:pt x="337" y="543"/>
                  </a:cubicBezTo>
                  <a:cubicBezTo>
                    <a:pt x="337" y="552"/>
                    <a:pt x="338" y="562"/>
                    <a:pt x="340" y="571"/>
                  </a:cubicBezTo>
                  <a:cubicBezTo>
                    <a:pt x="340" y="571"/>
                    <a:pt x="340" y="571"/>
                    <a:pt x="340" y="571"/>
                  </a:cubicBezTo>
                  <a:cubicBezTo>
                    <a:pt x="340" y="571"/>
                    <a:pt x="340" y="570"/>
                    <a:pt x="339" y="570"/>
                  </a:cubicBezTo>
                  <a:cubicBezTo>
                    <a:pt x="329" y="558"/>
                    <a:pt x="325" y="544"/>
                    <a:pt x="319" y="530"/>
                  </a:cubicBezTo>
                  <a:close/>
                  <a:moveTo>
                    <a:pt x="370" y="572"/>
                  </a:moveTo>
                  <a:cubicBezTo>
                    <a:pt x="370" y="571"/>
                    <a:pt x="370" y="571"/>
                    <a:pt x="370" y="571"/>
                  </a:cubicBezTo>
                  <a:cubicBezTo>
                    <a:pt x="374" y="565"/>
                    <a:pt x="375" y="556"/>
                    <a:pt x="376" y="549"/>
                  </a:cubicBezTo>
                  <a:cubicBezTo>
                    <a:pt x="377" y="539"/>
                    <a:pt x="378" y="530"/>
                    <a:pt x="378" y="520"/>
                  </a:cubicBezTo>
                  <a:cubicBezTo>
                    <a:pt x="378" y="510"/>
                    <a:pt x="377" y="501"/>
                    <a:pt x="379" y="491"/>
                  </a:cubicBezTo>
                  <a:cubicBezTo>
                    <a:pt x="381" y="484"/>
                    <a:pt x="381" y="477"/>
                    <a:pt x="382" y="470"/>
                  </a:cubicBezTo>
                  <a:cubicBezTo>
                    <a:pt x="382" y="470"/>
                    <a:pt x="382" y="470"/>
                    <a:pt x="382" y="469"/>
                  </a:cubicBezTo>
                  <a:cubicBezTo>
                    <a:pt x="382" y="469"/>
                    <a:pt x="383" y="468"/>
                    <a:pt x="383" y="467"/>
                  </a:cubicBezTo>
                  <a:cubicBezTo>
                    <a:pt x="383" y="466"/>
                    <a:pt x="384" y="465"/>
                    <a:pt x="384" y="464"/>
                  </a:cubicBezTo>
                  <a:cubicBezTo>
                    <a:pt x="387" y="462"/>
                    <a:pt x="391" y="459"/>
                    <a:pt x="394" y="456"/>
                  </a:cubicBezTo>
                  <a:cubicBezTo>
                    <a:pt x="403" y="449"/>
                    <a:pt x="410" y="441"/>
                    <a:pt x="417" y="431"/>
                  </a:cubicBezTo>
                  <a:cubicBezTo>
                    <a:pt x="420" y="426"/>
                    <a:pt x="423" y="421"/>
                    <a:pt x="426" y="416"/>
                  </a:cubicBezTo>
                  <a:cubicBezTo>
                    <a:pt x="428" y="413"/>
                    <a:pt x="429" y="409"/>
                    <a:pt x="431" y="407"/>
                  </a:cubicBezTo>
                  <a:cubicBezTo>
                    <a:pt x="432" y="408"/>
                    <a:pt x="432" y="408"/>
                    <a:pt x="433" y="409"/>
                  </a:cubicBezTo>
                  <a:cubicBezTo>
                    <a:pt x="433" y="409"/>
                    <a:pt x="433" y="409"/>
                    <a:pt x="433" y="410"/>
                  </a:cubicBezTo>
                  <a:cubicBezTo>
                    <a:pt x="438" y="415"/>
                    <a:pt x="439" y="423"/>
                    <a:pt x="443" y="429"/>
                  </a:cubicBezTo>
                  <a:cubicBezTo>
                    <a:pt x="444" y="430"/>
                    <a:pt x="445" y="432"/>
                    <a:pt x="446" y="433"/>
                  </a:cubicBezTo>
                  <a:cubicBezTo>
                    <a:pt x="443" y="440"/>
                    <a:pt x="440" y="448"/>
                    <a:pt x="439" y="455"/>
                  </a:cubicBezTo>
                  <a:cubicBezTo>
                    <a:pt x="438" y="464"/>
                    <a:pt x="440" y="472"/>
                    <a:pt x="438" y="481"/>
                  </a:cubicBezTo>
                  <a:cubicBezTo>
                    <a:pt x="436" y="489"/>
                    <a:pt x="434" y="498"/>
                    <a:pt x="434" y="507"/>
                  </a:cubicBezTo>
                  <a:cubicBezTo>
                    <a:pt x="434" y="516"/>
                    <a:pt x="435" y="525"/>
                    <a:pt x="436" y="534"/>
                  </a:cubicBezTo>
                  <a:cubicBezTo>
                    <a:pt x="437" y="543"/>
                    <a:pt x="437" y="552"/>
                    <a:pt x="437" y="562"/>
                  </a:cubicBezTo>
                  <a:cubicBezTo>
                    <a:pt x="437" y="570"/>
                    <a:pt x="438" y="579"/>
                    <a:pt x="438" y="587"/>
                  </a:cubicBezTo>
                  <a:cubicBezTo>
                    <a:pt x="439" y="593"/>
                    <a:pt x="440" y="599"/>
                    <a:pt x="443" y="604"/>
                  </a:cubicBezTo>
                  <a:cubicBezTo>
                    <a:pt x="442" y="604"/>
                    <a:pt x="442" y="604"/>
                    <a:pt x="442" y="604"/>
                  </a:cubicBezTo>
                  <a:cubicBezTo>
                    <a:pt x="442" y="604"/>
                    <a:pt x="441" y="604"/>
                    <a:pt x="441" y="604"/>
                  </a:cubicBezTo>
                  <a:cubicBezTo>
                    <a:pt x="441" y="604"/>
                    <a:pt x="441" y="604"/>
                    <a:pt x="441" y="604"/>
                  </a:cubicBezTo>
                  <a:cubicBezTo>
                    <a:pt x="442" y="604"/>
                    <a:pt x="441" y="604"/>
                    <a:pt x="442" y="605"/>
                  </a:cubicBezTo>
                  <a:cubicBezTo>
                    <a:pt x="442" y="605"/>
                    <a:pt x="442" y="606"/>
                    <a:pt x="442" y="606"/>
                  </a:cubicBezTo>
                  <a:cubicBezTo>
                    <a:pt x="442" y="606"/>
                    <a:pt x="442" y="607"/>
                    <a:pt x="442" y="607"/>
                  </a:cubicBezTo>
                  <a:cubicBezTo>
                    <a:pt x="442" y="608"/>
                    <a:pt x="442" y="608"/>
                    <a:pt x="442" y="608"/>
                  </a:cubicBezTo>
                  <a:cubicBezTo>
                    <a:pt x="441" y="607"/>
                    <a:pt x="441" y="607"/>
                    <a:pt x="440" y="608"/>
                  </a:cubicBezTo>
                  <a:cubicBezTo>
                    <a:pt x="439" y="609"/>
                    <a:pt x="439" y="613"/>
                    <a:pt x="440" y="615"/>
                  </a:cubicBezTo>
                  <a:cubicBezTo>
                    <a:pt x="441" y="617"/>
                    <a:pt x="442" y="618"/>
                    <a:pt x="444" y="619"/>
                  </a:cubicBezTo>
                  <a:cubicBezTo>
                    <a:pt x="443" y="622"/>
                    <a:pt x="444" y="625"/>
                    <a:pt x="444" y="628"/>
                  </a:cubicBezTo>
                  <a:cubicBezTo>
                    <a:pt x="445" y="634"/>
                    <a:pt x="445" y="640"/>
                    <a:pt x="444" y="646"/>
                  </a:cubicBezTo>
                  <a:cubicBezTo>
                    <a:pt x="443" y="658"/>
                    <a:pt x="439" y="670"/>
                    <a:pt x="435" y="682"/>
                  </a:cubicBezTo>
                  <a:cubicBezTo>
                    <a:pt x="433" y="688"/>
                    <a:pt x="431" y="694"/>
                    <a:pt x="428" y="700"/>
                  </a:cubicBezTo>
                  <a:cubicBezTo>
                    <a:pt x="428" y="694"/>
                    <a:pt x="422" y="688"/>
                    <a:pt x="419" y="684"/>
                  </a:cubicBezTo>
                  <a:cubicBezTo>
                    <a:pt x="412" y="672"/>
                    <a:pt x="406" y="659"/>
                    <a:pt x="400" y="647"/>
                  </a:cubicBezTo>
                  <a:cubicBezTo>
                    <a:pt x="394" y="633"/>
                    <a:pt x="390" y="620"/>
                    <a:pt x="382" y="607"/>
                  </a:cubicBezTo>
                  <a:cubicBezTo>
                    <a:pt x="381" y="604"/>
                    <a:pt x="378" y="602"/>
                    <a:pt x="377" y="598"/>
                  </a:cubicBezTo>
                  <a:cubicBezTo>
                    <a:pt x="376" y="596"/>
                    <a:pt x="376" y="593"/>
                    <a:pt x="375" y="590"/>
                  </a:cubicBezTo>
                  <a:cubicBezTo>
                    <a:pt x="374" y="586"/>
                    <a:pt x="373" y="583"/>
                    <a:pt x="369" y="581"/>
                  </a:cubicBezTo>
                  <a:cubicBezTo>
                    <a:pt x="370" y="578"/>
                    <a:pt x="370" y="575"/>
                    <a:pt x="370" y="572"/>
                  </a:cubicBezTo>
                  <a:close/>
                  <a:moveTo>
                    <a:pt x="444" y="615"/>
                  </a:moveTo>
                  <a:cubicBezTo>
                    <a:pt x="444" y="615"/>
                    <a:pt x="444" y="614"/>
                    <a:pt x="443" y="614"/>
                  </a:cubicBezTo>
                  <a:cubicBezTo>
                    <a:pt x="443" y="613"/>
                    <a:pt x="443" y="612"/>
                    <a:pt x="443" y="611"/>
                  </a:cubicBezTo>
                  <a:cubicBezTo>
                    <a:pt x="443" y="611"/>
                    <a:pt x="444" y="611"/>
                    <a:pt x="444" y="611"/>
                  </a:cubicBezTo>
                  <a:cubicBezTo>
                    <a:pt x="445" y="612"/>
                    <a:pt x="445" y="613"/>
                    <a:pt x="446" y="614"/>
                  </a:cubicBezTo>
                  <a:cubicBezTo>
                    <a:pt x="446" y="614"/>
                    <a:pt x="446" y="614"/>
                    <a:pt x="446" y="614"/>
                  </a:cubicBezTo>
                  <a:cubicBezTo>
                    <a:pt x="445" y="614"/>
                    <a:pt x="445" y="614"/>
                    <a:pt x="445" y="615"/>
                  </a:cubicBezTo>
                  <a:cubicBezTo>
                    <a:pt x="445" y="615"/>
                    <a:pt x="444" y="615"/>
                    <a:pt x="444" y="615"/>
                  </a:cubicBezTo>
                  <a:close/>
                  <a:moveTo>
                    <a:pt x="443" y="595"/>
                  </a:moveTo>
                  <a:cubicBezTo>
                    <a:pt x="442" y="589"/>
                    <a:pt x="442" y="583"/>
                    <a:pt x="441" y="577"/>
                  </a:cubicBezTo>
                  <a:cubicBezTo>
                    <a:pt x="439" y="560"/>
                    <a:pt x="441" y="543"/>
                    <a:pt x="439" y="526"/>
                  </a:cubicBezTo>
                  <a:cubicBezTo>
                    <a:pt x="438" y="517"/>
                    <a:pt x="437" y="508"/>
                    <a:pt x="438" y="500"/>
                  </a:cubicBezTo>
                  <a:cubicBezTo>
                    <a:pt x="439" y="492"/>
                    <a:pt x="442" y="484"/>
                    <a:pt x="443" y="476"/>
                  </a:cubicBezTo>
                  <a:cubicBezTo>
                    <a:pt x="443" y="468"/>
                    <a:pt x="441" y="461"/>
                    <a:pt x="443" y="454"/>
                  </a:cubicBezTo>
                  <a:cubicBezTo>
                    <a:pt x="444" y="448"/>
                    <a:pt x="446" y="442"/>
                    <a:pt x="448" y="436"/>
                  </a:cubicBezTo>
                  <a:cubicBezTo>
                    <a:pt x="451" y="440"/>
                    <a:pt x="454" y="444"/>
                    <a:pt x="457" y="448"/>
                  </a:cubicBezTo>
                  <a:cubicBezTo>
                    <a:pt x="460" y="453"/>
                    <a:pt x="463" y="457"/>
                    <a:pt x="467" y="460"/>
                  </a:cubicBezTo>
                  <a:cubicBezTo>
                    <a:pt x="468" y="471"/>
                    <a:pt x="463" y="482"/>
                    <a:pt x="461" y="492"/>
                  </a:cubicBezTo>
                  <a:cubicBezTo>
                    <a:pt x="459" y="503"/>
                    <a:pt x="459" y="515"/>
                    <a:pt x="459" y="526"/>
                  </a:cubicBezTo>
                  <a:cubicBezTo>
                    <a:pt x="458" y="539"/>
                    <a:pt x="459" y="551"/>
                    <a:pt x="461" y="564"/>
                  </a:cubicBezTo>
                  <a:cubicBezTo>
                    <a:pt x="463" y="571"/>
                    <a:pt x="463" y="578"/>
                    <a:pt x="463" y="585"/>
                  </a:cubicBezTo>
                  <a:cubicBezTo>
                    <a:pt x="463" y="586"/>
                    <a:pt x="463" y="593"/>
                    <a:pt x="463" y="596"/>
                  </a:cubicBezTo>
                  <a:cubicBezTo>
                    <a:pt x="461" y="599"/>
                    <a:pt x="459" y="603"/>
                    <a:pt x="458" y="607"/>
                  </a:cubicBezTo>
                  <a:cubicBezTo>
                    <a:pt x="456" y="607"/>
                    <a:pt x="455" y="608"/>
                    <a:pt x="454" y="608"/>
                  </a:cubicBezTo>
                  <a:cubicBezTo>
                    <a:pt x="452" y="608"/>
                    <a:pt x="451" y="607"/>
                    <a:pt x="449" y="607"/>
                  </a:cubicBezTo>
                  <a:cubicBezTo>
                    <a:pt x="449" y="606"/>
                    <a:pt x="448" y="606"/>
                    <a:pt x="448" y="606"/>
                  </a:cubicBezTo>
                  <a:cubicBezTo>
                    <a:pt x="445" y="603"/>
                    <a:pt x="444" y="599"/>
                    <a:pt x="443" y="595"/>
                  </a:cubicBezTo>
                  <a:close/>
                  <a:moveTo>
                    <a:pt x="908" y="527"/>
                  </a:moveTo>
                  <a:cubicBezTo>
                    <a:pt x="916" y="520"/>
                    <a:pt x="922" y="512"/>
                    <a:pt x="928" y="505"/>
                  </a:cubicBezTo>
                  <a:cubicBezTo>
                    <a:pt x="940" y="490"/>
                    <a:pt x="950" y="475"/>
                    <a:pt x="959" y="459"/>
                  </a:cubicBezTo>
                  <a:cubicBezTo>
                    <a:pt x="967" y="443"/>
                    <a:pt x="976" y="427"/>
                    <a:pt x="981" y="410"/>
                  </a:cubicBezTo>
                  <a:cubicBezTo>
                    <a:pt x="985" y="398"/>
                    <a:pt x="986" y="385"/>
                    <a:pt x="988" y="372"/>
                  </a:cubicBezTo>
                  <a:cubicBezTo>
                    <a:pt x="988" y="388"/>
                    <a:pt x="985" y="403"/>
                    <a:pt x="980" y="418"/>
                  </a:cubicBezTo>
                  <a:cubicBezTo>
                    <a:pt x="974" y="435"/>
                    <a:pt x="971" y="452"/>
                    <a:pt x="962" y="467"/>
                  </a:cubicBezTo>
                  <a:cubicBezTo>
                    <a:pt x="957" y="475"/>
                    <a:pt x="952" y="482"/>
                    <a:pt x="947" y="490"/>
                  </a:cubicBezTo>
                  <a:cubicBezTo>
                    <a:pt x="943" y="497"/>
                    <a:pt x="939" y="504"/>
                    <a:pt x="934" y="510"/>
                  </a:cubicBezTo>
                  <a:cubicBezTo>
                    <a:pt x="927" y="521"/>
                    <a:pt x="917" y="531"/>
                    <a:pt x="909" y="541"/>
                  </a:cubicBezTo>
                  <a:cubicBezTo>
                    <a:pt x="907" y="542"/>
                    <a:pt x="906" y="544"/>
                    <a:pt x="905" y="546"/>
                  </a:cubicBezTo>
                  <a:cubicBezTo>
                    <a:pt x="904" y="547"/>
                    <a:pt x="904" y="548"/>
                    <a:pt x="903" y="549"/>
                  </a:cubicBezTo>
                  <a:cubicBezTo>
                    <a:pt x="902" y="549"/>
                    <a:pt x="902" y="549"/>
                    <a:pt x="902" y="549"/>
                  </a:cubicBezTo>
                  <a:cubicBezTo>
                    <a:pt x="901" y="549"/>
                    <a:pt x="901" y="550"/>
                    <a:pt x="901" y="550"/>
                  </a:cubicBezTo>
                  <a:cubicBezTo>
                    <a:pt x="898" y="550"/>
                    <a:pt x="896" y="550"/>
                    <a:pt x="893" y="551"/>
                  </a:cubicBezTo>
                  <a:cubicBezTo>
                    <a:pt x="892" y="551"/>
                    <a:pt x="890" y="551"/>
                    <a:pt x="888" y="551"/>
                  </a:cubicBezTo>
                  <a:cubicBezTo>
                    <a:pt x="889" y="550"/>
                    <a:pt x="889" y="548"/>
                    <a:pt x="890" y="546"/>
                  </a:cubicBezTo>
                  <a:cubicBezTo>
                    <a:pt x="893" y="538"/>
                    <a:pt x="902" y="533"/>
                    <a:pt x="908" y="527"/>
                  </a:cubicBezTo>
                  <a:close/>
                  <a:moveTo>
                    <a:pt x="988" y="406"/>
                  </a:moveTo>
                  <a:cubicBezTo>
                    <a:pt x="988" y="406"/>
                    <a:pt x="988" y="406"/>
                    <a:pt x="988" y="406"/>
                  </a:cubicBezTo>
                  <a:cubicBezTo>
                    <a:pt x="988" y="406"/>
                    <a:pt x="988" y="406"/>
                    <a:pt x="989" y="406"/>
                  </a:cubicBezTo>
                  <a:cubicBezTo>
                    <a:pt x="988" y="407"/>
                    <a:pt x="987" y="408"/>
                    <a:pt x="987" y="409"/>
                  </a:cubicBezTo>
                  <a:cubicBezTo>
                    <a:pt x="987" y="408"/>
                    <a:pt x="987" y="407"/>
                    <a:pt x="987" y="407"/>
                  </a:cubicBezTo>
                  <a:cubicBezTo>
                    <a:pt x="988" y="406"/>
                    <a:pt x="988" y="406"/>
                    <a:pt x="988" y="406"/>
                  </a:cubicBezTo>
                  <a:close/>
                  <a:moveTo>
                    <a:pt x="949" y="508"/>
                  </a:moveTo>
                  <a:cubicBezTo>
                    <a:pt x="952" y="506"/>
                    <a:pt x="954" y="504"/>
                    <a:pt x="956" y="502"/>
                  </a:cubicBezTo>
                  <a:cubicBezTo>
                    <a:pt x="954" y="505"/>
                    <a:pt x="952" y="506"/>
                    <a:pt x="949" y="508"/>
                  </a:cubicBezTo>
                  <a:close/>
                  <a:moveTo>
                    <a:pt x="986" y="292"/>
                  </a:moveTo>
                  <a:cubicBezTo>
                    <a:pt x="990" y="292"/>
                    <a:pt x="993" y="291"/>
                    <a:pt x="997" y="291"/>
                  </a:cubicBezTo>
                  <a:cubicBezTo>
                    <a:pt x="1007" y="292"/>
                    <a:pt x="1018" y="293"/>
                    <a:pt x="1026" y="299"/>
                  </a:cubicBezTo>
                  <a:cubicBezTo>
                    <a:pt x="1041" y="309"/>
                    <a:pt x="1048" y="326"/>
                    <a:pt x="1046" y="344"/>
                  </a:cubicBezTo>
                  <a:cubicBezTo>
                    <a:pt x="1044" y="355"/>
                    <a:pt x="1040" y="365"/>
                    <a:pt x="1033" y="373"/>
                  </a:cubicBezTo>
                  <a:cubicBezTo>
                    <a:pt x="1027" y="379"/>
                    <a:pt x="1020" y="384"/>
                    <a:pt x="1013" y="390"/>
                  </a:cubicBezTo>
                  <a:cubicBezTo>
                    <a:pt x="1012" y="390"/>
                    <a:pt x="1012" y="391"/>
                    <a:pt x="1012" y="391"/>
                  </a:cubicBezTo>
                  <a:cubicBezTo>
                    <a:pt x="1016" y="387"/>
                    <a:pt x="1019" y="383"/>
                    <a:pt x="1023" y="379"/>
                  </a:cubicBezTo>
                  <a:cubicBezTo>
                    <a:pt x="1023" y="378"/>
                    <a:pt x="1023" y="377"/>
                    <a:pt x="1022" y="378"/>
                  </a:cubicBezTo>
                  <a:cubicBezTo>
                    <a:pt x="1016" y="382"/>
                    <a:pt x="1013" y="387"/>
                    <a:pt x="1008" y="392"/>
                  </a:cubicBezTo>
                  <a:cubicBezTo>
                    <a:pt x="1004" y="397"/>
                    <a:pt x="998" y="401"/>
                    <a:pt x="994" y="407"/>
                  </a:cubicBezTo>
                  <a:cubicBezTo>
                    <a:pt x="990" y="411"/>
                    <a:pt x="985" y="418"/>
                    <a:pt x="983" y="424"/>
                  </a:cubicBezTo>
                  <a:cubicBezTo>
                    <a:pt x="985" y="416"/>
                    <a:pt x="989" y="410"/>
                    <a:pt x="994" y="403"/>
                  </a:cubicBezTo>
                  <a:cubicBezTo>
                    <a:pt x="998" y="397"/>
                    <a:pt x="1002" y="393"/>
                    <a:pt x="1007" y="388"/>
                  </a:cubicBezTo>
                  <a:cubicBezTo>
                    <a:pt x="1010" y="385"/>
                    <a:pt x="1014" y="382"/>
                    <a:pt x="1016" y="377"/>
                  </a:cubicBezTo>
                  <a:cubicBezTo>
                    <a:pt x="1016" y="377"/>
                    <a:pt x="1016" y="377"/>
                    <a:pt x="1015" y="377"/>
                  </a:cubicBezTo>
                  <a:cubicBezTo>
                    <a:pt x="1007" y="385"/>
                    <a:pt x="999" y="391"/>
                    <a:pt x="992" y="400"/>
                  </a:cubicBezTo>
                  <a:cubicBezTo>
                    <a:pt x="994" y="396"/>
                    <a:pt x="996" y="393"/>
                    <a:pt x="999" y="389"/>
                  </a:cubicBezTo>
                  <a:cubicBezTo>
                    <a:pt x="1003" y="386"/>
                    <a:pt x="1006" y="382"/>
                    <a:pt x="1010" y="378"/>
                  </a:cubicBezTo>
                  <a:cubicBezTo>
                    <a:pt x="1011" y="378"/>
                    <a:pt x="1010" y="377"/>
                    <a:pt x="1009" y="377"/>
                  </a:cubicBezTo>
                  <a:cubicBezTo>
                    <a:pt x="1005" y="381"/>
                    <a:pt x="1000" y="385"/>
                    <a:pt x="995" y="390"/>
                  </a:cubicBezTo>
                  <a:cubicBezTo>
                    <a:pt x="999" y="385"/>
                    <a:pt x="1002" y="381"/>
                    <a:pt x="1005" y="376"/>
                  </a:cubicBezTo>
                  <a:cubicBezTo>
                    <a:pt x="1009" y="372"/>
                    <a:pt x="1013" y="368"/>
                    <a:pt x="1017" y="364"/>
                  </a:cubicBezTo>
                  <a:cubicBezTo>
                    <a:pt x="1022" y="359"/>
                    <a:pt x="1030" y="350"/>
                    <a:pt x="1027" y="342"/>
                  </a:cubicBezTo>
                  <a:cubicBezTo>
                    <a:pt x="1027" y="342"/>
                    <a:pt x="1027" y="342"/>
                    <a:pt x="1027" y="342"/>
                  </a:cubicBezTo>
                  <a:cubicBezTo>
                    <a:pt x="1020" y="363"/>
                    <a:pt x="998" y="373"/>
                    <a:pt x="990" y="393"/>
                  </a:cubicBezTo>
                  <a:cubicBezTo>
                    <a:pt x="991" y="388"/>
                    <a:pt x="992" y="383"/>
                    <a:pt x="992" y="378"/>
                  </a:cubicBezTo>
                  <a:cubicBezTo>
                    <a:pt x="993" y="373"/>
                    <a:pt x="997" y="368"/>
                    <a:pt x="1000" y="365"/>
                  </a:cubicBezTo>
                  <a:cubicBezTo>
                    <a:pt x="1005" y="359"/>
                    <a:pt x="1012" y="354"/>
                    <a:pt x="1017" y="348"/>
                  </a:cubicBezTo>
                  <a:cubicBezTo>
                    <a:pt x="1017" y="348"/>
                    <a:pt x="1017" y="347"/>
                    <a:pt x="1017" y="347"/>
                  </a:cubicBezTo>
                  <a:cubicBezTo>
                    <a:pt x="1009" y="353"/>
                    <a:pt x="1003" y="360"/>
                    <a:pt x="997" y="367"/>
                  </a:cubicBezTo>
                  <a:cubicBezTo>
                    <a:pt x="996" y="369"/>
                    <a:pt x="994" y="371"/>
                    <a:pt x="992" y="374"/>
                  </a:cubicBezTo>
                  <a:cubicBezTo>
                    <a:pt x="992" y="372"/>
                    <a:pt x="992" y="371"/>
                    <a:pt x="992" y="369"/>
                  </a:cubicBezTo>
                  <a:cubicBezTo>
                    <a:pt x="994" y="366"/>
                    <a:pt x="995" y="363"/>
                    <a:pt x="996" y="359"/>
                  </a:cubicBezTo>
                  <a:cubicBezTo>
                    <a:pt x="998" y="356"/>
                    <a:pt x="1000" y="353"/>
                    <a:pt x="1002" y="349"/>
                  </a:cubicBezTo>
                  <a:cubicBezTo>
                    <a:pt x="1009" y="341"/>
                    <a:pt x="1017" y="334"/>
                    <a:pt x="1027" y="330"/>
                  </a:cubicBezTo>
                  <a:cubicBezTo>
                    <a:pt x="1027" y="330"/>
                    <a:pt x="1027" y="330"/>
                    <a:pt x="1026" y="330"/>
                  </a:cubicBezTo>
                  <a:cubicBezTo>
                    <a:pt x="1020" y="331"/>
                    <a:pt x="1015" y="335"/>
                    <a:pt x="1011" y="339"/>
                  </a:cubicBezTo>
                  <a:cubicBezTo>
                    <a:pt x="1007" y="342"/>
                    <a:pt x="1003" y="346"/>
                    <a:pt x="1000" y="350"/>
                  </a:cubicBezTo>
                  <a:cubicBezTo>
                    <a:pt x="999" y="352"/>
                    <a:pt x="995" y="357"/>
                    <a:pt x="992" y="362"/>
                  </a:cubicBezTo>
                  <a:cubicBezTo>
                    <a:pt x="992" y="361"/>
                    <a:pt x="992" y="360"/>
                    <a:pt x="992" y="359"/>
                  </a:cubicBezTo>
                  <a:cubicBezTo>
                    <a:pt x="992" y="359"/>
                    <a:pt x="992" y="359"/>
                    <a:pt x="992" y="359"/>
                  </a:cubicBezTo>
                  <a:cubicBezTo>
                    <a:pt x="993" y="356"/>
                    <a:pt x="993" y="354"/>
                    <a:pt x="994" y="351"/>
                  </a:cubicBezTo>
                  <a:cubicBezTo>
                    <a:pt x="996" y="349"/>
                    <a:pt x="997" y="346"/>
                    <a:pt x="998" y="344"/>
                  </a:cubicBezTo>
                  <a:cubicBezTo>
                    <a:pt x="999" y="343"/>
                    <a:pt x="997" y="342"/>
                    <a:pt x="997" y="343"/>
                  </a:cubicBezTo>
                  <a:cubicBezTo>
                    <a:pt x="995" y="346"/>
                    <a:pt x="993" y="349"/>
                    <a:pt x="992" y="352"/>
                  </a:cubicBezTo>
                  <a:cubicBezTo>
                    <a:pt x="992" y="352"/>
                    <a:pt x="992" y="353"/>
                    <a:pt x="991" y="353"/>
                  </a:cubicBezTo>
                  <a:cubicBezTo>
                    <a:pt x="991" y="352"/>
                    <a:pt x="991" y="351"/>
                    <a:pt x="991" y="350"/>
                  </a:cubicBezTo>
                  <a:cubicBezTo>
                    <a:pt x="991" y="346"/>
                    <a:pt x="990" y="342"/>
                    <a:pt x="990" y="338"/>
                  </a:cubicBezTo>
                  <a:cubicBezTo>
                    <a:pt x="990" y="336"/>
                    <a:pt x="991" y="333"/>
                    <a:pt x="992" y="331"/>
                  </a:cubicBezTo>
                  <a:cubicBezTo>
                    <a:pt x="993" y="328"/>
                    <a:pt x="995" y="326"/>
                    <a:pt x="996" y="324"/>
                  </a:cubicBezTo>
                  <a:cubicBezTo>
                    <a:pt x="997" y="323"/>
                    <a:pt x="996" y="322"/>
                    <a:pt x="995" y="323"/>
                  </a:cubicBezTo>
                  <a:cubicBezTo>
                    <a:pt x="993" y="326"/>
                    <a:pt x="990" y="330"/>
                    <a:pt x="989" y="334"/>
                  </a:cubicBezTo>
                  <a:cubicBezTo>
                    <a:pt x="987" y="325"/>
                    <a:pt x="985" y="316"/>
                    <a:pt x="982" y="308"/>
                  </a:cubicBezTo>
                  <a:cubicBezTo>
                    <a:pt x="980" y="303"/>
                    <a:pt x="979" y="298"/>
                    <a:pt x="977" y="294"/>
                  </a:cubicBezTo>
                  <a:cubicBezTo>
                    <a:pt x="979" y="293"/>
                    <a:pt x="984" y="292"/>
                    <a:pt x="986" y="292"/>
                  </a:cubicBezTo>
                  <a:close/>
                  <a:moveTo>
                    <a:pt x="992" y="256"/>
                  </a:moveTo>
                  <a:cubicBezTo>
                    <a:pt x="992" y="256"/>
                    <a:pt x="992" y="256"/>
                    <a:pt x="992" y="256"/>
                  </a:cubicBezTo>
                  <a:cubicBezTo>
                    <a:pt x="995" y="257"/>
                    <a:pt x="998" y="256"/>
                    <a:pt x="1000" y="255"/>
                  </a:cubicBezTo>
                  <a:cubicBezTo>
                    <a:pt x="1003" y="263"/>
                    <a:pt x="996" y="271"/>
                    <a:pt x="992" y="276"/>
                  </a:cubicBezTo>
                  <a:cubicBezTo>
                    <a:pt x="987" y="281"/>
                    <a:pt x="980" y="285"/>
                    <a:pt x="975" y="290"/>
                  </a:cubicBezTo>
                  <a:cubicBezTo>
                    <a:pt x="973" y="285"/>
                    <a:pt x="971" y="280"/>
                    <a:pt x="968" y="276"/>
                  </a:cubicBezTo>
                  <a:cubicBezTo>
                    <a:pt x="972" y="275"/>
                    <a:pt x="977" y="271"/>
                    <a:pt x="980" y="269"/>
                  </a:cubicBezTo>
                  <a:cubicBezTo>
                    <a:pt x="985" y="266"/>
                    <a:pt x="989" y="261"/>
                    <a:pt x="992" y="256"/>
                  </a:cubicBezTo>
                  <a:close/>
                  <a:moveTo>
                    <a:pt x="880" y="242"/>
                  </a:moveTo>
                  <a:cubicBezTo>
                    <a:pt x="885" y="240"/>
                    <a:pt x="891" y="239"/>
                    <a:pt x="896" y="239"/>
                  </a:cubicBezTo>
                  <a:cubicBezTo>
                    <a:pt x="908" y="237"/>
                    <a:pt x="920" y="234"/>
                    <a:pt x="932" y="231"/>
                  </a:cubicBezTo>
                  <a:cubicBezTo>
                    <a:pt x="939" y="230"/>
                    <a:pt x="946" y="229"/>
                    <a:pt x="953" y="228"/>
                  </a:cubicBezTo>
                  <a:cubicBezTo>
                    <a:pt x="957" y="228"/>
                    <a:pt x="965" y="226"/>
                    <a:pt x="969" y="229"/>
                  </a:cubicBezTo>
                  <a:cubicBezTo>
                    <a:pt x="973" y="231"/>
                    <a:pt x="975" y="235"/>
                    <a:pt x="980" y="236"/>
                  </a:cubicBezTo>
                  <a:cubicBezTo>
                    <a:pt x="988" y="237"/>
                    <a:pt x="992" y="241"/>
                    <a:pt x="991" y="249"/>
                  </a:cubicBezTo>
                  <a:cubicBezTo>
                    <a:pt x="991" y="250"/>
                    <a:pt x="991" y="250"/>
                    <a:pt x="991" y="250"/>
                  </a:cubicBezTo>
                  <a:cubicBezTo>
                    <a:pt x="988" y="257"/>
                    <a:pt x="984" y="263"/>
                    <a:pt x="977" y="267"/>
                  </a:cubicBezTo>
                  <a:cubicBezTo>
                    <a:pt x="974" y="269"/>
                    <a:pt x="969" y="270"/>
                    <a:pt x="966" y="273"/>
                  </a:cubicBezTo>
                  <a:cubicBezTo>
                    <a:pt x="965" y="271"/>
                    <a:pt x="964" y="270"/>
                    <a:pt x="963" y="268"/>
                  </a:cubicBezTo>
                  <a:cubicBezTo>
                    <a:pt x="954" y="257"/>
                    <a:pt x="943" y="250"/>
                    <a:pt x="929" y="249"/>
                  </a:cubicBezTo>
                  <a:cubicBezTo>
                    <a:pt x="915" y="248"/>
                    <a:pt x="902" y="250"/>
                    <a:pt x="891" y="258"/>
                  </a:cubicBezTo>
                  <a:cubicBezTo>
                    <a:pt x="888" y="260"/>
                    <a:pt x="885" y="263"/>
                    <a:pt x="882" y="264"/>
                  </a:cubicBezTo>
                  <a:cubicBezTo>
                    <a:pt x="879" y="266"/>
                    <a:pt x="877" y="267"/>
                    <a:pt x="874" y="268"/>
                  </a:cubicBezTo>
                  <a:cubicBezTo>
                    <a:pt x="871" y="269"/>
                    <a:pt x="869" y="271"/>
                    <a:pt x="867" y="273"/>
                  </a:cubicBezTo>
                  <a:cubicBezTo>
                    <a:pt x="867" y="272"/>
                    <a:pt x="867" y="272"/>
                    <a:pt x="866" y="272"/>
                  </a:cubicBezTo>
                  <a:cubicBezTo>
                    <a:pt x="866" y="272"/>
                    <a:pt x="865" y="272"/>
                    <a:pt x="864" y="272"/>
                  </a:cubicBezTo>
                  <a:cubicBezTo>
                    <a:pt x="864" y="272"/>
                    <a:pt x="863" y="272"/>
                    <a:pt x="863" y="272"/>
                  </a:cubicBezTo>
                  <a:cubicBezTo>
                    <a:pt x="861" y="272"/>
                    <a:pt x="860" y="273"/>
                    <a:pt x="859" y="274"/>
                  </a:cubicBezTo>
                  <a:cubicBezTo>
                    <a:pt x="859" y="274"/>
                    <a:pt x="859" y="275"/>
                    <a:pt x="860" y="275"/>
                  </a:cubicBezTo>
                  <a:cubicBezTo>
                    <a:pt x="861" y="275"/>
                    <a:pt x="862" y="274"/>
                    <a:pt x="863" y="274"/>
                  </a:cubicBezTo>
                  <a:cubicBezTo>
                    <a:pt x="863" y="274"/>
                    <a:pt x="864" y="274"/>
                    <a:pt x="865" y="273"/>
                  </a:cubicBezTo>
                  <a:cubicBezTo>
                    <a:pt x="865" y="273"/>
                    <a:pt x="866" y="273"/>
                    <a:pt x="866" y="273"/>
                  </a:cubicBezTo>
                  <a:cubicBezTo>
                    <a:pt x="864" y="275"/>
                    <a:pt x="861" y="278"/>
                    <a:pt x="859" y="281"/>
                  </a:cubicBezTo>
                  <a:cubicBezTo>
                    <a:pt x="856" y="284"/>
                    <a:pt x="853" y="288"/>
                    <a:pt x="849" y="291"/>
                  </a:cubicBezTo>
                  <a:cubicBezTo>
                    <a:pt x="847" y="294"/>
                    <a:pt x="845" y="297"/>
                    <a:pt x="842" y="300"/>
                  </a:cubicBezTo>
                  <a:cubicBezTo>
                    <a:pt x="840" y="302"/>
                    <a:pt x="836" y="304"/>
                    <a:pt x="836" y="307"/>
                  </a:cubicBezTo>
                  <a:cubicBezTo>
                    <a:pt x="835" y="307"/>
                    <a:pt x="835" y="307"/>
                    <a:pt x="835" y="307"/>
                  </a:cubicBezTo>
                  <a:cubicBezTo>
                    <a:pt x="833" y="304"/>
                    <a:pt x="830" y="302"/>
                    <a:pt x="827" y="299"/>
                  </a:cubicBezTo>
                  <a:cubicBezTo>
                    <a:pt x="830" y="298"/>
                    <a:pt x="833" y="296"/>
                    <a:pt x="836" y="295"/>
                  </a:cubicBezTo>
                  <a:cubicBezTo>
                    <a:pt x="839" y="294"/>
                    <a:pt x="843" y="294"/>
                    <a:pt x="846" y="292"/>
                  </a:cubicBezTo>
                  <a:cubicBezTo>
                    <a:pt x="846" y="292"/>
                    <a:pt x="846" y="292"/>
                    <a:pt x="846" y="292"/>
                  </a:cubicBezTo>
                  <a:cubicBezTo>
                    <a:pt x="843" y="291"/>
                    <a:pt x="839" y="292"/>
                    <a:pt x="836" y="293"/>
                  </a:cubicBezTo>
                  <a:cubicBezTo>
                    <a:pt x="832" y="294"/>
                    <a:pt x="828" y="295"/>
                    <a:pt x="825" y="297"/>
                  </a:cubicBezTo>
                  <a:cubicBezTo>
                    <a:pt x="825" y="297"/>
                    <a:pt x="825" y="297"/>
                    <a:pt x="824" y="298"/>
                  </a:cubicBezTo>
                  <a:cubicBezTo>
                    <a:pt x="824" y="297"/>
                    <a:pt x="823" y="297"/>
                    <a:pt x="823" y="296"/>
                  </a:cubicBezTo>
                  <a:cubicBezTo>
                    <a:pt x="824" y="295"/>
                    <a:pt x="826" y="294"/>
                    <a:pt x="827" y="294"/>
                  </a:cubicBezTo>
                  <a:cubicBezTo>
                    <a:pt x="829" y="293"/>
                    <a:pt x="832" y="292"/>
                    <a:pt x="834" y="291"/>
                  </a:cubicBezTo>
                  <a:cubicBezTo>
                    <a:pt x="839" y="290"/>
                    <a:pt x="843" y="286"/>
                    <a:pt x="848" y="285"/>
                  </a:cubicBezTo>
                  <a:cubicBezTo>
                    <a:pt x="849" y="285"/>
                    <a:pt x="849" y="285"/>
                    <a:pt x="848" y="285"/>
                  </a:cubicBezTo>
                  <a:cubicBezTo>
                    <a:pt x="843" y="283"/>
                    <a:pt x="837" y="287"/>
                    <a:pt x="832" y="290"/>
                  </a:cubicBezTo>
                  <a:cubicBezTo>
                    <a:pt x="830" y="291"/>
                    <a:pt x="823" y="292"/>
                    <a:pt x="820" y="294"/>
                  </a:cubicBezTo>
                  <a:cubicBezTo>
                    <a:pt x="819" y="294"/>
                    <a:pt x="818" y="293"/>
                    <a:pt x="818" y="293"/>
                  </a:cubicBezTo>
                  <a:cubicBezTo>
                    <a:pt x="820" y="292"/>
                    <a:pt x="823" y="290"/>
                    <a:pt x="825" y="289"/>
                  </a:cubicBezTo>
                  <a:cubicBezTo>
                    <a:pt x="832" y="286"/>
                    <a:pt x="838" y="284"/>
                    <a:pt x="845" y="282"/>
                  </a:cubicBezTo>
                  <a:cubicBezTo>
                    <a:pt x="847" y="281"/>
                    <a:pt x="846" y="278"/>
                    <a:pt x="845" y="279"/>
                  </a:cubicBezTo>
                  <a:cubicBezTo>
                    <a:pt x="837" y="282"/>
                    <a:pt x="830" y="285"/>
                    <a:pt x="822" y="287"/>
                  </a:cubicBezTo>
                  <a:cubicBezTo>
                    <a:pt x="820" y="288"/>
                    <a:pt x="816" y="289"/>
                    <a:pt x="815" y="291"/>
                  </a:cubicBezTo>
                  <a:cubicBezTo>
                    <a:pt x="814" y="291"/>
                    <a:pt x="814" y="290"/>
                    <a:pt x="813" y="290"/>
                  </a:cubicBezTo>
                  <a:cubicBezTo>
                    <a:pt x="813" y="290"/>
                    <a:pt x="813" y="290"/>
                    <a:pt x="813" y="290"/>
                  </a:cubicBezTo>
                  <a:cubicBezTo>
                    <a:pt x="813" y="289"/>
                    <a:pt x="813" y="289"/>
                    <a:pt x="813" y="289"/>
                  </a:cubicBezTo>
                  <a:cubicBezTo>
                    <a:pt x="815" y="287"/>
                    <a:pt x="817" y="285"/>
                    <a:pt x="819" y="284"/>
                  </a:cubicBezTo>
                  <a:cubicBezTo>
                    <a:pt x="822" y="282"/>
                    <a:pt x="825" y="281"/>
                    <a:pt x="828" y="279"/>
                  </a:cubicBezTo>
                  <a:cubicBezTo>
                    <a:pt x="836" y="276"/>
                    <a:pt x="843" y="273"/>
                    <a:pt x="850" y="270"/>
                  </a:cubicBezTo>
                  <a:cubicBezTo>
                    <a:pt x="864" y="265"/>
                    <a:pt x="877" y="262"/>
                    <a:pt x="891" y="257"/>
                  </a:cubicBezTo>
                  <a:cubicBezTo>
                    <a:pt x="891" y="257"/>
                    <a:pt x="891" y="256"/>
                    <a:pt x="891" y="256"/>
                  </a:cubicBezTo>
                  <a:cubicBezTo>
                    <a:pt x="876" y="258"/>
                    <a:pt x="862" y="264"/>
                    <a:pt x="848" y="269"/>
                  </a:cubicBezTo>
                  <a:cubicBezTo>
                    <a:pt x="842" y="271"/>
                    <a:pt x="835" y="274"/>
                    <a:pt x="829" y="276"/>
                  </a:cubicBezTo>
                  <a:cubicBezTo>
                    <a:pt x="834" y="273"/>
                    <a:pt x="838" y="270"/>
                    <a:pt x="843" y="267"/>
                  </a:cubicBezTo>
                  <a:cubicBezTo>
                    <a:pt x="846" y="266"/>
                    <a:pt x="849" y="264"/>
                    <a:pt x="853" y="263"/>
                  </a:cubicBezTo>
                  <a:cubicBezTo>
                    <a:pt x="858" y="261"/>
                    <a:pt x="863" y="260"/>
                    <a:pt x="869" y="257"/>
                  </a:cubicBezTo>
                  <a:cubicBezTo>
                    <a:pt x="878" y="253"/>
                    <a:pt x="888" y="248"/>
                    <a:pt x="899" y="247"/>
                  </a:cubicBezTo>
                  <a:cubicBezTo>
                    <a:pt x="899" y="246"/>
                    <a:pt x="899" y="245"/>
                    <a:pt x="898" y="245"/>
                  </a:cubicBezTo>
                  <a:cubicBezTo>
                    <a:pt x="888" y="246"/>
                    <a:pt x="879" y="251"/>
                    <a:pt x="869" y="255"/>
                  </a:cubicBezTo>
                  <a:cubicBezTo>
                    <a:pt x="863" y="257"/>
                    <a:pt x="856" y="259"/>
                    <a:pt x="850" y="262"/>
                  </a:cubicBezTo>
                  <a:cubicBezTo>
                    <a:pt x="850" y="262"/>
                    <a:pt x="849" y="262"/>
                    <a:pt x="849" y="262"/>
                  </a:cubicBezTo>
                  <a:cubicBezTo>
                    <a:pt x="855" y="257"/>
                    <a:pt x="861" y="252"/>
                    <a:pt x="866" y="246"/>
                  </a:cubicBezTo>
                  <a:cubicBezTo>
                    <a:pt x="871" y="246"/>
                    <a:pt x="875" y="244"/>
                    <a:pt x="880" y="242"/>
                  </a:cubicBezTo>
                  <a:close/>
                  <a:moveTo>
                    <a:pt x="743" y="122"/>
                  </a:moveTo>
                  <a:cubicBezTo>
                    <a:pt x="745" y="119"/>
                    <a:pt x="747" y="116"/>
                    <a:pt x="750" y="113"/>
                  </a:cubicBezTo>
                  <a:cubicBezTo>
                    <a:pt x="760" y="102"/>
                    <a:pt x="773" y="91"/>
                    <a:pt x="788" y="86"/>
                  </a:cubicBezTo>
                  <a:cubicBezTo>
                    <a:pt x="793" y="84"/>
                    <a:pt x="797" y="82"/>
                    <a:pt x="802" y="83"/>
                  </a:cubicBezTo>
                  <a:cubicBezTo>
                    <a:pt x="806" y="83"/>
                    <a:pt x="809" y="85"/>
                    <a:pt x="812" y="85"/>
                  </a:cubicBezTo>
                  <a:cubicBezTo>
                    <a:pt x="816" y="86"/>
                    <a:pt x="819" y="85"/>
                    <a:pt x="822" y="83"/>
                  </a:cubicBezTo>
                  <a:cubicBezTo>
                    <a:pt x="828" y="78"/>
                    <a:pt x="835" y="71"/>
                    <a:pt x="843" y="74"/>
                  </a:cubicBezTo>
                  <a:cubicBezTo>
                    <a:pt x="850" y="77"/>
                    <a:pt x="858" y="79"/>
                    <a:pt x="864" y="83"/>
                  </a:cubicBezTo>
                  <a:cubicBezTo>
                    <a:pt x="879" y="92"/>
                    <a:pt x="886" y="110"/>
                    <a:pt x="891" y="126"/>
                  </a:cubicBezTo>
                  <a:cubicBezTo>
                    <a:pt x="895" y="141"/>
                    <a:pt x="898" y="156"/>
                    <a:pt x="897" y="171"/>
                  </a:cubicBezTo>
                  <a:cubicBezTo>
                    <a:pt x="895" y="188"/>
                    <a:pt x="890" y="204"/>
                    <a:pt x="881" y="218"/>
                  </a:cubicBezTo>
                  <a:cubicBezTo>
                    <a:pt x="876" y="227"/>
                    <a:pt x="870" y="235"/>
                    <a:pt x="864" y="243"/>
                  </a:cubicBezTo>
                  <a:cubicBezTo>
                    <a:pt x="863" y="244"/>
                    <a:pt x="862" y="245"/>
                    <a:pt x="860" y="246"/>
                  </a:cubicBezTo>
                  <a:cubicBezTo>
                    <a:pt x="854" y="251"/>
                    <a:pt x="848" y="256"/>
                    <a:pt x="842" y="260"/>
                  </a:cubicBezTo>
                  <a:cubicBezTo>
                    <a:pt x="835" y="265"/>
                    <a:pt x="828" y="269"/>
                    <a:pt x="821" y="274"/>
                  </a:cubicBezTo>
                  <a:cubicBezTo>
                    <a:pt x="816" y="278"/>
                    <a:pt x="811" y="282"/>
                    <a:pt x="805" y="286"/>
                  </a:cubicBezTo>
                  <a:cubicBezTo>
                    <a:pt x="803" y="285"/>
                    <a:pt x="801" y="284"/>
                    <a:pt x="798" y="283"/>
                  </a:cubicBezTo>
                  <a:cubicBezTo>
                    <a:pt x="801" y="282"/>
                    <a:pt x="803" y="280"/>
                    <a:pt x="805" y="278"/>
                  </a:cubicBezTo>
                  <a:cubicBezTo>
                    <a:pt x="811" y="274"/>
                    <a:pt x="817" y="270"/>
                    <a:pt x="823" y="265"/>
                  </a:cubicBezTo>
                  <a:cubicBezTo>
                    <a:pt x="836" y="255"/>
                    <a:pt x="848" y="243"/>
                    <a:pt x="859" y="230"/>
                  </a:cubicBezTo>
                  <a:cubicBezTo>
                    <a:pt x="868" y="218"/>
                    <a:pt x="878" y="205"/>
                    <a:pt x="884" y="191"/>
                  </a:cubicBezTo>
                  <a:cubicBezTo>
                    <a:pt x="888" y="182"/>
                    <a:pt x="893" y="171"/>
                    <a:pt x="890" y="161"/>
                  </a:cubicBezTo>
                  <a:cubicBezTo>
                    <a:pt x="890" y="161"/>
                    <a:pt x="889" y="161"/>
                    <a:pt x="889" y="162"/>
                  </a:cubicBezTo>
                  <a:cubicBezTo>
                    <a:pt x="890" y="172"/>
                    <a:pt x="885" y="183"/>
                    <a:pt x="880" y="193"/>
                  </a:cubicBezTo>
                  <a:cubicBezTo>
                    <a:pt x="873" y="206"/>
                    <a:pt x="864" y="220"/>
                    <a:pt x="854" y="231"/>
                  </a:cubicBezTo>
                  <a:cubicBezTo>
                    <a:pt x="844" y="242"/>
                    <a:pt x="833" y="252"/>
                    <a:pt x="822" y="261"/>
                  </a:cubicBezTo>
                  <a:cubicBezTo>
                    <a:pt x="816" y="265"/>
                    <a:pt x="810" y="270"/>
                    <a:pt x="804" y="274"/>
                  </a:cubicBezTo>
                  <a:cubicBezTo>
                    <a:pt x="801" y="277"/>
                    <a:pt x="798" y="280"/>
                    <a:pt x="793" y="282"/>
                  </a:cubicBezTo>
                  <a:cubicBezTo>
                    <a:pt x="789" y="280"/>
                    <a:pt x="784" y="279"/>
                    <a:pt x="779" y="278"/>
                  </a:cubicBezTo>
                  <a:cubicBezTo>
                    <a:pt x="773" y="276"/>
                    <a:pt x="767" y="275"/>
                    <a:pt x="761" y="274"/>
                  </a:cubicBezTo>
                  <a:cubicBezTo>
                    <a:pt x="763" y="273"/>
                    <a:pt x="765" y="272"/>
                    <a:pt x="766" y="271"/>
                  </a:cubicBezTo>
                  <a:cubicBezTo>
                    <a:pt x="772" y="267"/>
                    <a:pt x="777" y="262"/>
                    <a:pt x="781" y="257"/>
                  </a:cubicBezTo>
                  <a:cubicBezTo>
                    <a:pt x="786" y="252"/>
                    <a:pt x="790" y="247"/>
                    <a:pt x="794" y="241"/>
                  </a:cubicBezTo>
                  <a:cubicBezTo>
                    <a:pt x="797" y="236"/>
                    <a:pt x="801" y="231"/>
                    <a:pt x="804" y="226"/>
                  </a:cubicBezTo>
                  <a:cubicBezTo>
                    <a:pt x="807" y="221"/>
                    <a:pt x="810" y="215"/>
                    <a:pt x="814" y="210"/>
                  </a:cubicBezTo>
                  <a:cubicBezTo>
                    <a:pt x="814" y="209"/>
                    <a:pt x="813" y="208"/>
                    <a:pt x="812" y="209"/>
                  </a:cubicBezTo>
                  <a:cubicBezTo>
                    <a:pt x="809" y="213"/>
                    <a:pt x="805" y="218"/>
                    <a:pt x="802" y="222"/>
                  </a:cubicBezTo>
                  <a:cubicBezTo>
                    <a:pt x="800" y="227"/>
                    <a:pt x="798" y="232"/>
                    <a:pt x="795" y="237"/>
                  </a:cubicBezTo>
                  <a:cubicBezTo>
                    <a:pt x="791" y="243"/>
                    <a:pt x="786" y="248"/>
                    <a:pt x="782" y="253"/>
                  </a:cubicBezTo>
                  <a:cubicBezTo>
                    <a:pt x="776" y="259"/>
                    <a:pt x="767" y="270"/>
                    <a:pt x="758" y="272"/>
                  </a:cubicBezTo>
                  <a:cubicBezTo>
                    <a:pt x="760" y="270"/>
                    <a:pt x="761" y="268"/>
                    <a:pt x="762" y="267"/>
                  </a:cubicBezTo>
                  <a:cubicBezTo>
                    <a:pt x="767" y="261"/>
                    <a:pt x="771" y="255"/>
                    <a:pt x="774" y="249"/>
                  </a:cubicBezTo>
                  <a:cubicBezTo>
                    <a:pt x="777" y="245"/>
                    <a:pt x="779" y="242"/>
                    <a:pt x="782" y="238"/>
                  </a:cubicBezTo>
                  <a:cubicBezTo>
                    <a:pt x="785" y="235"/>
                    <a:pt x="787" y="231"/>
                    <a:pt x="789" y="227"/>
                  </a:cubicBezTo>
                  <a:cubicBezTo>
                    <a:pt x="790" y="224"/>
                    <a:pt x="793" y="221"/>
                    <a:pt x="794" y="217"/>
                  </a:cubicBezTo>
                  <a:cubicBezTo>
                    <a:pt x="797" y="213"/>
                    <a:pt x="798" y="209"/>
                    <a:pt x="801" y="205"/>
                  </a:cubicBezTo>
                  <a:cubicBezTo>
                    <a:pt x="802" y="205"/>
                    <a:pt x="801" y="204"/>
                    <a:pt x="800" y="204"/>
                  </a:cubicBezTo>
                  <a:cubicBezTo>
                    <a:pt x="798" y="207"/>
                    <a:pt x="796" y="209"/>
                    <a:pt x="795" y="212"/>
                  </a:cubicBezTo>
                  <a:cubicBezTo>
                    <a:pt x="793" y="216"/>
                    <a:pt x="792" y="220"/>
                    <a:pt x="790" y="223"/>
                  </a:cubicBezTo>
                  <a:cubicBezTo>
                    <a:pt x="787" y="227"/>
                    <a:pt x="785" y="230"/>
                    <a:pt x="783" y="233"/>
                  </a:cubicBezTo>
                  <a:cubicBezTo>
                    <a:pt x="781" y="236"/>
                    <a:pt x="779" y="239"/>
                    <a:pt x="778" y="242"/>
                  </a:cubicBezTo>
                  <a:cubicBezTo>
                    <a:pt x="773" y="248"/>
                    <a:pt x="768" y="254"/>
                    <a:pt x="763" y="260"/>
                  </a:cubicBezTo>
                  <a:cubicBezTo>
                    <a:pt x="760" y="264"/>
                    <a:pt x="758" y="267"/>
                    <a:pt x="754" y="270"/>
                  </a:cubicBezTo>
                  <a:cubicBezTo>
                    <a:pt x="753" y="270"/>
                    <a:pt x="753" y="270"/>
                    <a:pt x="753" y="270"/>
                  </a:cubicBezTo>
                  <a:cubicBezTo>
                    <a:pt x="756" y="266"/>
                    <a:pt x="758" y="261"/>
                    <a:pt x="761" y="256"/>
                  </a:cubicBezTo>
                  <a:cubicBezTo>
                    <a:pt x="761" y="256"/>
                    <a:pt x="760" y="256"/>
                    <a:pt x="760" y="256"/>
                  </a:cubicBezTo>
                  <a:cubicBezTo>
                    <a:pt x="758" y="258"/>
                    <a:pt x="757" y="260"/>
                    <a:pt x="756" y="262"/>
                  </a:cubicBezTo>
                  <a:cubicBezTo>
                    <a:pt x="756" y="260"/>
                    <a:pt x="757" y="259"/>
                    <a:pt x="757" y="258"/>
                  </a:cubicBezTo>
                  <a:cubicBezTo>
                    <a:pt x="758" y="257"/>
                    <a:pt x="758" y="255"/>
                    <a:pt x="759" y="253"/>
                  </a:cubicBezTo>
                  <a:cubicBezTo>
                    <a:pt x="759" y="253"/>
                    <a:pt x="760" y="253"/>
                    <a:pt x="760" y="253"/>
                  </a:cubicBezTo>
                  <a:cubicBezTo>
                    <a:pt x="765" y="242"/>
                    <a:pt x="771" y="232"/>
                    <a:pt x="777" y="223"/>
                  </a:cubicBezTo>
                  <a:cubicBezTo>
                    <a:pt x="782" y="217"/>
                    <a:pt x="786" y="210"/>
                    <a:pt x="789" y="203"/>
                  </a:cubicBezTo>
                  <a:cubicBezTo>
                    <a:pt x="791" y="199"/>
                    <a:pt x="793" y="195"/>
                    <a:pt x="795" y="192"/>
                  </a:cubicBezTo>
                  <a:cubicBezTo>
                    <a:pt x="797" y="188"/>
                    <a:pt x="798" y="185"/>
                    <a:pt x="800" y="182"/>
                  </a:cubicBezTo>
                  <a:cubicBezTo>
                    <a:pt x="800" y="180"/>
                    <a:pt x="798" y="179"/>
                    <a:pt x="798" y="181"/>
                  </a:cubicBezTo>
                  <a:cubicBezTo>
                    <a:pt x="794" y="188"/>
                    <a:pt x="791" y="196"/>
                    <a:pt x="786" y="204"/>
                  </a:cubicBezTo>
                  <a:cubicBezTo>
                    <a:pt x="782" y="211"/>
                    <a:pt x="777" y="218"/>
                    <a:pt x="773" y="225"/>
                  </a:cubicBezTo>
                  <a:cubicBezTo>
                    <a:pt x="770" y="229"/>
                    <a:pt x="767" y="234"/>
                    <a:pt x="764" y="238"/>
                  </a:cubicBezTo>
                  <a:cubicBezTo>
                    <a:pt x="766" y="234"/>
                    <a:pt x="767" y="230"/>
                    <a:pt x="768" y="226"/>
                  </a:cubicBezTo>
                  <a:cubicBezTo>
                    <a:pt x="769" y="222"/>
                    <a:pt x="771" y="219"/>
                    <a:pt x="773" y="215"/>
                  </a:cubicBezTo>
                  <a:cubicBezTo>
                    <a:pt x="775" y="211"/>
                    <a:pt x="776" y="206"/>
                    <a:pt x="779" y="201"/>
                  </a:cubicBezTo>
                  <a:cubicBezTo>
                    <a:pt x="779" y="201"/>
                    <a:pt x="779" y="200"/>
                    <a:pt x="779" y="201"/>
                  </a:cubicBezTo>
                  <a:cubicBezTo>
                    <a:pt x="775" y="205"/>
                    <a:pt x="774" y="211"/>
                    <a:pt x="771" y="216"/>
                  </a:cubicBezTo>
                  <a:cubicBezTo>
                    <a:pt x="770" y="218"/>
                    <a:pt x="769" y="220"/>
                    <a:pt x="769" y="221"/>
                  </a:cubicBezTo>
                  <a:cubicBezTo>
                    <a:pt x="769" y="220"/>
                    <a:pt x="769" y="219"/>
                    <a:pt x="769" y="219"/>
                  </a:cubicBezTo>
                  <a:cubicBezTo>
                    <a:pt x="769" y="217"/>
                    <a:pt x="769" y="215"/>
                    <a:pt x="770" y="213"/>
                  </a:cubicBezTo>
                  <a:cubicBezTo>
                    <a:pt x="772" y="209"/>
                    <a:pt x="773" y="204"/>
                    <a:pt x="775" y="200"/>
                  </a:cubicBezTo>
                  <a:cubicBezTo>
                    <a:pt x="777" y="194"/>
                    <a:pt x="779" y="187"/>
                    <a:pt x="782" y="182"/>
                  </a:cubicBezTo>
                  <a:cubicBezTo>
                    <a:pt x="785" y="177"/>
                    <a:pt x="788" y="173"/>
                    <a:pt x="790" y="167"/>
                  </a:cubicBezTo>
                  <a:cubicBezTo>
                    <a:pt x="791" y="162"/>
                    <a:pt x="793" y="157"/>
                    <a:pt x="796" y="151"/>
                  </a:cubicBezTo>
                  <a:cubicBezTo>
                    <a:pt x="796" y="151"/>
                    <a:pt x="795" y="151"/>
                    <a:pt x="795" y="151"/>
                  </a:cubicBezTo>
                  <a:cubicBezTo>
                    <a:pt x="792" y="156"/>
                    <a:pt x="791" y="161"/>
                    <a:pt x="788" y="166"/>
                  </a:cubicBezTo>
                  <a:cubicBezTo>
                    <a:pt x="786" y="169"/>
                    <a:pt x="785" y="172"/>
                    <a:pt x="783" y="175"/>
                  </a:cubicBezTo>
                  <a:cubicBezTo>
                    <a:pt x="782" y="178"/>
                    <a:pt x="782" y="181"/>
                    <a:pt x="780" y="183"/>
                  </a:cubicBezTo>
                  <a:cubicBezTo>
                    <a:pt x="777" y="188"/>
                    <a:pt x="775" y="194"/>
                    <a:pt x="772" y="199"/>
                  </a:cubicBezTo>
                  <a:cubicBezTo>
                    <a:pt x="772" y="201"/>
                    <a:pt x="771" y="204"/>
                    <a:pt x="770" y="206"/>
                  </a:cubicBezTo>
                  <a:cubicBezTo>
                    <a:pt x="770" y="203"/>
                    <a:pt x="769" y="200"/>
                    <a:pt x="769" y="198"/>
                  </a:cubicBezTo>
                  <a:cubicBezTo>
                    <a:pt x="770" y="192"/>
                    <a:pt x="774" y="186"/>
                    <a:pt x="775" y="181"/>
                  </a:cubicBezTo>
                  <a:cubicBezTo>
                    <a:pt x="777" y="172"/>
                    <a:pt x="780" y="165"/>
                    <a:pt x="785" y="157"/>
                  </a:cubicBezTo>
                  <a:cubicBezTo>
                    <a:pt x="785" y="157"/>
                    <a:pt x="784" y="156"/>
                    <a:pt x="784" y="157"/>
                  </a:cubicBezTo>
                  <a:cubicBezTo>
                    <a:pt x="777" y="162"/>
                    <a:pt x="774" y="172"/>
                    <a:pt x="773" y="180"/>
                  </a:cubicBezTo>
                  <a:cubicBezTo>
                    <a:pt x="772" y="184"/>
                    <a:pt x="772" y="187"/>
                    <a:pt x="770" y="191"/>
                  </a:cubicBezTo>
                  <a:cubicBezTo>
                    <a:pt x="769" y="192"/>
                    <a:pt x="769" y="192"/>
                    <a:pt x="769" y="193"/>
                  </a:cubicBezTo>
                  <a:cubicBezTo>
                    <a:pt x="768" y="191"/>
                    <a:pt x="768" y="188"/>
                    <a:pt x="768" y="186"/>
                  </a:cubicBezTo>
                  <a:cubicBezTo>
                    <a:pt x="768" y="186"/>
                    <a:pt x="768" y="185"/>
                    <a:pt x="768" y="185"/>
                  </a:cubicBezTo>
                  <a:cubicBezTo>
                    <a:pt x="769" y="183"/>
                    <a:pt x="769" y="180"/>
                    <a:pt x="770" y="178"/>
                  </a:cubicBezTo>
                  <a:cubicBezTo>
                    <a:pt x="772" y="172"/>
                    <a:pt x="774" y="166"/>
                    <a:pt x="776" y="160"/>
                  </a:cubicBezTo>
                  <a:cubicBezTo>
                    <a:pt x="777" y="159"/>
                    <a:pt x="775" y="158"/>
                    <a:pt x="775" y="159"/>
                  </a:cubicBezTo>
                  <a:cubicBezTo>
                    <a:pt x="772" y="166"/>
                    <a:pt x="770" y="173"/>
                    <a:pt x="767" y="180"/>
                  </a:cubicBezTo>
                  <a:cubicBezTo>
                    <a:pt x="767" y="180"/>
                    <a:pt x="767" y="180"/>
                    <a:pt x="766" y="181"/>
                  </a:cubicBezTo>
                  <a:cubicBezTo>
                    <a:pt x="766" y="178"/>
                    <a:pt x="765" y="176"/>
                    <a:pt x="764" y="173"/>
                  </a:cubicBezTo>
                  <a:cubicBezTo>
                    <a:pt x="764" y="173"/>
                    <a:pt x="764" y="173"/>
                    <a:pt x="764" y="173"/>
                  </a:cubicBezTo>
                  <a:cubicBezTo>
                    <a:pt x="764" y="171"/>
                    <a:pt x="764" y="170"/>
                    <a:pt x="764" y="169"/>
                  </a:cubicBezTo>
                  <a:cubicBezTo>
                    <a:pt x="765" y="166"/>
                    <a:pt x="765" y="163"/>
                    <a:pt x="765" y="160"/>
                  </a:cubicBezTo>
                  <a:cubicBezTo>
                    <a:pt x="766" y="153"/>
                    <a:pt x="767" y="148"/>
                    <a:pt x="769" y="142"/>
                  </a:cubicBezTo>
                  <a:cubicBezTo>
                    <a:pt x="770" y="141"/>
                    <a:pt x="769" y="141"/>
                    <a:pt x="768" y="141"/>
                  </a:cubicBezTo>
                  <a:cubicBezTo>
                    <a:pt x="764" y="148"/>
                    <a:pt x="765" y="154"/>
                    <a:pt x="763" y="161"/>
                  </a:cubicBezTo>
                  <a:cubicBezTo>
                    <a:pt x="763" y="162"/>
                    <a:pt x="762" y="164"/>
                    <a:pt x="762" y="165"/>
                  </a:cubicBezTo>
                  <a:cubicBezTo>
                    <a:pt x="759" y="158"/>
                    <a:pt x="756" y="149"/>
                    <a:pt x="749" y="145"/>
                  </a:cubicBezTo>
                  <a:cubicBezTo>
                    <a:pt x="747" y="143"/>
                    <a:pt x="746" y="143"/>
                    <a:pt x="743" y="143"/>
                  </a:cubicBezTo>
                  <a:cubicBezTo>
                    <a:pt x="741" y="142"/>
                    <a:pt x="742" y="137"/>
                    <a:pt x="741" y="136"/>
                  </a:cubicBezTo>
                  <a:cubicBezTo>
                    <a:pt x="739" y="133"/>
                    <a:pt x="738" y="132"/>
                    <a:pt x="736" y="132"/>
                  </a:cubicBezTo>
                  <a:cubicBezTo>
                    <a:pt x="736" y="128"/>
                    <a:pt x="740" y="124"/>
                    <a:pt x="743" y="122"/>
                  </a:cubicBezTo>
                  <a:close/>
                  <a:moveTo>
                    <a:pt x="684" y="129"/>
                  </a:moveTo>
                  <a:cubicBezTo>
                    <a:pt x="692" y="127"/>
                    <a:pt x="700" y="126"/>
                    <a:pt x="708" y="126"/>
                  </a:cubicBezTo>
                  <a:cubicBezTo>
                    <a:pt x="712" y="126"/>
                    <a:pt x="716" y="126"/>
                    <a:pt x="719" y="126"/>
                  </a:cubicBezTo>
                  <a:cubicBezTo>
                    <a:pt x="722" y="127"/>
                    <a:pt x="725" y="128"/>
                    <a:pt x="726" y="130"/>
                  </a:cubicBezTo>
                  <a:cubicBezTo>
                    <a:pt x="726" y="131"/>
                    <a:pt x="727" y="132"/>
                    <a:pt x="727" y="132"/>
                  </a:cubicBezTo>
                  <a:cubicBezTo>
                    <a:pt x="730" y="135"/>
                    <a:pt x="737" y="133"/>
                    <a:pt x="738" y="139"/>
                  </a:cubicBezTo>
                  <a:cubicBezTo>
                    <a:pt x="738" y="142"/>
                    <a:pt x="739" y="146"/>
                    <a:pt x="743" y="146"/>
                  </a:cubicBezTo>
                  <a:cubicBezTo>
                    <a:pt x="750" y="146"/>
                    <a:pt x="753" y="155"/>
                    <a:pt x="756" y="160"/>
                  </a:cubicBezTo>
                  <a:cubicBezTo>
                    <a:pt x="761" y="172"/>
                    <a:pt x="765" y="186"/>
                    <a:pt x="766" y="199"/>
                  </a:cubicBezTo>
                  <a:cubicBezTo>
                    <a:pt x="767" y="216"/>
                    <a:pt x="763" y="230"/>
                    <a:pt x="758" y="245"/>
                  </a:cubicBezTo>
                  <a:cubicBezTo>
                    <a:pt x="755" y="254"/>
                    <a:pt x="752" y="266"/>
                    <a:pt x="745" y="273"/>
                  </a:cubicBezTo>
                  <a:cubicBezTo>
                    <a:pt x="745" y="273"/>
                    <a:pt x="745" y="273"/>
                    <a:pt x="745" y="273"/>
                  </a:cubicBezTo>
                  <a:cubicBezTo>
                    <a:pt x="742" y="275"/>
                    <a:pt x="740" y="278"/>
                    <a:pt x="737" y="280"/>
                  </a:cubicBezTo>
                  <a:cubicBezTo>
                    <a:pt x="734" y="282"/>
                    <a:pt x="732" y="284"/>
                    <a:pt x="730" y="286"/>
                  </a:cubicBezTo>
                  <a:cubicBezTo>
                    <a:pt x="726" y="291"/>
                    <a:pt x="722" y="296"/>
                    <a:pt x="718" y="300"/>
                  </a:cubicBezTo>
                  <a:cubicBezTo>
                    <a:pt x="709" y="309"/>
                    <a:pt x="699" y="316"/>
                    <a:pt x="689" y="324"/>
                  </a:cubicBezTo>
                  <a:cubicBezTo>
                    <a:pt x="684" y="329"/>
                    <a:pt x="679" y="334"/>
                    <a:pt x="673" y="338"/>
                  </a:cubicBezTo>
                  <a:cubicBezTo>
                    <a:pt x="668" y="342"/>
                    <a:pt x="663" y="345"/>
                    <a:pt x="657" y="349"/>
                  </a:cubicBezTo>
                  <a:cubicBezTo>
                    <a:pt x="649" y="355"/>
                    <a:pt x="642" y="363"/>
                    <a:pt x="635" y="372"/>
                  </a:cubicBezTo>
                  <a:cubicBezTo>
                    <a:pt x="635" y="372"/>
                    <a:pt x="635" y="372"/>
                    <a:pt x="635" y="372"/>
                  </a:cubicBezTo>
                  <a:cubicBezTo>
                    <a:pt x="635" y="372"/>
                    <a:pt x="634" y="371"/>
                    <a:pt x="633" y="371"/>
                  </a:cubicBezTo>
                  <a:cubicBezTo>
                    <a:pt x="630" y="368"/>
                    <a:pt x="627" y="365"/>
                    <a:pt x="623" y="365"/>
                  </a:cubicBezTo>
                  <a:cubicBezTo>
                    <a:pt x="628" y="357"/>
                    <a:pt x="634" y="350"/>
                    <a:pt x="642" y="345"/>
                  </a:cubicBezTo>
                  <a:cubicBezTo>
                    <a:pt x="646" y="342"/>
                    <a:pt x="650" y="339"/>
                    <a:pt x="655" y="337"/>
                  </a:cubicBezTo>
                  <a:cubicBezTo>
                    <a:pt x="659" y="335"/>
                    <a:pt x="664" y="334"/>
                    <a:pt x="668" y="332"/>
                  </a:cubicBezTo>
                  <a:cubicBezTo>
                    <a:pt x="674" y="327"/>
                    <a:pt x="679" y="319"/>
                    <a:pt x="684" y="313"/>
                  </a:cubicBezTo>
                  <a:cubicBezTo>
                    <a:pt x="689" y="305"/>
                    <a:pt x="695" y="296"/>
                    <a:pt x="704" y="291"/>
                  </a:cubicBezTo>
                  <a:cubicBezTo>
                    <a:pt x="711" y="288"/>
                    <a:pt x="719" y="286"/>
                    <a:pt x="726" y="283"/>
                  </a:cubicBezTo>
                  <a:cubicBezTo>
                    <a:pt x="732" y="280"/>
                    <a:pt x="737" y="274"/>
                    <a:pt x="741" y="268"/>
                  </a:cubicBezTo>
                  <a:cubicBezTo>
                    <a:pt x="745" y="263"/>
                    <a:pt x="748" y="258"/>
                    <a:pt x="750" y="252"/>
                  </a:cubicBezTo>
                  <a:cubicBezTo>
                    <a:pt x="751" y="248"/>
                    <a:pt x="754" y="243"/>
                    <a:pt x="752" y="240"/>
                  </a:cubicBezTo>
                  <a:cubicBezTo>
                    <a:pt x="752" y="239"/>
                    <a:pt x="751" y="240"/>
                    <a:pt x="751" y="241"/>
                  </a:cubicBezTo>
                  <a:cubicBezTo>
                    <a:pt x="752" y="245"/>
                    <a:pt x="747" y="253"/>
                    <a:pt x="746" y="256"/>
                  </a:cubicBezTo>
                  <a:cubicBezTo>
                    <a:pt x="741" y="263"/>
                    <a:pt x="737" y="270"/>
                    <a:pt x="731" y="275"/>
                  </a:cubicBezTo>
                  <a:cubicBezTo>
                    <a:pt x="725" y="281"/>
                    <a:pt x="717" y="282"/>
                    <a:pt x="710" y="285"/>
                  </a:cubicBezTo>
                  <a:cubicBezTo>
                    <a:pt x="703" y="287"/>
                    <a:pt x="697" y="291"/>
                    <a:pt x="692" y="296"/>
                  </a:cubicBezTo>
                  <a:cubicBezTo>
                    <a:pt x="686" y="303"/>
                    <a:pt x="681" y="310"/>
                    <a:pt x="675" y="317"/>
                  </a:cubicBezTo>
                  <a:cubicBezTo>
                    <a:pt x="673" y="321"/>
                    <a:pt x="670" y="326"/>
                    <a:pt x="666" y="328"/>
                  </a:cubicBezTo>
                  <a:cubicBezTo>
                    <a:pt x="664" y="329"/>
                    <a:pt x="662" y="330"/>
                    <a:pt x="661" y="331"/>
                  </a:cubicBezTo>
                  <a:cubicBezTo>
                    <a:pt x="666" y="325"/>
                    <a:pt x="669" y="319"/>
                    <a:pt x="674" y="314"/>
                  </a:cubicBezTo>
                  <a:cubicBezTo>
                    <a:pt x="679" y="310"/>
                    <a:pt x="682" y="304"/>
                    <a:pt x="687" y="300"/>
                  </a:cubicBezTo>
                  <a:cubicBezTo>
                    <a:pt x="690" y="296"/>
                    <a:pt x="694" y="291"/>
                    <a:pt x="698" y="287"/>
                  </a:cubicBezTo>
                  <a:cubicBezTo>
                    <a:pt x="698" y="287"/>
                    <a:pt x="697" y="286"/>
                    <a:pt x="697" y="287"/>
                  </a:cubicBezTo>
                  <a:cubicBezTo>
                    <a:pt x="692" y="291"/>
                    <a:pt x="689" y="296"/>
                    <a:pt x="685" y="301"/>
                  </a:cubicBezTo>
                  <a:cubicBezTo>
                    <a:pt x="681" y="305"/>
                    <a:pt x="677" y="309"/>
                    <a:pt x="673" y="313"/>
                  </a:cubicBezTo>
                  <a:cubicBezTo>
                    <a:pt x="666" y="319"/>
                    <a:pt x="662" y="328"/>
                    <a:pt x="654" y="333"/>
                  </a:cubicBezTo>
                  <a:cubicBezTo>
                    <a:pt x="654" y="333"/>
                    <a:pt x="654" y="333"/>
                    <a:pt x="654" y="333"/>
                  </a:cubicBezTo>
                  <a:cubicBezTo>
                    <a:pt x="656" y="331"/>
                    <a:pt x="657" y="329"/>
                    <a:pt x="659" y="327"/>
                  </a:cubicBezTo>
                  <a:cubicBezTo>
                    <a:pt x="663" y="322"/>
                    <a:pt x="667" y="317"/>
                    <a:pt x="671" y="312"/>
                  </a:cubicBezTo>
                  <a:cubicBezTo>
                    <a:pt x="671" y="312"/>
                    <a:pt x="670" y="311"/>
                    <a:pt x="670" y="312"/>
                  </a:cubicBezTo>
                  <a:cubicBezTo>
                    <a:pt x="667" y="317"/>
                    <a:pt x="662" y="321"/>
                    <a:pt x="658" y="326"/>
                  </a:cubicBezTo>
                  <a:cubicBezTo>
                    <a:pt x="655" y="329"/>
                    <a:pt x="653" y="333"/>
                    <a:pt x="649" y="335"/>
                  </a:cubicBezTo>
                  <a:cubicBezTo>
                    <a:pt x="648" y="336"/>
                    <a:pt x="648" y="336"/>
                    <a:pt x="648" y="336"/>
                  </a:cubicBezTo>
                  <a:cubicBezTo>
                    <a:pt x="646" y="337"/>
                    <a:pt x="643" y="339"/>
                    <a:pt x="641" y="340"/>
                  </a:cubicBezTo>
                  <a:cubicBezTo>
                    <a:pt x="642" y="339"/>
                    <a:pt x="644" y="337"/>
                    <a:pt x="645" y="335"/>
                  </a:cubicBezTo>
                  <a:cubicBezTo>
                    <a:pt x="645" y="335"/>
                    <a:pt x="645" y="335"/>
                    <a:pt x="645" y="335"/>
                  </a:cubicBezTo>
                  <a:cubicBezTo>
                    <a:pt x="641" y="339"/>
                    <a:pt x="637" y="342"/>
                    <a:pt x="633" y="346"/>
                  </a:cubicBezTo>
                  <a:cubicBezTo>
                    <a:pt x="630" y="349"/>
                    <a:pt x="626" y="352"/>
                    <a:pt x="623" y="356"/>
                  </a:cubicBezTo>
                  <a:cubicBezTo>
                    <a:pt x="623" y="356"/>
                    <a:pt x="623" y="355"/>
                    <a:pt x="623" y="354"/>
                  </a:cubicBezTo>
                  <a:cubicBezTo>
                    <a:pt x="624" y="354"/>
                    <a:pt x="624" y="353"/>
                    <a:pt x="625" y="352"/>
                  </a:cubicBezTo>
                  <a:cubicBezTo>
                    <a:pt x="627" y="350"/>
                    <a:pt x="629" y="347"/>
                    <a:pt x="631" y="345"/>
                  </a:cubicBezTo>
                  <a:cubicBezTo>
                    <a:pt x="632" y="343"/>
                    <a:pt x="633" y="341"/>
                    <a:pt x="634" y="339"/>
                  </a:cubicBezTo>
                  <a:cubicBezTo>
                    <a:pt x="635" y="339"/>
                    <a:pt x="635" y="339"/>
                    <a:pt x="635" y="338"/>
                  </a:cubicBezTo>
                  <a:cubicBezTo>
                    <a:pt x="636" y="337"/>
                    <a:pt x="636" y="336"/>
                    <a:pt x="637" y="335"/>
                  </a:cubicBezTo>
                  <a:cubicBezTo>
                    <a:pt x="641" y="330"/>
                    <a:pt x="644" y="325"/>
                    <a:pt x="648" y="320"/>
                  </a:cubicBezTo>
                  <a:cubicBezTo>
                    <a:pt x="648" y="320"/>
                    <a:pt x="648" y="320"/>
                    <a:pt x="647" y="320"/>
                  </a:cubicBezTo>
                  <a:cubicBezTo>
                    <a:pt x="644" y="323"/>
                    <a:pt x="642" y="326"/>
                    <a:pt x="640" y="330"/>
                  </a:cubicBezTo>
                  <a:cubicBezTo>
                    <a:pt x="643" y="324"/>
                    <a:pt x="646" y="319"/>
                    <a:pt x="649" y="313"/>
                  </a:cubicBezTo>
                  <a:cubicBezTo>
                    <a:pt x="654" y="306"/>
                    <a:pt x="659" y="299"/>
                    <a:pt x="664" y="291"/>
                  </a:cubicBezTo>
                  <a:cubicBezTo>
                    <a:pt x="664" y="291"/>
                    <a:pt x="663" y="290"/>
                    <a:pt x="663" y="290"/>
                  </a:cubicBezTo>
                  <a:cubicBezTo>
                    <a:pt x="657" y="298"/>
                    <a:pt x="652" y="306"/>
                    <a:pt x="647" y="314"/>
                  </a:cubicBezTo>
                  <a:cubicBezTo>
                    <a:pt x="642" y="322"/>
                    <a:pt x="637" y="329"/>
                    <a:pt x="634" y="337"/>
                  </a:cubicBezTo>
                  <a:cubicBezTo>
                    <a:pt x="632" y="340"/>
                    <a:pt x="630" y="342"/>
                    <a:pt x="628" y="345"/>
                  </a:cubicBezTo>
                  <a:cubicBezTo>
                    <a:pt x="627" y="346"/>
                    <a:pt x="626" y="348"/>
                    <a:pt x="624" y="349"/>
                  </a:cubicBezTo>
                  <a:cubicBezTo>
                    <a:pt x="629" y="340"/>
                    <a:pt x="633" y="331"/>
                    <a:pt x="638" y="322"/>
                  </a:cubicBezTo>
                  <a:cubicBezTo>
                    <a:pt x="641" y="317"/>
                    <a:pt x="643" y="312"/>
                    <a:pt x="646" y="308"/>
                  </a:cubicBezTo>
                  <a:cubicBezTo>
                    <a:pt x="648" y="303"/>
                    <a:pt x="651" y="299"/>
                    <a:pt x="653" y="295"/>
                  </a:cubicBezTo>
                  <a:cubicBezTo>
                    <a:pt x="653" y="294"/>
                    <a:pt x="653" y="294"/>
                    <a:pt x="653" y="294"/>
                  </a:cubicBezTo>
                  <a:cubicBezTo>
                    <a:pt x="645" y="303"/>
                    <a:pt x="642" y="315"/>
                    <a:pt x="635" y="325"/>
                  </a:cubicBezTo>
                  <a:cubicBezTo>
                    <a:pt x="631" y="331"/>
                    <a:pt x="626" y="337"/>
                    <a:pt x="624" y="345"/>
                  </a:cubicBezTo>
                  <a:cubicBezTo>
                    <a:pt x="625" y="341"/>
                    <a:pt x="626" y="337"/>
                    <a:pt x="627" y="334"/>
                  </a:cubicBezTo>
                  <a:cubicBezTo>
                    <a:pt x="632" y="323"/>
                    <a:pt x="638" y="314"/>
                    <a:pt x="642" y="303"/>
                  </a:cubicBezTo>
                  <a:cubicBezTo>
                    <a:pt x="643" y="302"/>
                    <a:pt x="641" y="302"/>
                    <a:pt x="640" y="303"/>
                  </a:cubicBezTo>
                  <a:cubicBezTo>
                    <a:pt x="636" y="314"/>
                    <a:pt x="628" y="324"/>
                    <a:pt x="624" y="335"/>
                  </a:cubicBezTo>
                  <a:cubicBezTo>
                    <a:pt x="622" y="340"/>
                    <a:pt x="621" y="346"/>
                    <a:pt x="620" y="351"/>
                  </a:cubicBezTo>
                  <a:cubicBezTo>
                    <a:pt x="620" y="351"/>
                    <a:pt x="619" y="350"/>
                    <a:pt x="619" y="350"/>
                  </a:cubicBezTo>
                  <a:cubicBezTo>
                    <a:pt x="619" y="350"/>
                    <a:pt x="619" y="349"/>
                    <a:pt x="619" y="349"/>
                  </a:cubicBezTo>
                  <a:cubicBezTo>
                    <a:pt x="620" y="347"/>
                    <a:pt x="620" y="344"/>
                    <a:pt x="620" y="341"/>
                  </a:cubicBezTo>
                  <a:cubicBezTo>
                    <a:pt x="621" y="335"/>
                    <a:pt x="624" y="329"/>
                    <a:pt x="626" y="324"/>
                  </a:cubicBezTo>
                  <a:cubicBezTo>
                    <a:pt x="631" y="313"/>
                    <a:pt x="637" y="302"/>
                    <a:pt x="640" y="290"/>
                  </a:cubicBezTo>
                  <a:cubicBezTo>
                    <a:pt x="640" y="290"/>
                    <a:pt x="640" y="290"/>
                    <a:pt x="640" y="290"/>
                  </a:cubicBezTo>
                  <a:cubicBezTo>
                    <a:pt x="634" y="303"/>
                    <a:pt x="628" y="315"/>
                    <a:pt x="622" y="328"/>
                  </a:cubicBezTo>
                  <a:cubicBezTo>
                    <a:pt x="622" y="329"/>
                    <a:pt x="622" y="330"/>
                    <a:pt x="621" y="330"/>
                  </a:cubicBezTo>
                  <a:cubicBezTo>
                    <a:pt x="622" y="324"/>
                    <a:pt x="625" y="319"/>
                    <a:pt x="627" y="313"/>
                  </a:cubicBezTo>
                  <a:cubicBezTo>
                    <a:pt x="629" y="310"/>
                    <a:pt x="629" y="307"/>
                    <a:pt x="630" y="304"/>
                  </a:cubicBezTo>
                  <a:cubicBezTo>
                    <a:pt x="632" y="300"/>
                    <a:pt x="634" y="296"/>
                    <a:pt x="635" y="292"/>
                  </a:cubicBezTo>
                  <a:cubicBezTo>
                    <a:pt x="636" y="291"/>
                    <a:pt x="635" y="291"/>
                    <a:pt x="635" y="291"/>
                  </a:cubicBezTo>
                  <a:cubicBezTo>
                    <a:pt x="632" y="296"/>
                    <a:pt x="631" y="301"/>
                    <a:pt x="629" y="306"/>
                  </a:cubicBezTo>
                  <a:cubicBezTo>
                    <a:pt x="627" y="309"/>
                    <a:pt x="625" y="312"/>
                    <a:pt x="624" y="315"/>
                  </a:cubicBezTo>
                  <a:cubicBezTo>
                    <a:pt x="623" y="318"/>
                    <a:pt x="622" y="320"/>
                    <a:pt x="621" y="323"/>
                  </a:cubicBezTo>
                  <a:cubicBezTo>
                    <a:pt x="621" y="321"/>
                    <a:pt x="621" y="319"/>
                    <a:pt x="621" y="317"/>
                  </a:cubicBezTo>
                  <a:cubicBezTo>
                    <a:pt x="623" y="313"/>
                    <a:pt x="624" y="309"/>
                    <a:pt x="625" y="305"/>
                  </a:cubicBezTo>
                  <a:cubicBezTo>
                    <a:pt x="625" y="305"/>
                    <a:pt x="625" y="305"/>
                    <a:pt x="624" y="305"/>
                  </a:cubicBezTo>
                  <a:cubicBezTo>
                    <a:pt x="623" y="307"/>
                    <a:pt x="622" y="310"/>
                    <a:pt x="621" y="313"/>
                  </a:cubicBezTo>
                  <a:cubicBezTo>
                    <a:pt x="622" y="308"/>
                    <a:pt x="622" y="303"/>
                    <a:pt x="623" y="298"/>
                  </a:cubicBezTo>
                  <a:cubicBezTo>
                    <a:pt x="623" y="298"/>
                    <a:pt x="623" y="298"/>
                    <a:pt x="623" y="298"/>
                  </a:cubicBezTo>
                  <a:cubicBezTo>
                    <a:pt x="623" y="298"/>
                    <a:pt x="623" y="298"/>
                    <a:pt x="623" y="298"/>
                  </a:cubicBezTo>
                  <a:cubicBezTo>
                    <a:pt x="624" y="297"/>
                    <a:pt x="624" y="295"/>
                    <a:pt x="625" y="293"/>
                  </a:cubicBezTo>
                  <a:cubicBezTo>
                    <a:pt x="626" y="291"/>
                    <a:pt x="627" y="289"/>
                    <a:pt x="628" y="287"/>
                  </a:cubicBezTo>
                  <a:cubicBezTo>
                    <a:pt x="630" y="283"/>
                    <a:pt x="631" y="280"/>
                    <a:pt x="631" y="277"/>
                  </a:cubicBezTo>
                  <a:cubicBezTo>
                    <a:pt x="631" y="276"/>
                    <a:pt x="631" y="276"/>
                    <a:pt x="630" y="277"/>
                  </a:cubicBezTo>
                  <a:cubicBezTo>
                    <a:pt x="629" y="281"/>
                    <a:pt x="627" y="285"/>
                    <a:pt x="625" y="289"/>
                  </a:cubicBezTo>
                  <a:cubicBezTo>
                    <a:pt x="624" y="291"/>
                    <a:pt x="623" y="292"/>
                    <a:pt x="623" y="294"/>
                  </a:cubicBezTo>
                  <a:cubicBezTo>
                    <a:pt x="623" y="292"/>
                    <a:pt x="623" y="289"/>
                    <a:pt x="623" y="286"/>
                  </a:cubicBezTo>
                  <a:cubicBezTo>
                    <a:pt x="624" y="286"/>
                    <a:pt x="624" y="286"/>
                    <a:pt x="624" y="286"/>
                  </a:cubicBezTo>
                  <a:cubicBezTo>
                    <a:pt x="625" y="282"/>
                    <a:pt x="627" y="279"/>
                    <a:pt x="628" y="276"/>
                  </a:cubicBezTo>
                  <a:cubicBezTo>
                    <a:pt x="628" y="275"/>
                    <a:pt x="628" y="275"/>
                    <a:pt x="627" y="275"/>
                  </a:cubicBezTo>
                  <a:cubicBezTo>
                    <a:pt x="626" y="277"/>
                    <a:pt x="625" y="280"/>
                    <a:pt x="624" y="282"/>
                  </a:cubicBezTo>
                  <a:cubicBezTo>
                    <a:pt x="624" y="280"/>
                    <a:pt x="624" y="278"/>
                    <a:pt x="624" y="276"/>
                  </a:cubicBezTo>
                  <a:cubicBezTo>
                    <a:pt x="624" y="267"/>
                    <a:pt x="624" y="257"/>
                    <a:pt x="622" y="247"/>
                  </a:cubicBezTo>
                  <a:cubicBezTo>
                    <a:pt x="624" y="245"/>
                    <a:pt x="622" y="243"/>
                    <a:pt x="623" y="241"/>
                  </a:cubicBezTo>
                  <a:cubicBezTo>
                    <a:pt x="623" y="239"/>
                    <a:pt x="623" y="238"/>
                    <a:pt x="623" y="237"/>
                  </a:cubicBezTo>
                  <a:cubicBezTo>
                    <a:pt x="623" y="235"/>
                    <a:pt x="623" y="234"/>
                    <a:pt x="623" y="233"/>
                  </a:cubicBezTo>
                  <a:cubicBezTo>
                    <a:pt x="623" y="232"/>
                    <a:pt x="622" y="232"/>
                    <a:pt x="622" y="233"/>
                  </a:cubicBezTo>
                  <a:cubicBezTo>
                    <a:pt x="622" y="234"/>
                    <a:pt x="621" y="236"/>
                    <a:pt x="621" y="237"/>
                  </a:cubicBezTo>
                  <a:cubicBezTo>
                    <a:pt x="621" y="238"/>
                    <a:pt x="622" y="239"/>
                    <a:pt x="622" y="241"/>
                  </a:cubicBezTo>
                  <a:cubicBezTo>
                    <a:pt x="622" y="242"/>
                    <a:pt x="622" y="243"/>
                    <a:pt x="621" y="244"/>
                  </a:cubicBezTo>
                  <a:cubicBezTo>
                    <a:pt x="620" y="239"/>
                    <a:pt x="619" y="234"/>
                    <a:pt x="617" y="229"/>
                  </a:cubicBezTo>
                  <a:cubicBezTo>
                    <a:pt x="613" y="218"/>
                    <a:pt x="607" y="206"/>
                    <a:pt x="601" y="196"/>
                  </a:cubicBezTo>
                  <a:cubicBezTo>
                    <a:pt x="601" y="193"/>
                    <a:pt x="605" y="190"/>
                    <a:pt x="606" y="187"/>
                  </a:cubicBezTo>
                  <a:cubicBezTo>
                    <a:pt x="609" y="184"/>
                    <a:pt x="611" y="180"/>
                    <a:pt x="614" y="177"/>
                  </a:cubicBezTo>
                  <a:cubicBezTo>
                    <a:pt x="619" y="170"/>
                    <a:pt x="624" y="163"/>
                    <a:pt x="631" y="157"/>
                  </a:cubicBezTo>
                  <a:cubicBezTo>
                    <a:pt x="636" y="152"/>
                    <a:pt x="641" y="147"/>
                    <a:pt x="648" y="144"/>
                  </a:cubicBezTo>
                  <a:cubicBezTo>
                    <a:pt x="653" y="141"/>
                    <a:pt x="657" y="139"/>
                    <a:pt x="662" y="136"/>
                  </a:cubicBezTo>
                  <a:cubicBezTo>
                    <a:pt x="668" y="130"/>
                    <a:pt x="676" y="130"/>
                    <a:pt x="684" y="129"/>
                  </a:cubicBezTo>
                  <a:close/>
                  <a:moveTo>
                    <a:pt x="538" y="132"/>
                  </a:moveTo>
                  <a:cubicBezTo>
                    <a:pt x="540" y="130"/>
                    <a:pt x="541" y="129"/>
                    <a:pt x="542" y="128"/>
                  </a:cubicBezTo>
                  <a:cubicBezTo>
                    <a:pt x="547" y="123"/>
                    <a:pt x="552" y="119"/>
                    <a:pt x="558" y="116"/>
                  </a:cubicBezTo>
                  <a:cubicBezTo>
                    <a:pt x="570" y="111"/>
                    <a:pt x="582" y="109"/>
                    <a:pt x="595" y="110"/>
                  </a:cubicBezTo>
                  <a:cubicBezTo>
                    <a:pt x="596" y="110"/>
                    <a:pt x="597" y="110"/>
                    <a:pt x="598" y="110"/>
                  </a:cubicBezTo>
                  <a:cubicBezTo>
                    <a:pt x="598" y="110"/>
                    <a:pt x="598" y="110"/>
                    <a:pt x="598" y="110"/>
                  </a:cubicBezTo>
                  <a:cubicBezTo>
                    <a:pt x="585" y="110"/>
                    <a:pt x="570" y="113"/>
                    <a:pt x="560" y="121"/>
                  </a:cubicBezTo>
                  <a:cubicBezTo>
                    <a:pt x="559" y="122"/>
                    <a:pt x="560" y="123"/>
                    <a:pt x="561" y="122"/>
                  </a:cubicBezTo>
                  <a:cubicBezTo>
                    <a:pt x="574" y="118"/>
                    <a:pt x="586" y="112"/>
                    <a:pt x="601" y="113"/>
                  </a:cubicBezTo>
                  <a:cubicBezTo>
                    <a:pt x="608" y="113"/>
                    <a:pt x="615" y="115"/>
                    <a:pt x="622" y="117"/>
                  </a:cubicBezTo>
                  <a:cubicBezTo>
                    <a:pt x="628" y="119"/>
                    <a:pt x="633" y="124"/>
                    <a:pt x="639" y="124"/>
                  </a:cubicBezTo>
                  <a:cubicBezTo>
                    <a:pt x="639" y="124"/>
                    <a:pt x="639" y="124"/>
                    <a:pt x="639" y="124"/>
                  </a:cubicBezTo>
                  <a:cubicBezTo>
                    <a:pt x="635" y="122"/>
                    <a:pt x="632" y="119"/>
                    <a:pt x="628" y="117"/>
                  </a:cubicBezTo>
                  <a:cubicBezTo>
                    <a:pt x="625" y="115"/>
                    <a:pt x="621" y="114"/>
                    <a:pt x="618" y="113"/>
                  </a:cubicBezTo>
                  <a:cubicBezTo>
                    <a:pt x="613" y="112"/>
                    <a:pt x="609" y="111"/>
                    <a:pt x="604" y="110"/>
                  </a:cubicBezTo>
                  <a:cubicBezTo>
                    <a:pt x="614" y="111"/>
                    <a:pt x="623" y="113"/>
                    <a:pt x="633" y="116"/>
                  </a:cubicBezTo>
                  <a:cubicBezTo>
                    <a:pt x="640" y="119"/>
                    <a:pt x="647" y="122"/>
                    <a:pt x="653" y="125"/>
                  </a:cubicBezTo>
                  <a:cubicBezTo>
                    <a:pt x="656" y="127"/>
                    <a:pt x="659" y="129"/>
                    <a:pt x="662" y="130"/>
                  </a:cubicBezTo>
                  <a:cubicBezTo>
                    <a:pt x="661" y="131"/>
                    <a:pt x="659" y="132"/>
                    <a:pt x="658" y="134"/>
                  </a:cubicBezTo>
                  <a:cubicBezTo>
                    <a:pt x="653" y="138"/>
                    <a:pt x="646" y="140"/>
                    <a:pt x="640" y="144"/>
                  </a:cubicBezTo>
                  <a:cubicBezTo>
                    <a:pt x="635" y="148"/>
                    <a:pt x="630" y="152"/>
                    <a:pt x="625" y="157"/>
                  </a:cubicBezTo>
                  <a:cubicBezTo>
                    <a:pt x="622" y="160"/>
                    <a:pt x="619" y="164"/>
                    <a:pt x="616" y="168"/>
                  </a:cubicBezTo>
                  <a:cubicBezTo>
                    <a:pt x="616" y="166"/>
                    <a:pt x="616" y="164"/>
                    <a:pt x="616" y="163"/>
                  </a:cubicBezTo>
                  <a:cubicBezTo>
                    <a:pt x="616" y="160"/>
                    <a:pt x="616" y="156"/>
                    <a:pt x="617" y="153"/>
                  </a:cubicBezTo>
                  <a:cubicBezTo>
                    <a:pt x="617" y="153"/>
                    <a:pt x="616" y="152"/>
                    <a:pt x="616" y="153"/>
                  </a:cubicBezTo>
                  <a:cubicBezTo>
                    <a:pt x="615" y="156"/>
                    <a:pt x="614" y="159"/>
                    <a:pt x="613" y="163"/>
                  </a:cubicBezTo>
                  <a:cubicBezTo>
                    <a:pt x="613" y="165"/>
                    <a:pt x="613" y="168"/>
                    <a:pt x="614" y="170"/>
                  </a:cubicBezTo>
                  <a:cubicBezTo>
                    <a:pt x="612" y="172"/>
                    <a:pt x="611" y="174"/>
                    <a:pt x="609" y="177"/>
                  </a:cubicBezTo>
                  <a:cubicBezTo>
                    <a:pt x="609" y="178"/>
                    <a:pt x="608" y="178"/>
                    <a:pt x="607" y="179"/>
                  </a:cubicBezTo>
                  <a:cubicBezTo>
                    <a:pt x="607" y="178"/>
                    <a:pt x="607" y="176"/>
                    <a:pt x="607" y="175"/>
                  </a:cubicBezTo>
                  <a:cubicBezTo>
                    <a:pt x="607" y="171"/>
                    <a:pt x="606" y="167"/>
                    <a:pt x="607" y="163"/>
                  </a:cubicBezTo>
                  <a:cubicBezTo>
                    <a:pt x="607" y="162"/>
                    <a:pt x="606" y="162"/>
                    <a:pt x="605" y="163"/>
                  </a:cubicBezTo>
                  <a:cubicBezTo>
                    <a:pt x="605" y="166"/>
                    <a:pt x="604" y="170"/>
                    <a:pt x="604" y="173"/>
                  </a:cubicBezTo>
                  <a:cubicBezTo>
                    <a:pt x="604" y="175"/>
                    <a:pt x="605" y="177"/>
                    <a:pt x="604" y="179"/>
                  </a:cubicBezTo>
                  <a:cubicBezTo>
                    <a:pt x="604" y="181"/>
                    <a:pt x="604" y="182"/>
                    <a:pt x="604" y="184"/>
                  </a:cubicBezTo>
                  <a:cubicBezTo>
                    <a:pt x="604" y="184"/>
                    <a:pt x="604" y="184"/>
                    <a:pt x="604" y="184"/>
                  </a:cubicBezTo>
                  <a:cubicBezTo>
                    <a:pt x="603" y="185"/>
                    <a:pt x="603" y="186"/>
                    <a:pt x="602" y="186"/>
                  </a:cubicBezTo>
                  <a:cubicBezTo>
                    <a:pt x="602" y="182"/>
                    <a:pt x="601" y="178"/>
                    <a:pt x="600" y="174"/>
                  </a:cubicBezTo>
                  <a:cubicBezTo>
                    <a:pt x="600" y="170"/>
                    <a:pt x="600" y="166"/>
                    <a:pt x="600" y="162"/>
                  </a:cubicBezTo>
                  <a:cubicBezTo>
                    <a:pt x="600" y="157"/>
                    <a:pt x="599" y="153"/>
                    <a:pt x="600" y="148"/>
                  </a:cubicBezTo>
                  <a:cubicBezTo>
                    <a:pt x="600" y="144"/>
                    <a:pt x="601" y="140"/>
                    <a:pt x="602" y="136"/>
                  </a:cubicBezTo>
                  <a:cubicBezTo>
                    <a:pt x="602" y="135"/>
                    <a:pt x="601" y="135"/>
                    <a:pt x="601" y="135"/>
                  </a:cubicBezTo>
                  <a:cubicBezTo>
                    <a:pt x="599" y="139"/>
                    <a:pt x="598" y="143"/>
                    <a:pt x="598" y="148"/>
                  </a:cubicBezTo>
                  <a:cubicBezTo>
                    <a:pt x="599" y="153"/>
                    <a:pt x="598" y="158"/>
                    <a:pt x="598" y="164"/>
                  </a:cubicBezTo>
                  <a:cubicBezTo>
                    <a:pt x="599" y="170"/>
                    <a:pt x="598" y="176"/>
                    <a:pt x="599" y="182"/>
                  </a:cubicBezTo>
                  <a:cubicBezTo>
                    <a:pt x="599" y="180"/>
                    <a:pt x="598" y="179"/>
                    <a:pt x="598" y="177"/>
                  </a:cubicBezTo>
                  <a:cubicBezTo>
                    <a:pt x="597" y="171"/>
                    <a:pt x="596" y="165"/>
                    <a:pt x="595" y="159"/>
                  </a:cubicBezTo>
                  <a:cubicBezTo>
                    <a:pt x="595" y="154"/>
                    <a:pt x="595" y="149"/>
                    <a:pt x="595" y="143"/>
                  </a:cubicBezTo>
                  <a:cubicBezTo>
                    <a:pt x="595" y="138"/>
                    <a:pt x="594" y="133"/>
                    <a:pt x="596" y="128"/>
                  </a:cubicBezTo>
                  <a:cubicBezTo>
                    <a:pt x="596" y="127"/>
                    <a:pt x="595" y="127"/>
                    <a:pt x="594" y="128"/>
                  </a:cubicBezTo>
                  <a:cubicBezTo>
                    <a:pt x="593" y="132"/>
                    <a:pt x="593" y="137"/>
                    <a:pt x="593" y="142"/>
                  </a:cubicBezTo>
                  <a:cubicBezTo>
                    <a:pt x="594" y="148"/>
                    <a:pt x="593" y="154"/>
                    <a:pt x="593" y="161"/>
                  </a:cubicBezTo>
                  <a:cubicBezTo>
                    <a:pt x="594" y="167"/>
                    <a:pt x="595" y="173"/>
                    <a:pt x="596" y="180"/>
                  </a:cubicBezTo>
                  <a:cubicBezTo>
                    <a:pt x="597" y="182"/>
                    <a:pt x="597" y="184"/>
                    <a:pt x="597" y="187"/>
                  </a:cubicBezTo>
                  <a:cubicBezTo>
                    <a:pt x="597" y="185"/>
                    <a:pt x="596" y="183"/>
                    <a:pt x="596" y="182"/>
                  </a:cubicBezTo>
                  <a:cubicBezTo>
                    <a:pt x="595" y="181"/>
                    <a:pt x="595" y="181"/>
                    <a:pt x="595" y="182"/>
                  </a:cubicBezTo>
                  <a:cubicBezTo>
                    <a:pt x="595" y="184"/>
                    <a:pt x="595" y="186"/>
                    <a:pt x="595" y="187"/>
                  </a:cubicBezTo>
                  <a:cubicBezTo>
                    <a:pt x="595" y="187"/>
                    <a:pt x="594" y="186"/>
                    <a:pt x="594" y="186"/>
                  </a:cubicBezTo>
                  <a:cubicBezTo>
                    <a:pt x="594" y="186"/>
                    <a:pt x="594" y="185"/>
                    <a:pt x="593" y="185"/>
                  </a:cubicBezTo>
                  <a:cubicBezTo>
                    <a:pt x="592" y="183"/>
                    <a:pt x="590" y="180"/>
                    <a:pt x="589" y="177"/>
                  </a:cubicBezTo>
                  <a:cubicBezTo>
                    <a:pt x="586" y="168"/>
                    <a:pt x="583" y="160"/>
                    <a:pt x="580" y="152"/>
                  </a:cubicBezTo>
                  <a:cubicBezTo>
                    <a:pt x="578" y="144"/>
                    <a:pt x="576" y="137"/>
                    <a:pt x="578" y="129"/>
                  </a:cubicBezTo>
                  <a:cubicBezTo>
                    <a:pt x="578" y="129"/>
                    <a:pt x="577" y="129"/>
                    <a:pt x="577" y="129"/>
                  </a:cubicBezTo>
                  <a:cubicBezTo>
                    <a:pt x="572" y="134"/>
                    <a:pt x="575" y="144"/>
                    <a:pt x="577" y="150"/>
                  </a:cubicBezTo>
                  <a:cubicBezTo>
                    <a:pt x="579" y="155"/>
                    <a:pt x="581" y="160"/>
                    <a:pt x="583" y="165"/>
                  </a:cubicBezTo>
                  <a:cubicBezTo>
                    <a:pt x="584" y="167"/>
                    <a:pt x="585" y="170"/>
                    <a:pt x="586" y="172"/>
                  </a:cubicBezTo>
                  <a:cubicBezTo>
                    <a:pt x="585" y="172"/>
                    <a:pt x="585" y="171"/>
                    <a:pt x="585" y="171"/>
                  </a:cubicBezTo>
                  <a:cubicBezTo>
                    <a:pt x="582" y="168"/>
                    <a:pt x="580" y="165"/>
                    <a:pt x="578" y="162"/>
                  </a:cubicBezTo>
                  <a:cubicBezTo>
                    <a:pt x="578" y="162"/>
                    <a:pt x="578" y="162"/>
                    <a:pt x="578" y="162"/>
                  </a:cubicBezTo>
                  <a:cubicBezTo>
                    <a:pt x="577" y="161"/>
                    <a:pt x="577" y="160"/>
                    <a:pt x="577" y="159"/>
                  </a:cubicBezTo>
                  <a:cubicBezTo>
                    <a:pt x="576" y="158"/>
                    <a:pt x="576" y="157"/>
                    <a:pt x="576" y="156"/>
                  </a:cubicBezTo>
                  <a:cubicBezTo>
                    <a:pt x="575" y="155"/>
                    <a:pt x="575" y="154"/>
                    <a:pt x="574" y="152"/>
                  </a:cubicBezTo>
                  <a:cubicBezTo>
                    <a:pt x="573" y="152"/>
                    <a:pt x="573" y="152"/>
                    <a:pt x="573" y="153"/>
                  </a:cubicBezTo>
                  <a:cubicBezTo>
                    <a:pt x="573" y="155"/>
                    <a:pt x="574" y="157"/>
                    <a:pt x="574" y="158"/>
                  </a:cubicBezTo>
                  <a:cubicBezTo>
                    <a:pt x="574" y="158"/>
                    <a:pt x="573" y="157"/>
                    <a:pt x="572" y="156"/>
                  </a:cubicBezTo>
                  <a:cubicBezTo>
                    <a:pt x="563" y="147"/>
                    <a:pt x="554" y="139"/>
                    <a:pt x="541" y="135"/>
                  </a:cubicBezTo>
                  <a:cubicBezTo>
                    <a:pt x="540" y="134"/>
                    <a:pt x="538" y="134"/>
                    <a:pt x="537" y="133"/>
                  </a:cubicBezTo>
                  <a:cubicBezTo>
                    <a:pt x="537" y="133"/>
                    <a:pt x="538" y="132"/>
                    <a:pt x="538" y="132"/>
                  </a:cubicBezTo>
                  <a:close/>
                  <a:moveTo>
                    <a:pt x="525" y="135"/>
                  </a:moveTo>
                  <a:cubicBezTo>
                    <a:pt x="531" y="136"/>
                    <a:pt x="538" y="137"/>
                    <a:pt x="544" y="139"/>
                  </a:cubicBezTo>
                  <a:cubicBezTo>
                    <a:pt x="556" y="144"/>
                    <a:pt x="566" y="154"/>
                    <a:pt x="574" y="163"/>
                  </a:cubicBezTo>
                  <a:cubicBezTo>
                    <a:pt x="579" y="168"/>
                    <a:pt x="583" y="173"/>
                    <a:pt x="586" y="179"/>
                  </a:cubicBezTo>
                  <a:cubicBezTo>
                    <a:pt x="589" y="183"/>
                    <a:pt x="591" y="187"/>
                    <a:pt x="594" y="190"/>
                  </a:cubicBezTo>
                  <a:cubicBezTo>
                    <a:pt x="601" y="206"/>
                    <a:pt x="611" y="220"/>
                    <a:pt x="616" y="238"/>
                  </a:cubicBezTo>
                  <a:cubicBezTo>
                    <a:pt x="621" y="254"/>
                    <a:pt x="621" y="270"/>
                    <a:pt x="620" y="287"/>
                  </a:cubicBezTo>
                  <a:cubicBezTo>
                    <a:pt x="619" y="304"/>
                    <a:pt x="617" y="321"/>
                    <a:pt x="616" y="339"/>
                  </a:cubicBezTo>
                  <a:cubicBezTo>
                    <a:pt x="616" y="345"/>
                    <a:pt x="616" y="351"/>
                    <a:pt x="616" y="357"/>
                  </a:cubicBezTo>
                  <a:cubicBezTo>
                    <a:pt x="616" y="359"/>
                    <a:pt x="616" y="363"/>
                    <a:pt x="617" y="365"/>
                  </a:cubicBezTo>
                  <a:cubicBezTo>
                    <a:pt x="615" y="366"/>
                    <a:pt x="613" y="367"/>
                    <a:pt x="611" y="368"/>
                  </a:cubicBezTo>
                  <a:cubicBezTo>
                    <a:pt x="611" y="368"/>
                    <a:pt x="611" y="368"/>
                    <a:pt x="610" y="367"/>
                  </a:cubicBezTo>
                  <a:cubicBezTo>
                    <a:pt x="607" y="365"/>
                    <a:pt x="605" y="362"/>
                    <a:pt x="603" y="358"/>
                  </a:cubicBezTo>
                  <a:cubicBezTo>
                    <a:pt x="601" y="351"/>
                    <a:pt x="600" y="344"/>
                    <a:pt x="600" y="338"/>
                  </a:cubicBezTo>
                  <a:cubicBezTo>
                    <a:pt x="599" y="324"/>
                    <a:pt x="601" y="311"/>
                    <a:pt x="605" y="297"/>
                  </a:cubicBezTo>
                  <a:cubicBezTo>
                    <a:pt x="608" y="284"/>
                    <a:pt x="610" y="270"/>
                    <a:pt x="609" y="256"/>
                  </a:cubicBezTo>
                  <a:cubicBezTo>
                    <a:pt x="609" y="250"/>
                    <a:pt x="609" y="243"/>
                    <a:pt x="607" y="237"/>
                  </a:cubicBezTo>
                  <a:cubicBezTo>
                    <a:pt x="605" y="232"/>
                    <a:pt x="603" y="227"/>
                    <a:pt x="601" y="222"/>
                  </a:cubicBezTo>
                  <a:cubicBezTo>
                    <a:pt x="600" y="221"/>
                    <a:pt x="599" y="222"/>
                    <a:pt x="599" y="223"/>
                  </a:cubicBezTo>
                  <a:cubicBezTo>
                    <a:pt x="601" y="230"/>
                    <a:pt x="604" y="236"/>
                    <a:pt x="605" y="243"/>
                  </a:cubicBezTo>
                  <a:cubicBezTo>
                    <a:pt x="606" y="251"/>
                    <a:pt x="606" y="258"/>
                    <a:pt x="606" y="266"/>
                  </a:cubicBezTo>
                  <a:cubicBezTo>
                    <a:pt x="605" y="274"/>
                    <a:pt x="605" y="281"/>
                    <a:pt x="603" y="289"/>
                  </a:cubicBezTo>
                  <a:cubicBezTo>
                    <a:pt x="602" y="296"/>
                    <a:pt x="599" y="303"/>
                    <a:pt x="598" y="309"/>
                  </a:cubicBezTo>
                  <a:cubicBezTo>
                    <a:pt x="597" y="315"/>
                    <a:pt x="597" y="321"/>
                    <a:pt x="596" y="327"/>
                  </a:cubicBezTo>
                  <a:cubicBezTo>
                    <a:pt x="596" y="326"/>
                    <a:pt x="596" y="326"/>
                    <a:pt x="596" y="326"/>
                  </a:cubicBezTo>
                  <a:cubicBezTo>
                    <a:pt x="596" y="326"/>
                    <a:pt x="597" y="325"/>
                    <a:pt x="596" y="325"/>
                  </a:cubicBezTo>
                  <a:cubicBezTo>
                    <a:pt x="595" y="323"/>
                    <a:pt x="595" y="320"/>
                    <a:pt x="595" y="318"/>
                  </a:cubicBezTo>
                  <a:cubicBezTo>
                    <a:pt x="595" y="318"/>
                    <a:pt x="595" y="318"/>
                    <a:pt x="595" y="318"/>
                  </a:cubicBezTo>
                  <a:cubicBezTo>
                    <a:pt x="595" y="317"/>
                    <a:pt x="595" y="317"/>
                    <a:pt x="596" y="316"/>
                  </a:cubicBezTo>
                  <a:cubicBezTo>
                    <a:pt x="596" y="316"/>
                    <a:pt x="596" y="315"/>
                    <a:pt x="596" y="315"/>
                  </a:cubicBezTo>
                  <a:cubicBezTo>
                    <a:pt x="596" y="314"/>
                    <a:pt x="595" y="313"/>
                    <a:pt x="595" y="312"/>
                  </a:cubicBezTo>
                  <a:cubicBezTo>
                    <a:pt x="595" y="312"/>
                    <a:pt x="594" y="312"/>
                    <a:pt x="594" y="313"/>
                  </a:cubicBezTo>
                  <a:cubicBezTo>
                    <a:pt x="594" y="313"/>
                    <a:pt x="594" y="314"/>
                    <a:pt x="594" y="315"/>
                  </a:cubicBezTo>
                  <a:cubicBezTo>
                    <a:pt x="594" y="316"/>
                    <a:pt x="594" y="316"/>
                    <a:pt x="594" y="316"/>
                  </a:cubicBezTo>
                  <a:cubicBezTo>
                    <a:pt x="594" y="317"/>
                    <a:pt x="594" y="317"/>
                    <a:pt x="594" y="317"/>
                  </a:cubicBezTo>
                  <a:cubicBezTo>
                    <a:pt x="594" y="317"/>
                    <a:pt x="594" y="316"/>
                    <a:pt x="593" y="316"/>
                  </a:cubicBezTo>
                  <a:cubicBezTo>
                    <a:pt x="593" y="316"/>
                    <a:pt x="593" y="316"/>
                    <a:pt x="593" y="316"/>
                  </a:cubicBezTo>
                  <a:cubicBezTo>
                    <a:pt x="593" y="314"/>
                    <a:pt x="593" y="313"/>
                    <a:pt x="592" y="312"/>
                  </a:cubicBezTo>
                  <a:cubicBezTo>
                    <a:pt x="592" y="312"/>
                    <a:pt x="592" y="312"/>
                    <a:pt x="592" y="311"/>
                  </a:cubicBezTo>
                  <a:cubicBezTo>
                    <a:pt x="592" y="311"/>
                    <a:pt x="592" y="311"/>
                    <a:pt x="591" y="310"/>
                  </a:cubicBezTo>
                  <a:cubicBezTo>
                    <a:pt x="591" y="310"/>
                    <a:pt x="591" y="310"/>
                    <a:pt x="591" y="310"/>
                  </a:cubicBezTo>
                  <a:cubicBezTo>
                    <a:pt x="591" y="311"/>
                    <a:pt x="591" y="311"/>
                    <a:pt x="591" y="311"/>
                  </a:cubicBezTo>
                  <a:cubicBezTo>
                    <a:pt x="590" y="311"/>
                    <a:pt x="590" y="312"/>
                    <a:pt x="590" y="312"/>
                  </a:cubicBezTo>
                  <a:cubicBezTo>
                    <a:pt x="590" y="313"/>
                    <a:pt x="590" y="315"/>
                    <a:pt x="591" y="316"/>
                  </a:cubicBezTo>
                  <a:cubicBezTo>
                    <a:pt x="587" y="306"/>
                    <a:pt x="584" y="295"/>
                    <a:pt x="582" y="285"/>
                  </a:cubicBezTo>
                  <a:cubicBezTo>
                    <a:pt x="582" y="284"/>
                    <a:pt x="581" y="284"/>
                    <a:pt x="581" y="285"/>
                  </a:cubicBezTo>
                  <a:cubicBezTo>
                    <a:pt x="581" y="291"/>
                    <a:pt x="583" y="297"/>
                    <a:pt x="585" y="303"/>
                  </a:cubicBezTo>
                  <a:cubicBezTo>
                    <a:pt x="586" y="306"/>
                    <a:pt x="587" y="310"/>
                    <a:pt x="588" y="313"/>
                  </a:cubicBezTo>
                  <a:cubicBezTo>
                    <a:pt x="589" y="315"/>
                    <a:pt x="589" y="316"/>
                    <a:pt x="590" y="318"/>
                  </a:cubicBezTo>
                  <a:cubicBezTo>
                    <a:pt x="591" y="319"/>
                    <a:pt x="592" y="318"/>
                    <a:pt x="591" y="318"/>
                  </a:cubicBezTo>
                  <a:cubicBezTo>
                    <a:pt x="592" y="318"/>
                    <a:pt x="592" y="319"/>
                    <a:pt x="592" y="319"/>
                  </a:cubicBezTo>
                  <a:cubicBezTo>
                    <a:pt x="592" y="319"/>
                    <a:pt x="592" y="319"/>
                    <a:pt x="592" y="319"/>
                  </a:cubicBezTo>
                  <a:cubicBezTo>
                    <a:pt x="592" y="320"/>
                    <a:pt x="592" y="321"/>
                    <a:pt x="593" y="322"/>
                  </a:cubicBezTo>
                  <a:cubicBezTo>
                    <a:pt x="588" y="315"/>
                    <a:pt x="584" y="306"/>
                    <a:pt x="578" y="300"/>
                  </a:cubicBezTo>
                  <a:cubicBezTo>
                    <a:pt x="571" y="293"/>
                    <a:pt x="561" y="288"/>
                    <a:pt x="553" y="282"/>
                  </a:cubicBezTo>
                  <a:cubicBezTo>
                    <a:pt x="552" y="282"/>
                    <a:pt x="551" y="281"/>
                    <a:pt x="550" y="281"/>
                  </a:cubicBezTo>
                  <a:cubicBezTo>
                    <a:pt x="550" y="281"/>
                    <a:pt x="550" y="281"/>
                    <a:pt x="550" y="281"/>
                  </a:cubicBezTo>
                  <a:cubicBezTo>
                    <a:pt x="546" y="278"/>
                    <a:pt x="543" y="276"/>
                    <a:pt x="539" y="274"/>
                  </a:cubicBezTo>
                  <a:cubicBezTo>
                    <a:pt x="539" y="274"/>
                    <a:pt x="539" y="274"/>
                    <a:pt x="539" y="274"/>
                  </a:cubicBezTo>
                  <a:cubicBezTo>
                    <a:pt x="540" y="275"/>
                    <a:pt x="542" y="276"/>
                    <a:pt x="543" y="278"/>
                  </a:cubicBezTo>
                  <a:cubicBezTo>
                    <a:pt x="540" y="276"/>
                    <a:pt x="537" y="275"/>
                    <a:pt x="535" y="274"/>
                  </a:cubicBezTo>
                  <a:cubicBezTo>
                    <a:pt x="536" y="275"/>
                    <a:pt x="536" y="275"/>
                    <a:pt x="537" y="275"/>
                  </a:cubicBezTo>
                  <a:cubicBezTo>
                    <a:pt x="538" y="275"/>
                    <a:pt x="538" y="275"/>
                    <a:pt x="538" y="275"/>
                  </a:cubicBezTo>
                  <a:cubicBezTo>
                    <a:pt x="533" y="270"/>
                    <a:pt x="525" y="267"/>
                    <a:pt x="519" y="264"/>
                  </a:cubicBezTo>
                  <a:cubicBezTo>
                    <a:pt x="515" y="262"/>
                    <a:pt x="512" y="260"/>
                    <a:pt x="508" y="259"/>
                  </a:cubicBezTo>
                  <a:cubicBezTo>
                    <a:pt x="504" y="258"/>
                    <a:pt x="500" y="256"/>
                    <a:pt x="496" y="256"/>
                  </a:cubicBezTo>
                  <a:cubicBezTo>
                    <a:pt x="495" y="255"/>
                    <a:pt x="493" y="255"/>
                    <a:pt x="491" y="256"/>
                  </a:cubicBezTo>
                  <a:cubicBezTo>
                    <a:pt x="491" y="256"/>
                    <a:pt x="491" y="257"/>
                    <a:pt x="492" y="257"/>
                  </a:cubicBezTo>
                  <a:cubicBezTo>
                    <a:pt x="494" y="256"/>
                    <a:pt x="499" y="258"/>
                    <a:pt x="501" y="258"/>
                  </a:cubicBezTo>
                  <a:cubicBezTo>
                    <a:pt x="504" y="259"/>
                    <a:pt x="507" y="260"/>
                    <a:pt x="510" y="261"/>
                  </a:cubicBezTo>
                  <a:cubicBezTo>
                    <a:pt x="516" y="263"/>
                    <a:pt x="520" y="266"/>
                    <a:pt x="525" y="269"/>
                  </a:cubicBezTo>
                  <a:cubicBezTo>
                    <a:pt x="528" y="271"/>
                    <a:pt x="531" y="273"/>
                    <a:pt x="534" y="274"/>
                  </a:cubicBezTo>
                  <a:cubicBezTo>
                    <a:pt x="531" y="273"/>
                    <a:pt x="527" y="272"/>
                    <a:pt x="524" y="271"/>
                  </a:cubicBezTo>
                  <a:cubicBezTo>
                    <a:pt x="514" y="269"/>
                    <a:pt x="504" y="266"/>
                    <a:pt x="494" y="267"/>
                  </a:cubicBezTo>
                  <a:cubicBezTo>
                    <a:pt x="487" y="267"/>
                    <a:pt x="479" y="270"/>
                    <a:pt x="472" y="272"/>
                  </a:cubicBezTo>
                  <a:cubicBezTo>
                    <a:pt x="468" y="273"/>
                    <a:pt x="464" y="274"/>
                    <a:pt x="459" y="276"/>
                  </a:cubicBezTo>
                  <a:cubicBezTo>
                    <a:pt x="458" y="271"/>
                    <a:pt x="458" y="266"/>
                    <a:pt x="456" y="261"/>
                  </a:cubicBezTo>
                  <a:cubicBezTo>
                    <a:pt x="454" y="256"/>
                    <a:pt x="452" y="251"/>
                    <a:pt x="452" y="245"/>
                  </a:cubicBezTo>
                  <a:cubicBezTo>
                    <a:pt x="452" y="240"/>
                    <a:pt x="452" y="235"/>
                    <a:pt x="453" y="230"/>
                  </a:cubicBezTo>
                  <a:cubicBezTo>
                    <a:pt x="453" y="225"/>
                    <a:pt x="453" y="219"/>
                    <a:pt x="455" y="214"/>
                  </a:cubicBezTo>
                  <a:cubicBezTo>
                    <a:pt x="456" y="209"/>
                    <a:pt x="459" y="204"/>
                    <a:pt x="461" y="199"/>
                  </a:cubicBezTo>
                  <a:cubicBezTo>
                    <a:pt x="463" y="194"/>
                    <a:pt x="464" y="188"/>
                    <a:pt x="465" y="183"/>
                  </a:cubicBezTo>
                  <a:cubicBezTo>
                    <a:pt x="466" y="178"/>
                    <a:pt x="467" y="172"/>
                    <a:pt x="471" y="167"/>
                  </a:cubicBezTo>
                  <a:cubicBezTo>
                    <a:pt x="474" y="163"/>
                    <a:pt x="478" y="158"/>
                    <a:pt x="482" y="154"/>
                  </a:cubicBezTo>
                  <a:cubicBezTo>
                    <a:pt x="486" y="150"/>
                    <a:pt x="490" y="146"/>
                    <a:pt x="494" y="143"/>
                  </a:cubicBezTo>
                  <a:cubicBezTo>
                    <a:pt x="498" y="139"/>
                    <a:pt x="502" y="135"/>
                    <a:pt x="508" y="134"/>
                  </a:cubicBezTo>
                  <a:cubicBezTo>
                    <a:pt x="513" y="133"/>
                    <a:pt x="519" y="134"/>
                    <a:pt x="525" y="135"/>
                  </a:cubicBezTo>
                  <a:close/>
                  <a:moveTo>
                    <a:pt x="373" y="210"/>
                  </a:moveTo>
                  <a:cubicBezTo>
                    <a:pt x="375" y="203"/>
                    <a:pt x="375" y="197"/>
                    <a:pt x="376" y="190"/>
                  </a:cubicBezTo>
                  <a:cubicBezTo>
                    <a:pt x="378" y="176"/>
                    <a:pt x="381" y="162"/>
                    <a:pt x="384" y="148"/>
                  </a:cubicBezTo>
                  <a:cubicBezTo>
                    <a:pt x="385" y="140"/>
                    <a:pt x="387" y="133"/>
                    <a:pt x="391" y="126"/>
                  </a:cubicBezTo>
                  <a:cubicBezTo>
                    <a:pt x="394" y="120"/>
                    <a:pt x="400" y="115"/>
                    <a:pt x="404" y="109"/>
                  </a:cubicBezTo>
                  <a:cubicBezTo>
                    <a:pt x="412" y="98"/>
                    <a:pt x="419" y="86"/>
                    <a:pt x="429" y="77"/>
                  </a:cubicBezTo>
                  <a:cubicBezTo>
                    <a:pt x="435" y="72"/>
                    <a:pt x="440" y="74"/>
                    <a:pt x="445" y="78"/>
                  </a:cubicBezTo>
                  <a:cubicBezTo>
                    <a:pt x="448" y="80"/>
                    <a:pt x="448" y="84"/>
                    <a:pt x="452" y="82"/>
                  </a:cubicBezTo>
                  <a:cubicBezTo>
                    <a:pt x="455" y="80"/>
                    <a:pt x="455" y="76"/>
                    <a:pt x="459" y="80"/>
                  </a:cubicBezTo>
                  <a:cubicBezTo>
                    <a:pt x="460" y="81"/>
                    <a:pt x="461" y="82"/>
                    <a:pt x="463" y="83"/>
                  </a:cubicBezTo>
                  <a:cubicBezTo>
                    <a:pt x="466" y="85"/>
                    <a:pt x="469" y="83"/>
                    <a:pt x="472" y="82"/>
                  </a:cubicBezTo>
                  <a:cubicBezTo>
                    <a:pt x="477" y="77"/>
                    <a:pt x="483" y="74"/>
                    <a:pt x="490" y="78"/>
                  </a:cubicBezTo>
                  <a:cubicBezTo>
                    <a:pt x="496" y="81"/>
                    <a:pt x="501" y="88"/>
                    <a:pt x="504" y="94"/>
                  </a:cubicBezTo>
                  <a:cubicBezTo>
                    <a:pt x="512" y="105"/>
                    <a:pt x="517" y="117"/>
                    <a:pt x="522" y="130"/>
                  </a:cubicBezTo>
                  <a:cubicBezTo>
                    <a:pt x="516" y="129"/>
                    <a:pt x="510" y="129"/>
                    <a:pt x="505" y="131"/>
                  </a:cubicBezTo>
                  <a:cubicBezTo>
                    <a:pt x="496" y="134"/>
                    <a:pt x="487" y="143"/>
                    <a:pt x="481" y="150"/>
                  </a:cubicBezTo>
                  <a:cubicBezTo>
                    <a:pt x="472" y="159"/>
                    <a:pt x="464" y="168"/>
                    <a:pt x="462" y="180"/>
                  </a:cubicBezTo>
                  <a:cubicBezTo>
                    <a:pt x="460" y="187"/>
                    <a:pt x="459" y="194"/>
                    <a:pt x="456" y="201"/>
                  </a:cubicBezTo>
                  <a:cubicBezTo>
                    <a:pt x="456" y="202"/>
                    <a:pt x="455" y="202"/>
                    <a:pt x="455" y="203"/>
                  </a:cubicBezTo>
                  <a:cubicBezTo>
                    <a:pt x="456" y="198"/>
                    <a:pt x="457" y="194"/>
                    <a:pt x="458" y="189"/>
                  </a:cubicBezTo>
                  <a:cubicBezTo>
                    <a:pt x="459" y="183"/>
                    <a:pt x="460" y="178"/>
                    <a:pt x="462" y="172"/>
                  </a:cubicBezTo>
                  <a:cubicBezTo>
                    <a:pt x="462" y="172"/>
                    <a:pt x="461" y="171"/>
                    <a:pt x="461" y="172"/>
                  </a:cubicBezTo>
                  <a:cubicBezTo>
                    <a:pt x="458" y="177"/>
                    <a:pt x="456" y="182"/>
                    <a:pt x="456" y="187"/>
                  </a:cubicBezTo>
                  <a:cubicBezTo>
                    <a:pt x="455" y="195"/>
                    <a:pt x="452" y="202"/>
                    <a:pt x="450" y="209"/>
                  </a:cubicBezTo>
                  <a:cubicBezTo>
                    <a:pt x="447" y="220"/>
                    <a:pt x="447" y="231"/>
                    <a:pt x="447" y="242"/>
                  </a:cubicBezTo>
                  <a:cubicBezTo>
                    <a:pt x="447" y="246"/>
                    <a:pt x="447" y="249"/>
                    <a:pt x="446" y="253"/>
                  </a:cubicBezTo>
                  <a:cubicBezTo>
                    <a:pt x="445" y="258"/>
                    <a:pt x="446" y="263"/>
                    <a:pt x="445" y="267"/>
                  </a:cubicBezTo>
                  <a:cubicBezTo>
                    <a:pt x="445" y="270"/>
                    <a:pt x="443" y="278"/>
                    <a:pt x="446" y="280"/>
                  </a:cubicBezTo>
                  <a:cubicBezTo>
                    <a:pt x="447" y="280"/>
                    <a:pt x="448" y="280"/>
                    <a:pt x="447" y="279"/>
                  </a:cubicBezTo>
                  <a:cubicBezTo>
                    <a:pt x="447" y="278"/>
                    <a:pt x="447" y="275"/>
                    <a:pt x="447" y="273"/>
                  </a:cubicBezTo>
                  <a:cubicBezTo>
                    <a:pt x="447" y="276"/>
                    <a:pt x="448" y="278"/>
                    <a:pt x="448" y="279"/>
                  </a:cubicBezTo>
                  <a:cubicBezTo>
                    <a:pt x="448" y="279"/>
                    <a:pt x="448" y="279"/>
                    <a:pt x="449" y="279"/>
                  </a:cubicBezTo>
                  <a:cubicBezTo>
                    <a:pt x="447" y="280"/>
                    <a:pt x="445" y="281"/>
                    <a:pt x="443" y="283"/>
                  </a:cubicBezTo>
                  <a:cubicBezTo>
                    <a:pt x="443" y="283"/>
                    <a:pt x="443" y="282"/>
                    <a:pt x="443" y="282"/>
                  </a:cubicBezTo>
                  <a:cubicBezTo>
                    <a:pt x="442" y="277"/>
                    <a:pt x="443" y="271"/>
                    <a:pt x="443" y="266"/>
                  </a:cubicBezTo>
                  <a:cubicBezTo>
                    <a:pt x="443" y="258"/>
                    <a:pt x="443" y="250"/>
                    <a:pt x="444" y="242"/>
                  </a:cubicBezTo>
                  <a:cubicBezTo>
                    <a:pt x="445" y="224"/>
                    <a:pt x="447" y="206"/>
                    <a:pt x="453" y="189"/>
                  </a:cubicBezTo>
                  <a:cubicBezTo>
                    <a:pt x="453" y="189"/>
                    <a:pt x="452" y="189"/>
                    <a:pt x="452" y="189"/>
                  </a:cubicBezTo>
                  <a:cubicBezTo>
                    <a:pt x="446" y="206"/>
                    <a:pt x="441" y="224"/>
                    <a:pt x="440" y="241"/>
                  </a:cubicBezTo>
                  <a:cubicBezTo>
                    <a:pt x="440" y="251"/>
                    <a:pt x="440" y="260"/>
                    <a:pt x="440" y="269"/>
                  </a:cubicBezTo>
                  <a:cubicBezTo>
                    <a:pt x="440" y="273"/>
                    <a:pt x="439" y="280"/>
                    <a:pt x="440" y="284"/>
                  </a:cubicBezTo>
                  <a:cubicBezTo>
                    <a:pt x="440" y="284"/>
                    <a:pt x="441" y="284"/>
                    <a:pt x="441" y="284"/>
                  </a:cubicBezTo>
                  <a:cubicBezTo>
                    <a:pt x="439" y="286"/>
                    <a:pt x="437" y="287"/>
                    <a:pt x="435" y="289"/>
                  </a:cubicBezTo>
                  <a:cubicBezTo>
                    <a:pt x="436" y="287"/>
                    <a:pt x="436" y="285"/>
                    <a:pt x="436" y="283"/>
                  </a:cubicBezTo>
                  <a:cubicBezTo>
                    <a:pt x="436" y="281"/>
                    <a:pt x="436" y="278"/>
                    <a:pt x="436" y="276"/>
                  </a:cubicBezTo>
                  <a:cubicBezTo>
                    <a:pt x="436" y="275"/>
                    <a:pt x="435" y="275"/>
                    <a:pt x="435" y="275"/>
                  </a:cubicBezTo>
                  <a:cubicBezTo>
                    <a:pt x="433" y="280"/>
                    <a:pt x="434" y="285"/>
                    <a:pt x="433" y="289"/>
                  </a:cubicBezTo>
                  <a:cubicBezTo>
                    <a:pt x="433" y="290"/>
                    <a:pt x="433" y="290"/>
                    <a:pt x="433" y="290"/>
                  </a:cubicBezTo>
                  <a:cubicBezTo>
                    <a:pt x="433" y="291"/>
                    <a:pt x="432" y="291"/>
                    <a:pt x="432" y="292"/>
                  </a:cubicBezTo>
                  <a:cubicBezTo>
                    <a:pt x="432" y="284"/>
                    <a:pt x="430" y="276"/>
                    <a:pt x="430" y="268"/>
                  </a:cubicBezTo>
                  <a:cubicBezTo>
                    <a:pt x="430" y="264"/>
                    <a:pt x="431" y="259"/>
                    <a:pt x="431" y="255"/>
                  </a:cubicBezTo>
                  <a:cubicBezTo>
                    <a:pt x="431" y="252"/>
                    <a:pt x="430" y="248"/>
                    <a:pt x="430" y="245"/>
                  </a:cubicBezTo>
                  <a:cubicBezTo>
                    <a:pt x="430" y="244"/>
                    <a:pt x="429" y="243"/>
                    <a:pt x="429" y="244"/>
                  </a:cubicBezTo>
                  <a:cubicBezTo>
                    <a:pt x="428" y="252"/>
                    <a:pt x="428" y="260"/>
                    <a:pt x="427" y="268"/>
                  </a:cubicBezTo>
                  <a:cubicBezTo>
                    <a:pt x="427" y="276"/>
                    <a:pt x="429" y="284"/>
                    <a:pt x="429" y="292"/>
                  </a:cubicBezTo>
                  <a:cubicBezTo>
                    <a:pt x="429" y="293"/>
                    <a:pt x="430" y="293"/>
                    <a:pt x="430" y="293"/>
                  </a:cubicBezTo>
                  <a:cubicBezTo>
                    <a:pt x="428" y="295"/>
                    <a:pt x="427" y="297"/>
                    <a:pt x="425" y="299"/>
                  </a:cubicBezTo>
                  <a:cubicBezTo>
                    <a:pt x="425" y="298"/>
                    <a:pt x="425" y="297"/>
                    <a:pt x="426" y="296"/>
                  </a:cubicBezTo>
                  <a:cubicBezTo>
                    <a:pt x="426" y="294"/>
                    <a:pt x="426" y="292"/>
                    <a:pt x="426" y="290"/>
                  </a:cubicBezTo>
                  <a:cubicBezTo>
                    <a:pt x="426" y="290"/>
                    <a:pt x="426" y="289"/>
                    <a:pt x="426" y="290"/>
                  </a:cubicBezTo>
                  <a:cubicBezTo>
                    <a:pt x="425" y="291"/>
                    <a:pt x="424" y="293"/>
                    <a:pt x="424" y="295"/>
                  </a:cubicBezTo>
                  <a:cubicBezTo>
                    <a:pt x="423" y="293"/>
                    <a:pt x="422" y="291"/>
                    <a:pt x="422" y="289"/>
                  </a:cubicBezTo>
                  <a:cubicBezTo>
                    <a:pt x="422" y="289"/>
                    <a:pt x="422" y="289"/>
                    <a:pt x="423" y="289"/>
                  </a:cubicBezTo>
                  <a:cubicBezTo>
                    <a:pt x="423" y="289"/>
                    <a:pt x="423" y="288"/>
                    <a:pt x="423" y="288"/>
                  </a:cubicBezTo>
                  <a:cubicBezTo>
                    <a:pt x="423" y="288"/>
                    <a:pt x="423" y="288"/>
                    <a:pt x="423" y="288"/>
                  </a:cubicBezTo>
                  <a:cubicBezTo>
                    <a:pt x="423" y="288"/>
                    <a:pt x="423" y="288"/>
                    <a:pt x="423" y="288"/>
                  </a:cubicBezTo>
                  <a:cubicBezTo>
                    <a:pt x="423" y="288"/>
                    <a:pt x="423" y="288"/>
                    <a:pt x="423" y="288"/>
                  </a:cubicBezTo>
                  <a:cubicBezTo>
                    <a:pt x="423" y="288"/>
                    <a:pt x="423" y="287"/>
                    <a:pt x="423" y="287"/>
                  </a:cubicBezTo>
                  <a:cubicBezTo>
                    <a:pt x="424" y="286"/>
                    <a:pt x="424" y="285"/>
                    <a:pt x="424" y="284"/>
                  </a:cubicBezTo>
                  <a:cubicBezTo>
                    <a:pt x="423" y="282"/>
                    <a:pt x="423" y="280"/>
                    <a:pt x="423" y="278"/>
                  </a:cubicBezTo>
                  <a:cubicBezTo>
                    <a:pt x="422" y="277"/>
                    <a:pt x="422" y="277"/>
                    <a:pt x="422" y="278"/>
                  </a:cubicBezTo>
                  <a:cubicBezTo>
                    <a:pt x="421" y="279"/>
                    <a:pt x="421" y="281"/>
                    <a:pt x="421" y="283"/>
                  </a:cubicBezTo>
                  <a:cubicBezTo>
                    <a:pt x="421" y="285"/>
                    <a:pt x="421" y="286"/>
                    <a:pt x="421" y="288"/>
                  </a:cubicBezTo>
                  <a:cubicBezTo>
                    <a:pt x="421" y="287"/>
                    <a:pt x="420" y="285"/>
                    <a:pt x="420" y="284"/>
                  </a:cubicBezTo>
                  <a:cubicBezTo>
                    <a:pt x="418" y="279"/>
                    <a:pt x="417" y="275"/>
                    <a:pt x="416" y="271"/>
                  </a:cubicBezTo>
                  <a:cubicBezTo>
                    <a:pt x="414" y="262"/>
                    <a:pt x="413" y="254"/>
                    <a:pt x="413" y="245"/>
                  </a:cubicBezTo>
                  <a:cubicBezTo>
                    <a:pt x="413" y="244"/>
                    <a:pt x="412" y="244"/>
                    <a:pt x="412" y="245"/>
                  </a:cubicBezTo>
                  <a:cubicBezTo>
                    <a:pt x="411" y="254"/>
                    <a:pt x="413" y="263"/>
                    <a:pt x="414" y="271"/>
                  </a:cubicBezTo>
                  <a:cubicBezTo>
                    <a:pt x="415" y="278"/>
                    <a:pt x="417" y="285"/>
                    <a:pt x="419" y="292"/>
                  </a:cubicBezTo>
                  <a:cubicBezTo>
                    <a:pt x="417" y="287"/>
                    <a:pt x="414" y="282"/>
                    <a:pt x="410" y="277"/>
                  </a:cubicBezTo>
                  <a:cubicBezTo>
                    <a:pt x="410" y="277"/>
                    <a:pt x="410" y="276"/>
                    <a:pt x="410" y="276"/>
                  </a:cubicBezTo>
                  <a:cubicBezTo>
                    <a:pt x="410" y="276"/>
                    <a:pt x="410" y="275"/>
                    <a:pt x="410" y="274"/>
                  </a:cubicBezTo>
                  <a:cubicBezTo>
                    <a:pt x="410" y="274"/>
                    <a:pt x="410" y="273"/>
                    <a:pt x="409" y="273"/>
                  </a:cubicBezTo>
                  <a:cubicBezTo>
                    <a:pt x="409" y="273"/>
                    <a:pt x="409" y="273"/>
                    <a:pt x="409" y="273"/>
                  </a:cubicBezTo>
                  <a:cubicBezTo>
                    <a:pt x="408" y="273"/>
                    <a:pt x="408" y="274"/>
                    <a:pt x="408" y="274"/>
                  </a:cubicBezTo>
                  <a:cubicBezTo>
                    <a:pt x="407" y="272"/>
                    <a:pt x="406" y="270"/>
                    <a:pt x="405" y="268"/>
                  </a:cubicBezTo>
                  <a:cubicBezTo>
                    <a:pt x="401" y="262"/>
                    <a:pt x="397" y="255"/>
                    <a:pt x="393" y="249"/>
                  </a:cubicBezTo>
                  <a:cubicBezTo>
                    <a:pt x="389" y="244"/>
                    <a:pt x="384" y="239"/>
                    <a:pt x="379" y="234"/>
                  </a:cubicBezTo>
                  <a:cubicBezTo>
                    <a:pt x="377" y="232"/>
                    <a:pt x="375" y="229"/>
                    <a:pt x="373" y="227"/>
                  </a:cubicBezTo>
                  <a:cubicBezTo>
                    <a:pt x="372" y="221"/>
                    <a:pt x="373" y="215"/>
                    <a:pt x="373" y="210"/>
                  </a:cubicBezTo>
                  <a:close/>
                  <a:moveTo>
                    <a:pt x="343" y="137"/>
                  </a:moveTo>
                  <a:cubicBezTo>
                    <a:pt x="349" y="146"/>
                    <a:pt x="355" y="156"/>
                    <a:pt x="359" y="166"/>
                  </a:cubicBezTo>
                  <a:cubicBezTo>
                    <a:pt x="363" y="175"/>
                    <a:pt x="368" y="185"/>
                    <a:pt x="369" y="196"/>
                  </a:cubicBezTo>
                  <a:cubicBezTo>
                    <a:pt x="370" y="199"/>
                    <a:pt x="370" y="203"/>
                    <a:pt x="370" y="207"/>
                  </a:cubicBezTo>
                  <a:cubicBezTo>
                    <a:pt x="370" y="210"/>
                    <a:pt x="369" y="213"/>
                    <a:pt x="369" y="216"/>
                  </a:cubicBezTo>
                  <a:cubicBezTo>
                    <a:pt x="369" y="218"/>
                    <a:pt x="369" y="221"/>
                    <a:pt x="370" y="223"/>
                  </a:cubicBezTo>
                  <a:cubicBezTo>
                    <a:pt x="368" y="221"/>
                    <a:pt x="365" y="219"/>
                    <a:pt x="363" y="216"/>
                  </a:cubicBezTo>
                  <a:cubicBezTo>
                    <a:pt x="363" y="216"/>
                    <a:pt x="363" y="216"/>
                    <a:pt x="363" y="216"/>
                  </a:cubicBezTo>
                  <a:cubicBezTo>
                    <a:pt x="363" y="216"/>
                    <a:pt x="363" y="216"/>
                    <a:pt x="363" y="215"/>
                  </a:cubicBezTo>
                  <a:cubicBezTo>
                    <a:pt x="364" y="200"/>
                    <a:pt x="357" y="185"/>
                    <a:pt x="352" y="170"/>
                  </a:cubicBezTo>
                  <a:cubicBezTo>
                    <a:pt x="348" y="157"/>
                    <a:pt x="346" y="144"/>
                    <a:pt x="340" y="132"/>
                  </a:cubicBezTo>
                  <a:cubicBezTo>
                    <a:pt x="341" y="134"/>
                    <a:pt x="342" y="136"/>
                    <a:pt x="343" y="137"/>
                  </a:cubicBezTo>
                  <a:close/>
                  <a:moveTo>
                    <a:pt x="321" y="108"/>
                  </a:moveTo>
                  <a:cubicBezTo>
                    <a:pt x="322" y="110"/>
                    <a:pt x="325" y="112"/>
                    <a:pt x="326" y="114"/>
                  </a:cubicBezTo>
                  <a:cubicBezTo>
                    <a:pt x="326" y="115"/>
                    <a:pt x="326" y="116"/>
                    <a:pt x="326" y="116"/>
                  </a:cubicBezTo>
                  <a:cubicBezTo>
                    <a:pt x="328" y="118"/>
                    <a:pt x="329" y="119"/>
                    <a:pt x="330" y="121"/>
                  </a:cubicBezTo>
                  <a:cubicBezTo>
                    <a:pt x="330" y="121"/>
                    <a:pt x="330" y="121"/>
                    <a:pt x="330" y="121"/>
                  </a:cubicBezTo>
                  <a:cubicBezTo>
                    <a:pt x="331" y="124"/>
                    <a:pt x="331" y="127"/>
                    <a:pt x="334" y="129"/>
                  </a:cubicBezTo>
                  <a:cubicBezTo>
                    <a:pt x="334" y="130"/>
                    <a:pt x="335" y="130"/>
                    <a:pt x="336" y="129"/>
                  </a:cubicBezTo>
                  <a:cubicBezTo>
                    <a:pt x="343" y="143"/>
                    <a:pt x="344" y="158"/>
                    <a:pt x="349" y="172"/>
                  </a:cubicBezTo>
                  <a:cubicBezTo>
                    <a:pt x="354" y="186"/>
                    <a:pt x="360" y="200"/>
                    <a:pt x="361" y="215"/>
                  </a:cubicBezTo>
                  <a:cubicBezTo>
                    <a:pt x="356" y="211"/>
                    <a:pt x="351" y="208"/>
                    <a:pt x="345" y="205"/>
                  </a:cubicBezTo>
                  <a:cubicBezTo>
                    <a:pt x="339" y="201"/>
                    <a:pt x="333" y="198"/>
                    <a:pt x="327" y="195"/>
                  </a:cubicBezTo>
                  <a:cubicBezTo>
                    <a:pt x="328" y="184"/>
                    <a:pt x="322" y="174"/>
                    <a:pt x="317" y="164"/>
                  </a:cubicBezTo>
                  <a:cubicBezTo>
                    <a:pt x="314" y="157"/>
                    <a:pt x="311" y="150"/>
                    <a:pt x="310" y="143"/>
                  </a:cubicBezTo>
                  <a:cubicBezTo>
                    <a:pt x="308" y="135"/>
                    <a:pt x="308" y="129"/>
                    <a:pt x="309" y="121"/>
                  </a:cubicBezTo>
                  <a:cubicBezTo>
                    <a:pt x="309" y="121"/>
                    <a:pt x="308" y="121"/>
                    <a:pt x="308" y="121"/>
                  </a:cubicBezTo>
                  <a:cubicBezTo>
                    <a:pt x="305" y="126"/>
                    <a:pt x="306" y="132"/>
                    <a:pt x="307" y="137"/>
                  </a:cubicBezTo>
                  <a:cubicBezTo>
                    <a:pt x="308" y="145"/>
                    <a:pt x="310" y="152"/>
                    <a:pt x="313" y="159"/>
                  </a:cubicBezTo>
                  <a:cubicBezTo>
                    <a:pt x="318" y="171"/>
                    <a:pt x="324" y="182"/>
                    <a:pt x="325" y="194"/>
                  </a:cubicBezTo>
                  <a:cubicBezTo>
                    <a:pt x="319" y="191"/>
                    <a:pt x="312" y="188"/>
                    <a:pt x="305" y="187"/>
                  </a:cubicBezTo>
                  <a:cubicBezTo>
                    <a:pt x="304" y="187"/>
                    <a:pt x="304" y="186"/>
                    <a:pt x="303" y="186"/>
                  </a:cubicBezTo>
                  <a:cubicBezTo>
                    <a:pt x="303" y="186"/>
                    <a:pt x="303" y="185"/>
                    <a:pt x="303" y="185"/>
                  </a:cubicBezTo>
                  <a:cubicBezTo>
                    <a:pt x="300" y="180"/>
                    <a:pt x="301" y="175"/>
                    <a:pt x="300" y="170"/>
                  </a:cubicBezTo>
                  <a:cubicBezTo>
                    <a:pt x="300" y="164"/>
                    <a:pt x="300" y="158"/>
                    <a:pt x="300" y="153"/>
                  </a:cubicBezTo>
                  <a:cubicBezTo>
                    <a:pt x="300" y="142"/>
                    <a:pt x="302" y="133"/>
                    <a:pt x="306" y="123"/>
                  </a:cubicBezTo>
                  <a:cubicBezTo>
                    <a:pt x="308" y="118"/>
                    <a:pt x="309" y="113"/>
                    <a:pt x="312" y="108"/>
                  </a:cubicBezTo>
                  <a:cubicBezTo>
                    <a:pt x="312" y="108"/>
                    <a:pt x="312" y="108"/>
                    <a:pt x="312" y="107"/>
                  </a:cubicBezTo>
                  <a:cubicBezTo>
                    <a:pt x="312" y="107"/>
                    <a:pt x="312" y="107"/>
                    <a:pt x="312" y="107"/>
                  </a:cubicBezTo>
                  <a:cubicBezTo>
                    <a:pt x="313" y="106"/>
                    <a:pt x="314" y="105"/>
                    <a:pt x="314" y="104"/>
                  </a:cubicBezTo>
                  <a:cubicBezTo>
                    <a:pt x="315" y="103"/>
                    <a:pt x="320" y="107"/>
                    <a:pt x="321" y="108"/>
                  </a:cubicBezTo>
                  <a:close/>
                  <a:moveTo>
                    <a:pt x="297" y="173"/>
                  </a:moveTo>
                  <a:cubicBezTo>
                    <a:pt x="297" y="177"/>
                    <a:pt x="297" y="181"/>
                    <a:pt x="299" y="185"/>
                  </a:cubicBezTo>
                  <a:cubicBezTo>
                    <a:pt x="297" y="185"/>
                    <a:pt x="295" y="184"/>
                    <a:pt x="293" y="184"/>
                  </a:cubicBezTo>
                  <a:cubicBezTo>
                    <a:pt x="293" y="184"/>
                    <a:pt x="293" y="183"/>
                    <a:pt x="293" y="183"/>
                  </a:cubicBezTo>
                  <a:cubicBezTo>
                    <a:pt x="293" y="183"/>
                    <a:pt x="293" y="182"/>
                    <a:pt x="293" y="182"/>
                  </a:cubicBezTo>
                  <a:cubicBezTo>
                    <a:pt x="288" y="170"/>
                    <a:pt x="292" y="155"/>
                    <a:pt x="295" y="142"/>
                  </a:cubicBezTo>
                  <a:cubicBezTo>
                    <a:pt x="297" y="136"/>
                    <a:pt x="298" y="129"/>
                    <a:pt x="300" y="122"/>
                  </a:cubicBezTo>
                  <a:cubicBezTo>
                    <a:pt x="302" y="118"/>
                    <a:pt x="303" y="114"/>
                    <a:pt x="307" y="112"/>
                  </a:cubicBezTo>
                  <a:cubicBezTo>
                    <a:pt x="306" y="114"/>
                    <a:pt x="305" y="116"/>
                    <a:pt x="305" y="117"/>
                  </a:cubicBezTo>
                  <a:cubicBezTo>
                    <a:pt x="303" y="123"/>
                    <a:pt x="300" y="129"/>
                    <a:pt x="299" y="136"/>
                  </a:cubicBezTo>
                  <a:cubicBezTo>
                    <a:pt x="298" y="141"/>
                    <a:pt x="297" y="147"/>
                    <a:pt x="297" y="152"/>
                  </a:cubicBezTo>
                  <a:cubicBezTo>
                    <a:pt x="297" y="159"/>
                    <a:pt x="297" y="166"/>
                    <a:pt x="297" y="173"/>
                  </a:cubicBezTo>
                  <a:close/>
                  <a:moveTo>
                    <a:pt x="239" y="8"/>
                  </a:moveTo>
                  <a:cubicBezTo>
                    <a:pt x="238" y="6"/>
                    <a:pt x="245" y="10"/>
                    <a:pt x="246" y="10"/>
                  </a:cubicBezTo>
                  <a:cubicBezTo>
                    <a:pt x="249" y="12"/>
                    <a:pt x="252" y="14"/>
                    <a:pt x="256" y="16"/>
                  </a:cubicBezTo>
                  <a:cubicBezTo>
                    <a:pt x="264" y="22"/>
                    <a:pt x="272" y="30"/>
                    <a:pt x="279" y="38"/>
                  </a:cubicBezTo>
                  <a:cubicBezTo>
                    <a:pt x="288" y="49"/>
                    <a:pt x="296" y="60"/>
                    <a:pt x="302" y="73"/>
                  </a:cubicBezTo>
                  <a:cubicBezTo>
                    <a:pt x="305" y="80"/>
                    <a:pt x="309" y="86"/>
                    <a:pt x="311" y="93"/>
                  </a:cubicBezTo>
                  <a:cubicBezTo>
                    <a:pt x="312" y="96"/>
                    <a:pt x="313" y="99"/>
                    <a:pt x="315" y="102"/>
                  </a:cubicBezTo>
                  <a:cubicBezTo>
                    <a:pt x="312" y="102"/>
                    <a:pt x="310" y="104"/>
                    <a:pt x="309" y="107"/>
                  </a:cubicBezTo>
                  <a:cubicBezTo>
                    <a:pt x="306" y="108"/>
                    <a:pt x="304" y="110"/>
                    <a:pt x="302" y="112"/>
                  </a:cubicBezTo>
                  <a:cubicBezTo>
                    <a:pt x="302" y="108"/>
                    <a:pt x="300" y="104"/>
                    <a:pt x="299" y="101"/>
                  </a:cubicBezTo>
                  <a:cubicBezTo>
                    <a:pt x="298" y="99"/>
                    <a:pt x="297" y="97"/>
                    <a:pt x="297" y="96"/>
                  </a:cubicBezTo>
                  <a:cubicBezTo>
                    <a:pt x="297" y="96"/>
                    <a:pt x="297" y="96"/>
                    <a:pt x="297" y="95"/>
                  </a:cubicBezTo>
                  <a:cubicBezTo>
                    <a:pt x="298" y="93"/>
                    <a:pt x="297" y="90"/>
                    <a:pt x="297" y="88"/>
                  </a:cubicBezTo>
                  <a:cubicBezTo>
                    <a:pt x="297" y="85"/>
                    <a:pt x="297" y="82"/>
                    <a:pt x="298" y="79"/>
                  </a:cubicBezTo>
                  <a:cubicBezTo>
                    <a:pt x="298" y="79"/>
                    <a:pt x="297" y="79"/>
                    <a:pt x="297" y="79"/>
                  </a:cubicBezTo>
                  <a:cubicBezTo>
                    <a:pt x="296" y="82"/>
                    <a:pt x="296" y="85"/>
                    <a:pt x="296" y="88"/>
                  </a:cubicBezTo>
                  <a:cubicBezTo>
                    <a:pt x="296" y="89"/>
                    <a:pt x="295" y="91"/>
                    <a:pt x="295" y="93"/>
                  </a:cubicBezTo>
                  <a:cubicBezTo>
                    <a:pt x="294" y="91"/>
                    <a:pt x="293" y="89"/>
                    <a:pt x="292" y="87"/>
                  </a:cubicBezTo>
                  <a:cubicBezTo>
                    <a:pt x="293" y="86"/>
                    <a:pt x="293" y="83"/>
                    <a:pt x="293" y="82"/>
                  </a:cubicBezTo>
                  <a:cubicBezTo>
                    <a:pt x="293" y="80"/>
                    <a:pt x="293" y="77"/>
                    <a:pt x="293" y="75"/>
                  </a:cubicBezTo>
                  <a:cubicBezTo>
                    <a:pt x="293" y="74"/>
                    <a:pt x="292" y="74"/>
                    <a:pt x="292" y="75"/>
                  </a:cubicBezTo>
                  <a:cubicBezTo>
                    <a:pt x="291" y="77"/>
                    <a:pt x="291" y="80"/>
                    <a:pt x="291" y="82"/>
                  </a:cubicBezTo>
                  <a:cubicBezTo>
                    <a:pt x="291" y="83"/>
                    <a:pt x="291" y="84"/>
                    <a:pt x="291" y="84"/>
                  </a:cubicBezTo>
                  <a:cubicBezTo>
                    <a:pt x="290" y="83"/>
                    <a:pt x="289" y="82"/>
                    <a:pt x="289" y="81"/>
                  </a:cubicBezTo>
                  <a:cubicBezTo>
                    <a:pt x="289" y="80"/>
                    <a:pt x="288" y="78"/>
                    <a:pt x="288" y="77"/>
                  </a:cubicBezTo>
                  <a:cubicBezTo>
                    <a:pt x="288" y="75"/>
                    <a:pt x="288" y="74"/>
                    <a:pt x="288" y="72"/>
                  </a:cubicBezTo>
                  <a:cubicBezTo>
                    <a:pt x="288" y="71"/>
                    <a:pt x="287" y="71"/>
                    <a:pt x="287" y="72"/>
                  </a:cubicBezTo>
                  <a:cubicBezTo>
                    <a:pt x="287" y="74"/>
                    <a:pt x="287" y="76"/>
                    <a:pt x="287" y="78"/>
                  </a:cubicBezTo>
                  <a:cubicBezTo>
                    <a:pt x="287" y="78"/>
                    <a:pt x="287" y="78"/>
                    <a:pt x="287" y="78"/>
                  </a:cubicBezTo>
                  <a:cubicBezTo>
                    <a:pt x="287" y="78"/>
                    <a:pt x="286" y="77"/>
                    <a:pt x="286" y="76"/>
                  </a:cubicBezTo>
                  <a:cubicBezTo>
                    <a:pt x="285" y="76"/>
                    <a:pt x="284" y="75"/>
                    <a:pt x="284" y="73"/>
                  </a:cubicBezTo>
                  <a:cubicBezTo>
                    <a:pt x="284" y="71"/>
                    <a:pt x="284" y="69"/>
                    <a:pt x="284" y="67"/>
                  </a:cubicBezTo>
                  <a:cubicBezTo>
                    <a:pt x="284" y="64"/>
                    <a:pt x="284" y="62"/>
                    <a:pt x="284" y="59"/>
                  </a:cubicBezTo>
                  <a:cubicBezTo>
                    <a:pt x="284" y="58"/>
                    <a:pt x="284" y="58"/>
                    <a:pt x="284" y="59"/>
                  </a:cubicBezTo>
                  <a:cubicBezTo>
                    <a:pt x="283" y="61"/>
                    <a:pt x="283" y="64"/>
                    <a:pt x="283" y="67"/>
                  </a:cubicBezTo>
                  <a:cubicBezTo>
                    <a:pt x="283" y="68"/>
                    <a:pt x="282" y="70"/>
                    <a:pt x="282" y="71"/>
                  </a:cubicBezTo>
                  <a:cubicBezTo>
                    <a:pt x="281" y="69"/>
                    <a:pt x="279" y="67"/>
                    <a:pt x="277" y="65"/>
                  </a:cubicBezTo>
                  <a:cubicBezTo>
                    <a:pt x="278" y="63"/>
                    <a:pt x="278" y="62"/>
                    <a:pt x="278" y="60"/>
                  </a:cubicBezTo>
                  <a:cubicBezTo>
                    <a:pt x="278" y="58"/>
                    <a:pt x="278" y="56"/>
                    <a:pt x="278" y="55"/>
                  </a:cubicBezTo>
                  <a:cubicBezTo>
                    <a:pt x="278" y="54"/>
                    <a:pt x="277" y="53"/>
                    <a:pt x="277" y="54"/>
                  </a:cubicBezTo>
                  <a:cubicBezTo>
                    <a:pt x="277" y="57"/>
                    <a:pt x="276" y="61"/>
                    <a:pt x="276" y="64"/>
                  </a:cubicBezTo>
                  <a:cubicBezTo>
                    <a:pt x="275" y="63"/>
                    <a:pt x="274" y="61"/>
                    <a:pt x="273" y="60"/>
                  </a:cubicBezTo>
                  <a:cubicBezTo>
                    <a:pt x="273" y="59"/>
                    <a:pt x="273" y="58"/>
                    <a:pt x="273" y="56"/>
                  </a:cubicBezTo>
                  <a:cubicBezTo>
                    <a:pt x="273" y="55"/>
                    <a:pt x="273" y="53"/>
                    <a:pt x="273" y="51"/>
                  </a:cubicBezTo>
                  <a:cubicBezTo>
                    <a:pt x="273" y="50"/>
                    <a:pt x="272" y="50"/>
                    <a:pt x="272" y="51"/>
                  </a:cubicBezTo>
                  <a:cubicBezTo>
                    <a:pt x="272" y="53"/>
                    <a:pt x="272" y="55"/>
                    <a:pt x="272" y="56"/>
                  </a:cubicBezTo>
                  <a:cubicBezTo>
                    <a:pt x="272" y="57"/>
                    <a:pt x="271" y="58"/>
                    <a:pt x="271" y="59"/>
                  </a:cubicBezTo>
                  <a:cubicBezTo>
                    <a:pt x="270" y="58"/>
                    <a:pt x="269" y="57"/>
                    <a:pt x="268" y="56"/>
                  </a:cubicBezTo>
                  <a:cubicBezTo>
                    <a:pt x="268" y="56"/>
                    <a:pt x="268" y="56"/>
                    <a:pt x="268" y="56"/>
                  </a:cubicBezTo>
                  <a:cubicBezTo>
                    <a:pt x="270" y="55"/>
                    <a:pt x="270" y="52"/>
                    <a:pt x="270" y="50"/>
                  </a:cubicBezTo>
                  <a:cubicBezTo>
                    <a:pt x="271" y="48"/>
                    <a:pt x="271" y="46"/>
                    <a:pt x="271" y="44"/>
                  </a:cubicBezTo>
                  <a:cubicBezTo>
                    <a:pt x="271" y="43"/>
                    <a:pt x="270" y="43"/>
                    <a:pt x="270" y="44"/>
                  </a:cubicBezTo>
                  <a:cubicBezTo>
                    <a:pt x="269" y="46"/>
                    <a:pt x="269" y="48"/>
                    <a:pt x="269" y="50"/>
                  </a:cubicBezTo>
                  <a:cubicBezTo>
                    <a:pt x="268" y="52"/>
                    <a:pt x="267" y="54"/>
                    <a:pt x="267" y="56"/>
                  </a:cubicBezTo>
                  <a:cubicBezTo>
                    <a:pt x="267" y="56"/>
                    <a:pt x="267" y="56"/>
                    <a:pt x="267" y="56"/>
                  </a:cubicBezTo>
                  <a:cubicBezTo>
                    <a:pt x="266" y="55"/>
                    <a:pt x="264" y="54"/>
                    <a:pt x="262" y="54"/>
                  </a:cubicBezTo>
                  <a:cubicBezTo>
                    <a:pt x="263" y="52"/>
                    <a:pt x="264" y="49"/>
                    <a:pt x="264" y="47"/>
                  </a:cubicBezTo>
                  <a:cubicBezTo>
                    <a:pt x="265" y="45"/>
                    <a:pt x="265" y="43"/>
                    <a:pt x="265" y="40"/>
                  </a:cubicBezTo>
                  <a:cubicBezTo>
                    <a:pt x="265" y="40"/>
                    <a:pt x="263" y="40"/>
                    <a:pt x="263" y="40"/>
                  </a:cubicBezTo>
                  <a:cubicBezTo>
                    <a:pt x="264" y="43"/>
                    <a:pt x="263" y="45"/>
                    <a:pt x="262" y="47"/>
                  </a:cubicBezTo>
                  <a:cubicBezTo>
                    <a:pt x="262" y="49"/>
                    <a:pt x="261" y="51"/>
                    <a:pt x="261" y="53"/>
                  </a:cubicBezTo>
                  <a:cubicBezTo>
                    <a:pt x="261" y="53"/>
                    <a:pt x="261" y="54"/>
                    <a:pt x="261" y="54"/>
                  </a:cubicBezTo>
                  <a:cubicBezTo>
                    <a:pt x="260" y="54"/>
                    <a:pt x="259" y="54"/>
                    <a:pt x="257" y="54"/>
                  </a:cubicBezTo>
                  <a:cubicBezTo>
                    <a:pt x="257" y="54"/>
                    <a:pt x="257" y="53"/>
                    <a:pt x="257" y="53"/>
                  </a:cubicBezTo>
                  <a:cubicBezTo>
                    <a:pt x="257" y="53"/>
                    <a:pt x="257" y="53"/>
                    <a:pt x="257" y="53"/>
                  </a:cubicBezTo>
                  <a:cubicBezTo>
                    <a:pt x="257" y="51"/>
                    <a:pt x="258" y="49"/>
                    <a:pt x="258" y="48"/>
                  </a:cubicBezTo>
                  <a:cubicBezTo>
                    <a:pt x="258" y="47"/>
                    <a:pt x="258" y="47"/>
                    <a:pt x="257" y="47"/>
                  </a:cubicBezTo>
                  <a:cubicBezTo>
                    <a:pt x="257" y="49"/>
                    <a:pt x="256" y="50"/>
                    <a:pt x="256" y="51"/>
                  </a:cubicBezTo>
                  <a:cubicBezTo>
                    <a:pt x="255" y="49"/>
                    <a:pt x="255" y="48"/>
                    <a:pt x="254" y="46"/>
                  </a:cubicBezTo>
                  <a:cubicBezTo>
                    <a:pt x="254" y="46"/>
                    <a:pt x="254" y="46"/>
                    <a:pt x="254" y="46"/>
                  </a:cubicBezTo>
                  <a:cubicBezTo>
                    <a:pt x="255" y="44"/>
                    <a:pt x="255" y="40"/>
                    <a:pt x="256" y="38"/>
                  </a:cubicBezTo>
                  <a:cubicBezTo>
                    <a:pt x="256" y="35"/>
                    <a:pt x="256" y="32"/>
                    <a:pt x="256" y="28"/>
                  </a:cubicBezTo>
                  <a:cubicBezTo>
                    <a:pt x="256" y="28"/>
                    <a:pt x="255" y="28"/>
                    <a:pt x="255" y="28"/>
                  </a:cubicBezTo>
                  <a:cubicBezTo>
                    <a:pt x="255" y="32"/>
                    <a:pt x="254" y="35"/>
                    <a:pt x="254" y="38"/>
                  </a:cubicBezTo>
                  <a:cubicBezTo>
                    <a:pt x="253" y="40"/>
                    <a:pt x="253" y="42"/>
                    <a:pt x="253" y="43"/>
                  </a:cubicBezTo>
                  <a:cubicBezTo>
                    <a:pt x="248" y="32"/>
                    <a:pt x="243" y="20"/>
                    <a:pt x="238" y="9"/>
                  </a:cubicBezTo>
                  <a:cubicBezTo>
                    <a:pt x="238" y="9"/>
                    <a:pt x="239" y="8"/>
                    <a:pt x="239" y="8"/>
                  </a:cubicBezTo>
                  <a:close/>
                  <a:moveTo>
                    <a:pt x="235" y="9"/>
                  </a:moveTo>
                  <a:cubicBezTo>
                    <a:pt x="236" y="9"/>
                    <a:pt x="236" y="9"/>
                    <a:pt x="237" y="9"/>
                  </a:cubicBezTo>
                  <a:cubicBezTo>
                    <a:pt x="237" y="17"/>
                    <a:pt x="242" y="24"/>
                    <a:pt x="245" y="31"/>
                  </a:cubicBezTo>
                  <a:cubicBezTo>
                    <a:pt x="248" y="40"/>
                    <a:pt x="251" y="48"/>
                    <a:pt x="255" y="56"/>
                  </a:cubicBezTo>
                  <a:cubicBezTo>
                    <a:pt x="255" y="57"/>
                    <a:pt x="255" y="57"/>
                    <a:pt x="255" y="58"/>
                  </a:cubicBezTo>
                  <a:cubicBezTo>
                    <a:pt x="255" y="58"/>
                    <a:pt x="255" y="58"/>
                    <a:pt x="256" y="58"/>
                  </a:cubicBezTo>
                  <a:cubicBezTo>
                    <a:pt x="256" y="58"/>
                    <a:pt x="256" y="58"/>
                    <a:pt x="256" y="58"/>
                  </a:cubicBezTo>
                  <a:cubicBezTo>
                    <a:pt x="256" y="58"/>
                    <a:pt x="257" y="58"/>
                    <a:pt x="258" y="58"/>
                  </a:cubicBezTo>
                  <a:cubicBezTo>
                    <a:pt x="262" y="55"/>
                    <a:pt x="267" y="60"/>
                    <a:pt x="270" y="63"/>
                  </a:cubicBezTo>
                  <a:cubicBezTo>
                    <a:pt x="276" y="68"/>
                    <a:pt x="280" y="75"/>
                    <a:pt x="284" y="81"/>
                  </a:cubicBezTo>
                  <a:cubicBezTo>
                    <a:pt x="291" y="91"/>
                    <a:pt x="300" y="105"/>
                    <a:pt x="298" y="117"/>
                  </a:cubicBezTo>
                  <a:cubicBezTo>
                    <a:pt x="298" y="117"/>
                    <a:pt x="298" y="118"/>
                    <a:pt x="298" y="118"/>
                  </a:cubicBezTo>
                  <a:cubicBezTo>
                    <a:pt x="298" y="120"/>
                    <a:pt x="297" y="122"/>
                    <a:pt x="296" y="123"/>
                  </a:cubicBezTo>
                  <a:cubicBezTo>
                    <a:pt x="294" y="131"/>
                    <a:pt x="293" y="138"/>
                    <a:pt x="291" y="146"/>
                  </a:cubicBezTo>
                  <a:cubicBezTo>
                    <a:pt x="289" y="154"/>
                    <a:pt x="286" y="164"/>
                    <a:pt x="287" y="174"/>
                  </a:cubicBezTo>
                  <a:cubicBezTo>
                    <a:pt x="284" y="170"/>
                    <a:pt x="281" y="166"/>
                    <a:pt x="278" y="162"/>
                  </a:cubicBezTo>
                  <a:cubicBezTo>
                    <a:pt x="270" y="150"/>
                    <a:pt x="262" y="137"/>
                    <a:pt x="255" y="124"/>
                  </a:cubicBezTo>
                  <a:cubicBezTo>
                    <a:pt x="251" y="117"/>
                    <a:pt x="248" y="110"/>
                    <a:pt x="245" y="102"/>
                  </a:cubicBezTo>
                  <a:cubicBezTo>
                    <a:pt x="245" y="102"/>
                    <a:pt x="245" y="102"/>
                    <a:pt x="245" y="102"/>
                  </a:cubicBezTo>
                  <a:cubicBezTo>
                    <a:pt x="245" y="100"/>
                    <a:pt x="245" y="97"/>
                    <a:pt x="244" y="95"/>
                  </a:cubicBezTo>
                  <a:cubicBezTo>
                    <a:pt x="244" y="93"/>
                    <a:pt x="244" y="91"/>
                    <a:pt x="244" y="89"/>
                  </a:cubicBezTo>
                  <a:cubicBezTo>
                    <a:pt x="244" y="87"/>
                    <a:pt x="242" y="87"/>
                    <a:pt x="242" y="89"/>
                  </a:cubicBezTo>
                  <a:cubicBezTo>
                    <a:pt x="242" y="91"/>
                    <a:pt x="242" y="93"/>
                    <a:pt x="242" y="95"/>
                  </a:cubicBezTo>
                  <a:cubicBezTo>
                    <a:pt x="241" y="92"/>
                    <a:pt x="241" y="88"/>
                    <a:pt x="240" y="85"/>
                  </a:cubicBezTo>
                  <a:cubicBezTo>
                    <a:pt x="239" y="72"/>
                    <a:pt x="239" y="60"/>
                    <a:pt x="236" y="47"/>
                  </a:cubicBezTo>
                  <a:cubicBezTo>
                    <a:pt x="235" y="47"/>
                    <a:pt x="235" y="46"/>
                    <a:pt x="234" y="46"/>
                  </a:cubicBezTo>
                  <a:cubicBezTo>
                    <a:pt x="232" y="46"/>
                    <a:pt x="233" y="34"/>
                    <a:pt x="232" y="32"/>
                  </a:cubicBezTo>
                  <a:cubicBezTo>
                    <a:pt x="231" y="26"/>
                    <a:pt x="229" y="21"/>
                    <a:pt x="229" y="16"/>
                  </a:cubicBezTo>
                  <a:cubicBezTo>
                    <a:pt x="229" y="15"/>
                    <a:pt x="229" y="15"/>
                    <a:pt x="228" y="15"/>
                  </a:cubicBezTo>
                  <a:cubicBezTo>
                    <a:pt x="230" y="11"/>
                    <a:pt x="232" y="5"/>
                    <a:pt x="235" y="9"/>
                  </a:cubicBezTo>
                  <a:close/>
                  <a:moveTo>
                    <a:pt x="269" y="165"/>
                  </a:moveTo>
                  <a:cubicBezTo>
                    <a:pt x="262" y="157"/>
                    <a:pt x="255" y="149"/>
                    <a:pt x="250" y="140"/>
                  </a:cubicBezTo>
                  <a:cubicBezTo>
                    <a:pt x="240" y="123"/>
                    <a:pt x="233" y="106"/>
                    <a:pt x="228" y="87"/>
                  </a:cubicBezTo>
                  <a:cubicBezTo>
                    <a:pt x="223" y="68"/>
                    <a:pt x="220" y="49"/>
                    <a:pt x="224" y="29"/>
                  </a:cubicBezTo>
                  <a:cubicBezTo>
                    <a:pt x="225" y="27"/>
                    <a:pt x="225" y="25"/>
                    <a:pt x="226" y="23"/>
                  </a:cubicBezTo>
                  <a:cubicBezTo>
                    <a:pt x="226" y="28"/>
                    <a:pt x="229" y="32"/>
                    <a:pt x="229" y="37"/>
                  </a:cubicBezTo>
                  <a:cubicBezTo>
                    <a:pt x="229" y="41"/>
                    <a:pt x="227" y="48"/>
                    <a:pt x="232" y="50"/>
                  </a:cubicBezTo>
                  <a:cubicBezTo>
                    <a:pt x="235" y="61"/>
                    <a:pt x="234" y="74"/>
                    <a:pt x="236" y="86"/>
                  </a:cubicBezTo>
                  <a:cubicBezTo>
                    <a:pt x="238" y="98"/>
                    <a:pt x="243" y="110"/>
                    <a:pt x="249" y="121"/>
                  </a:cubicBezTo>
                  <a:cubicBezTo>
                    <a:pt x="255" y="134"/>
                    <a:pt x="263" y="146"/>
                    <a:pt x="271" y="158"/>
                  </a:cubicBezTo>
                  <a:cubicBezTo>
                    <a:pt x="274" y="163"/>
                    <a:pt x="277" y="168"/>
                    <a:pt x="281" y="172"/>
                  </a:cubicBezTo>
                  <a:cubicBezTo>
                    <a:pt x="282" y="174"/>
                    <a:pt x="285" y="176"/>
                    <a:pt x="288" y="178"/>
                  </a:cubicBezTo>
                  <a:cubicBezTo>
                    <a:pt x="288" y="179"/>
                    <a:pt x="288" y="181"/>
                    <a:pt x="289" y="182"/>
                  </a:cubicBezTo>
                  <a:cubicBezTo>
                    <a:pt x="281" y="178"/>
                    <a:pt x="275" y="171"/>
                    <a:pt x="269" y="165"/>
                  </a:cubicBezTo>
                  <a:close/>
                  <a:moveTo>
                    <a:pt x="275" y="184"/>
                  </a:moveTo>
                  <a:cubicBezTo>
                    <a:pt x="279" y="184"/>
                    <a:pt x="284" y="185"/>
                    <a:pt x="289" y="186"/>
                  </a:cubicBezTo>
                  <a:cubicBezTo>
                    <a:pt x="289" y="187"/>
                    <a:pt x="290" y="187"/>
                    <a:pt x="290" y="187"/>
                  </a:cubicBezTo>
                  <a:cubicBezTo>
                    <a:pt x="291" y="187"/>
                    <a:pt x="291" y="187"/>
                    <a:pt x="292" y="187"/>
                  </a:cubicBezTo>
                  <a:cubicBezTo>
                    <a:pt x="294" y="188"/>
                    <a:pt x="296" y="188"/>
                    <a:pt x="298" y="188"/>
                  </a:cubicBezTo>
                  <a:cubicBezTo>
                    <a:pt x="306" y="190"/>
                    <a:pt x="314" y="192"/>
                    <a:pt x="321" y="196"/>
                  </a:cubicBezTo>
                  <a:cubicBezTo>
                    <a:pt x="337" y="205"/>
                    <a:pt x="354" y="211"/>
                    <a:pt x="366" y="224"/>
                  </a:cubicBezTo>
                  <a:cubicBezTo>
                    <a:pt x="372" y="231"/>
                    <a:pt x="378" y="237"/>
                    <a:pt x="384" y="244"/>
                  </a:cubicBezTo>
                  <a:cubicBezTo>
                    <a:pt x="390" y="250"/>
                    <a:pt x="394" y="257"/>
                    <a:pt x="398" y="264"/>
                  </a:cubicBezTo>
                  <a:cubicBezTo>
                    <a:pt x="406" y="276"/>
                    <a:pt x="416" y="289"/>
                    <a:pt x="422" y="303"/>
                  </a:cubicBezTo>
                  <a:cubicBezTo>
                    <a:pt x="421" y="303"/>
                    <a:pt x="421" y="304"/>
                    <a:pt x="421" y="304"/>
                  </a:cubicBezTo>
                  <a:cubicBezTo>
                    <a:pt x="420" y="305"/>
                    <a:pt x="419" y="307"/>
                    <a:pt x="418" y="308"/>
                  </a:cubicBezTo>
                  <a:cubicBezTo>
                    <a:pt x="418" y="307"/>
                    <a:pt x="418" y="307"/>
                    <a:pt x="418" y="307"/>
                  </a:cubicBezTo>
                  <a:cubicBezTo>
                    <a:pt x="406" y="285"/>
                    <a:pt x="397" y="261"/>
                    <a:pt x="378" y="244"/>
                  </a:cubicBezTo>
                  <a:cubicBezTo>
                    <a:pt x="369" y="235"/>
                    <a:pt x="359" y="228"/>
                    <a:pt x="349" y="220"/>
                  </a:cubicBezTo>
                  <a:cubicBezTo>
                    <a:pt x="339" y="212"/>
                    <a:pt x="330" y="203"/>
                    <a:pt x="319" y="197"/>
                  </a:cubicBezTo>
                  <a:cubicBezTo>
                    <a:pt x="308" y="192"/>
                    <a:pt x="295" y="189"/>
                    <a:pt x="283" y="187"/>
                  </a:cubicBezTo>
                  <a:cubicBezTo>
                    <a:pt x="272" y="186"/>
                    <a:pt x="261" y="184"/>
                    <a:pt x="250" y="186"/>
                  </a:cubicBezTo>
                  <a:cubicBezTo>
                    <a:pt x="239" y="187"/>
                    <a:pt x="229" y="191"/>
                    <a:pt x="219" y="198"/>
                  </a:cubicBezTo>
                  <a:cubicBezTo>
                    <a:pt x="209" y="205"/>
                    <a:pt x="206" y="214"/>
                    <a:pt x="201" y="225"/>
                  </a:cubicBezTo>
                  <a:cubicBezTo>
                    <a:pt x="200" y="226"/>
                    <a:pt x="202" y="227"/>
                    <a:pt x="202" y="226"/>
                  </a:cubicBezTo>
                  <a:cubicBezTo>
                    <a:pt x="206" y="221"/>
                    <a:pt x="208" y="216"/>
                    <a:pt x="211" y="211"/>
                  </a:cubicBezTo>
                  <a:cubicBezTo>
                    <a:pt x="215" y="206"/>
                    <a:pt x="220" y="202"/>
                    <a:pt x="226" y="198"/>
                  </a:cubicBezTo>
                  <a:cubicBezTo>
                    <a:pt x="236" y="192"/>
                    <a:pt x="246" y="189"/>
                    <a:pt x="258" y="189"/>
                  </a:cubicBezTo>
                  <a:cubicBezTo>
                    <a:pt x="270" y="189"/>
                    <a:pt x="282" y="190"/>
                    <a:pt x="294" y="193"/>
                  </a:cubicBezTo>
                  <a:cubicBezTo>
                    <a:pt x="305" y="195"/>
                    <a:pt x="316" y="198"/>
                    <a:pt x="325" y="205"/>
                  </a:cubicBezTo>
                  <a:cubicBezTo>
                    <a:pt x="334" y="212"/>
                    <a:pt x="343" y="219"/>
                    <a:pt x="352" y="226"/>
                  </a:cubicBezTo>
                  <a:cubicBezTo>
                    <a:pt x="361" y="233"/>
                    <a:pt x="371" y="240"/>
                    <a:pt x="379" y="249"/>
                  </a:cubicBezTo>
                  <a:cubicBezTo>
                    <a:pt x="388" y="258"/>
                    <a:pt x="394" y="269"/>
                    <a:pt x="401" y="281"/>
                  </a:cubicBezTo>
                  <a:cubicBezTo>
                    <a:pt x="403" y="285"/>
                    <a:pt x="405" y="289"/>
                    <a:pt x="407" y="293"/>
                  </a:cubicBezTo>
                  <a:cubicBezTo>
                    <a:pt x="400" y="284"/>
                    <a:pt x="391" y="275"/>
                    <a:pt x="383" y="266"/>
                  </a:cubicBezTo>
                  <a:cubicBezTo>
                    <a:pt x="376" y="260"/>
                    <a:pt x="370" y="253"/>
                    <a:pt x="362" y="247"/>
                  </a:cubicBezTo>
                  <a:cubicBezTo>
                    <a:pt x="357" y="242"/>
                    <a:pt x="351" y="238"/>
                    <a:pt x="344" y="236"/>
                  </a:cubicBezTo>
                  <a:cubicBezTo>
                    <a:pt x="343" y="236"/>
                    <a:pt x="343" y="237"/>
                    <a:pt x="344" y="237"/>
                  </a:cubicBezTo>
                  <a:cubicBezTo>
                    <a:pt x="360" y="243"/>
                    <a:pt x="372" y="258"/>
                    <a:pt x="384" y="270"/>
                  </a:cubicBezTo>
                  <a:cubicBezTo>
                    <a:pt x="395" y="281"/>
                    <a:pt x="406" y="293"/>
                    <a:pt x="413" y="306"/>
                  </a:cubicBezTo>
                  <a:cubicBezTo>
                    <a:pt x="413" y="306"/>
                    <a:pt x="413" y="306"/>
                    <a:pt x="413" y="306"/>
                  </a:cubicBezTo>
                  <a:cubicBezTo>
                    <a:pt x="412" y="305"/>
                    <a:pt x="411" y="304"/>
                    <a:pt x="409" y="303"/>
                  </a:cubicBezTo>
                  <a:cubicBezTo>
                    <a:pt x="405" y="298"/>
                    <a:pt x="402" y="294"/>
                    <a:pt x="398" y="289"/>
                  </a:cubicBezTo>
                  <a:cubicBezTo>
                    <a:pt x="389" y="280"/>
                    <a:pt x="378" y="273"/>
                    <a:pt x="368" y="265"/>
                  </a:cubicBezTo>
                  <a:cubicBezTo>
                    <a:pt x="368" y="264"/>
                    <a:pt x="367" y="265"/>
                    <a:pt x="368" y="265"/>
                  </a:cubicBezTo>
                  <a:cubicBezTo>
                    <a:pt x="377" y="274"/>
                    <a:pt x="388" y="281"/>
                    <a:pt x="396" y="291"/>
                  </a:cubicBezTo>
                  <a:cubicBezTo>
                    <a:pt x="400" y="295"/>
                    <a:pt x="404" y="300"/>
                    <a:pt x="408" y="304"/>
                  </a:cubicBezTo>
                  <a:cubicBezTo>
                    <a:pt x="408" y="305"/>
                    <a:pt x="408" y="305"/>
                    <a:pt x="409" y="306"/>
                  </a:cubicBezTo>
                  <a:cubicBezTo>
                    <a:pt x="404" y="302"/>
                    <a:pt x="398" y="299"/>
                    <a:pt x="393" y="295"/>
                  </a:cubicBezTo>
                  <a:cubicBezTo>
                    <a:pt x="388" y="290"/>
                    <a:pt x="383" y="285"/>
                    <a:pt x="376" y="282"/>
                  </a:cubicBezTo>
                  <a:cubicBezTo>
                    <a:pt x="376" y="282"/>
                    <a:pt x="376" y="282"/>
                    <a:pt x="376" y="283"/>
                  </a:cubicBezTo>
                  <a:cubicBezTo>
                    <a:pt x="388" y="292"/>
                    <a:pt x="401" y="301"/>
                    <a:pt x="412" y="311"/>
                  </a:cubicBezTo>
                  <a:cubicBezTo>
                    <a:pt x="412" y="311"/>
                    <a:pt x="412" y="311"/>
                    <a:pt x="412" y="311"/>
                  </a:cubicBezTo>
                  <a:cubicBezTo>
                    <a:pt x="399" y="301"/>
                    <a:pt x="384" y="291"/>
                    <a:pt x="368" y="285"/>
                  </a:cubicBezTo>
                  <a:cubicBezTo>
                    <a:pt x="359" y="282"/>
                    <a:pt x="349" y="280"/>
                    <a:pt x="341" y="276"/>
                  </a:cubicBezTo>
                  <a:cubicBezTo>
                    <a:pt x="334" y="272"/>
                    <a:pt x="327" y="268"/>
                    <a:pt x="319" y="266"/>
                  </a:cubicBezTo>
                  <a:cubicBezTo>
                    <a:pt x="319" y="266"/>
                    <a:pt x="319" y="266"/>
                    <a:pt x="319" y="266"/>
                  </a:cubicBezTo>
                  <a:cubicBezTo>
                    <a:pt x="321" y="269"/>
                    <a:pt x="324" y="270"/>
                    <a:pt x="328" y="271"/>
                  </a:cubicBezTo>
                  <a:cubicBezTo>
                    <a:pt x="332" y="273"/>
                    <a:pt x="337" y="276"/>
                    <a:pt x="341" y="278"/>
                  </a:cubicBezTo>
                  <a:cubicBezTo>
                    <a:pt x="349" y="281"/>
                    <a:pt x="357" y="284"/>
                    <a:pt x="364" y="286"/>
                  </a:cubicBezTo>
                  <a:cubicBezTo>
                    <a:pt x="373" y="290"/>
                    <a:pt x="383" y="293"/>
                    <a:pt x="391" y="299"/>
                  </a:cubicBezTo>
                  <a:cubicBezTo>
                    <a:pt x="397" y="304"/>
                    <a:pt x="403" y="308"/>
                    <a:pt x="409" y="313"/>
                  </a:cubicBezTo>
                  <a:cubicBezTo>
                    <a:pt x="409" y="313"/>
                    <a:pt x="408" y="313"/>
                    <a:pt x="408" y="312"/>
                  </a:cubicBezTo>
                  <a:cubicBezTo>
                    <a:pt x="407" y="312"/>
                    <a:pt x="407" y="311"/>
                    <a:pt x="406" y="311"/>
                  </a:cubicBezTo>
                  <a:cubicBezTo>
                    <a:pt x="405" y="310"/>
                    <a:pt x="404" y="310"/>
                    <a:pt x="404" y="309"/>
                  </a:cubicBezTo>
                  <a:cubicBezTo>
                    <a:pt x="403" y="308"/>
                    <a:pt x="402" y="307"/>
                    <a:pt x="400" y="307"/>
                  </a:cubicBezTo>
                  <a:cubicBezTo>
                    <a:pt x="396" y="304"/>
                    <a:pt x="392" y="301"/>
                    <a:pt x="388" y="299"/>
                  </a:cubicBezTo>
                  <a:cubicBezTo>
                    <a:pt x="379" y="294"/>
                    <a:pt x="369" y="292"/>
                    <a:pt x="360" y="288"/>
                  </a:cubicBezTo>
                  <a:cubicBezTo>
                    <a:pt x="350" y="284"/>
                    <a:pt x="340" y="281"/>
                    <a:pt x="331" y="277"/>
                  </a:cubicBezTo>
                  <a:cubicBezTo>
                    <a:pt x="321" y="273"/>
                    <a:pt x="311" y="271"/>
                    <a:pt x="302" y="265"/>
                  </a:cubicBezTo>
                  <a:cubicBezTo>
                    <a:pt x="302" y="265"/>
                    <a:pt x="301" y="266"/>
                    <a:pt x="302" y="266"/>
                  </a:cubicBezTo>
                  <a:cubicBezTo>
                    <a:pt x="308" y="273"/>
                    <a:pt x="318" y="274"/>
                    <a:pt x="327" y="277"/>
                  </a:cubicBezTo>
                  <a:cubicBezTo>
                    <a:pt x="337" y="281"/>
                    <a:pt x="347" y="285"/>
                    <a:pt x="358" y="289"/>
                  </a:cubicBezTo>
                  <a:cubicBezTo>
                    <a:pt x="368" y="294"/>
                    <a:pt x="379" y="295"/>
                    <a:pt x="389" y="301"/>
                  </a:cubicBezTo>
                  <a:cubicBezTo>
                    <a:pt x="391" y="302"/>
                    <a:pt x="394" y="303"/>
                    <a:pt x="396" y="305"/>
                  </a:cubicBezTo>
                  <a:cubicBezTo>
                    <a:pt x="391" y="303"/>
                    <a:pt x="385" y="301"/>
                    <a:pt x="380" y="299"/>
                  </a:cubicBezTo>
                  <a:cubicBezTo>
                    <a:pt x="372" y="296"/>
                    <a:pt x="365" y="293"/>
                    <a:pt x="358" y="291"/>
                  </a:cubicBezTo>
                  <a:cubicBezTo>
                    <a:pt x="351" y="289"/>
                    <a:pt x="344" y="287"/>
                    <a:pt x="338" y="285"/>
                  </a:cubicBezTo>
                  <a:cubicBezTo>
                    <a:pt x="323" y="281"/>
                    <a:pt x="310" y="276"/>
                    <a:pt x="295" y="273"/>
                  </a:cubicBezTo>
                  <a:cubicBezTo>
                    <a:pt x="282" y="270"/>
                    <a:pt x="268" y="268"/>
                    <a:pt x="254" y="266"/>
                  </a:cubicBezTo>
                  <a:cubicBezTo>
                    <a:pt x="253" y="266"/>
                    <a:pt x="252" y="267"/>
                    <a:pt x="253" y="268"/>
                  </a:cubicBezTo>
                  <a:cubicBezTo>
                    <a:pt x="258" y="270"/>
                    <a:pt x="264" y="270"/>
                    <a:pt x="269" y="271"/>
                  </a:cubicBezTo>
                  <a:cubicBezTo>
                    <a:pt x="277" y="271"/>
                    <a:pt x="285" y="273"/>
                    <a:pt x="293" y="274"/>
                  </a:cubicBezTo>
                  <a:cubicBezTo>
                    <a:pt x="307" y="278"/>
                    <a:pt x="321" y="281"/>
                    <a:pt x="335" y="285"/>
                  </a:cubicBezTo>
                  <a:cubicBezTo>
                    <a:pt x="351" y="290"/>
                    <a:pt x="366" y="296"/>
                    <a:pt x="381" y="301"/>
                  </a:cubicBezTo>
                  <a:cubicBezTo>
                    <a:pt x="388" y="304"/>
                    <a:pt x="395" y="307"/>
                    <a:pt x="402" y="311"/>
                  </a:cubicBezTo>
                  <a:cubicBezTo>
                    <a:pt x="402" y="311"/>
                    <a:pt x="403" y="311"/>
                    <a:pt x="403" y="312"/>
                  </a:cubicBezTo>
                  <a:cubicBezTo>
                    <a:pt x="398" y="309"/>
                    <a:pt x="392" y="308"/>
                    <a:pt x="388" y="307"/>
                  </a:cubicBezTo>
                  <a:cubicBezTo>
                    <a:pt x="383" y="305"/>
                    <a:pt x="379" y="302"/>
                    <a:pt x="374" y="301"/>
                  </a:cubicBezTo>
                  <a:cubicBezTo>
                    <a:pt x="370" y="300"/>
                    <a:pt x="365" y="299"/>
                    <a:pt x="361" y="298"/>
                  </a:cubicBezTo>
                  <a:cubicBezTo>
                    <a:pt x="361" y="298"/>
                    <a:pt x="360" y="299"/>
                    <a:pt x="361" y="299"/>
                  </a:cubicBezTo>
                  <a:cubicBezTo>
                    <a:pt x="365" y="301"/>
                    <a:pt x="369" y="302"/>
                    <a:pt x="374" y="303"/>
                  </a:cubicBezTo>
                  <a:cubicBezTo>
                    <a:pt x="375" y="303"/>
                    <a:pt x="377" y="304"/>
                    <a:pt x="378" y="304"/>
                  </a:cubicBezTo>
                  <a:cubicBezTo>
                    <a:pt x="377" y="304"/>
                    <a:pt x="376" y="304"/>
                    <a:pt x="375" y="304"/>
                  </a:cubicBezTo>
                  <a:cubicBezTo>
                    <a:pt x="374" y="304"/>
                    <a:pt x="374" y="304"/>
                    <a:pt x="374" y="304"/>
                  </a:cubicBezTo>
                  <a:cubicBezTo>
                    <a:pt x="378" y="306"/>
                    <a:pt x="383" y="306"/>
                    <a:pt x="386" y="309"/>
                  </a:cubicBezTo>
                  <a:cubicBezTo>
                    <a:pt x="386" y="309"/>
                    <a:pt x="386" y="309"/>
                    <a:pt x="386" y="309"/>
                  </a:cubicBezTo>
                  <a:cubicBezTo>
                    <a:pt x="385" y="308"/>
                    <a:pt x="384" y="307"/>
                    <a:pt x="384" y="307"/>
                  </a:cubicBezTo>
                  <a:cubicBezTo>
                    <a:pt x="384" y="307"/>
                    <a:pt x="385" y="307"/>
                    <a:pt x="386" y="307"/>
                  </a:cubicBezTo>
                  <a:cubicBezTo>
                    <a:pt x="390" y="309"/>
                    <a:pt x="394" y="310"/>
                    <a:pt x="398" y="312"/>
                  </a:cubicBezTo>
                  <a:cubicBezTo>
                    <a:pt x="400" y="313"/>
                    <a:pt x="401" y="313"/>
                    <a:pt x="403" y="314"/>
                  </a:cubicBezTo>
                  <a:cubicBezTo>
                    <a:pt x="392" y="310"/>
                    <a:pt x="374" y="308"/>
                    <a:pt x="371" y="308"/>
                  </a:cubicBezTo>
                  <a:cubicBezTo>
                    <a:pt x="361" y="306"/>
                    <a:pt x="351" y="305"/>
                    <a:pt x="340" y="305"/>
                  </a:cubicBezTo>
                  <a:cubicBezTo>
                    <a:pt x="328" y="306"/>
                    <a:pt x="314" y="307"/>
                    <a:pt x="302" y="312"/>
                  </a:cubicBezTo>
                  <a:cubicBezTo>
                    <a:pt x="298" y="313"/>
                    <a:pt x="293" y="316"/>
                    <a:pt x="289" y="318"/>
                  </a:cubicBezTo>
                  <a:cubicBezTo>
                    <a:pt x="282" y="322"/>
                    <a:pt x="275" y="326"/>
                    <a:pt x="269" y="331"/>
                  </a:cubicBezTo>
                  <a:cubicBezTo>
                    <a:pt x="265" y="334"/>
                    <a:pt x="262" y="338"/>
                    <a:pt x="259" y="341"/>
                  </a:cubicBezTo>
                  <a:cubicBezTo>
                    <a:pt x="258" y="341"/>
                    <a:pt x="258" y="341"/>
                    <a:pt x="258" y="341"/>
                  </a:cubicBezTo>
                  <a:cubicBezTo>
                    <a:pt x="252" y="344"/>
                    <a:pt x="242" y="339"/>
                    <a:pt x="237" y="337"/>
                  </a:cubicBezTo>
                  <a:cubicBezTo>
                    <a:pt x="229" y="333"/>
                    <a:pt x="221" y="329"/>
                    <a:pt x="215" y="323"/>
                  </a:cubicBezTo>
                  <a:cubicBezTo>
                    <a:pt x="205" y="313"/>
                    <a:pt x="194" y="302"/>
                    <a:pt x="188" y="289"/>
                  </a:cubicBezTo>
                  <a:cubicBezTo>
                    <a:pt x="185" y="283"/>
                    <a:pt x="181" y="273"/>
                    <a:pt x="183" y="266"/>
                  </a:cubicBezTo>
                  <a:cubicBezTo>
                    <a:pt x="185" y="263"/>
                    <a:pt x="187" y="260"/>
                    <a:pt x="189" y="257"/>
                  </a:cubicBezTo>
                  <a:cubicBezTo>
                    <a:pt x="189" y="256"/>
                    <a:pt x="190" y="255"/>
                    <a:pt x="190" y="254"/>
                  </a:cubicBezTo>
                  <a:cubicBezTo>
                    <a:pt x="196" y="251"/>
                    <a:pt x="199" y="241"/>
                    <a:pt x="199" y="234"/>
                  </a:cubicBezTo>
                  <a:cubicBezTo>
                    <a:pt x="200" y="228"/>
                    <a:pt x="197" y="220"/>
                    <a:pt x="198" y="213"/>
                  </a:cubicBezTo>
                  <a:cubicBezTo>
                    <a:pt x="198" y="213"/>
                    <a:pt x="198" y="212"/>
                    <a:pt x="199" y="212"/>
                  </a:cubicBezTo>
                  <a:cubicBezTo>
                    <a:pt x="205" y="199"/>
                    <a:pt x="219" y="191"/>
                    <a:pt x="232" y="187"/>
                  </a:cubicBezTo>
                  <a:cubicBezTo>
                    <a:pt x="246" y="182"/>
                    <a:pt x="260" y="182"/>
                    <a:pt x="275" y="184"/>
                  </a:cubicBezTo>
                  <a:close/>
                  <a:moveTo>
                    <a:pt x="155" y="52"/>
                  </a:moveTo>
                  <a:cubicBezTo>
                    <a:pt x="155" y="52"/>
                    <a:pt x="155" y="52"/>
                    <a:pt x="155" y="52"/>
                  </a:cubicBezTo>
                  <a:cubicBezTo>
                    <a:pt x="155" y="52"/>
                    <a:pt x="155" y="52"/>
                    <a:pt x="156" y="53"/>
                  </a:cubicBezTo>
                  <a:cubicBezTo>
                    <a:pt x="157" y="53"/>
                    <a:pt x="157" y="53"/>
                    <a:pt x="158" y="52"/>
                  </a:cubicBezTo>
                  <a:cubicBezTo>
                    <a:pt x="165" y="43"/>
                    <a:pt x="176" y="58"/>
                    <a:pt x="181" y="63"/>
                  </a:cubicBezTo>
                  <a:cubicBezTo>
                    <a:pt x="182" y="64"/>
                    <a:pt x="184" y="66"/>
                    <a:pt x="186" y="67"/>
                  </a:cubicBezTo>
                  <a:cubicBezTo>
                    <a:pt x="188" y="70"/>
                    <a:pt x="190" y="74"/>
                    <a:pt x="192" y="78"/>
                  </a:cubicBezTo>
                  <a:cubicBezTo>
                    <a:pt x="193" y="79"/>
                    <a:pt x="194" y="80"/>
                    <a:pt x="195" y="80"/>
                  </a:cubicBezTo>
                  <a:cubicBezTo>
                    <a:pt x="195" y="80"/>
                    <a:pt x="194" y="81"/>
                    <a:pt x="194" y="81"/>
                  </a:cubicBezTo>
                  <a:cubicBezTo>
                    <a:pt x="194" y="84"/>
                    <a:pt x="196" y="88"/>
                    <a:pt x="196" y="91"/>
                  </a:cubicBezTo>
                  <a:cubicBezTo>
                    <a:pt x="197" y="95"/>
                    <a:pt x="197" y="99"/>
                    <a:pt x="200" y="101"/>
                  </a:cubicBezTo>
                  <a:cubicBezTo>
                    <a:pt x="200" y="101"/>
                    <a:pt x="200" y="101"/>
                    <a:pt x="200" y="101"/>
                  </a:cubicBezTo>
                  <a:cubicBezTo>
                    <a:pt x="201" y="98"/>
                    <a:pt x="199" y="94"/>
                    <a:pt x="199" y="91"/>
                  </a:cubicBezTo>
                  <a:cubicBezTo>
                    <a:pt x="198" y="88"/>
                    <a:pt x="198" y="85"/>
                    <a:pt x="197" y="83"/>
                  </a:cubicBezTo>
                  <a:cubicBezTo>
                    <a:pt x="201" y="87"/>
                    <a:pt x="205" y="91"/>
                    <a:pt x="208" y="96"/>
                  </a:cubicBezTo>
                  <a:cubicBezTo>
                    <a:pt x="212" y="103"/>
                    <a:pt x="215" y="110"/>
                    <a:pt x="220" y="117"/>
                  </a:cubicBezTo>
                  <a:cubicBezTo>
                    <a:pt x="225" y="123"/>
                    <a:pt x="230" y="130"/>
                    <a:pt x="233" y="139"/>
                  </a:cubicBezTo>
                  <a:cubicBezTo>
                    <a:pt x="235" y="146"/>
                    <a:pt x="237" y="153"/>
                    <a:pt x="238" y="161"/>
                  </a:cubicBezTo>
                  <a:cubicBezTo>
                    <a:pt x="239" y="165"/>
                    <a:pt x="239" y="168"/>
                    <a:pt x="240" y="172"/>
                  </a:cubicBezTo>
                  <a:cubicBezTo>
                    <a:pt x="240" y="175"/>
                    <a:pt x="240" y="178"/>
                    <a:pt x="241" y="180"/>
                  </a:cubicBezTo>
                  <a:cubicBezTo>
                    <a:pt x="238" y="181"/>
                    <a:pt x="235" y="182"/>
                    <a:pt x="232" y="183"/>
                  </a:cubicBezTo>
                  <a:cubicBezTo>
                    <a:pt x="233" y="179"/>
                    <a:pt x="234" y="174"/>
                    <a:pt x="235" y="170"/>
                  </a:cubicBezTo>
                  <a:cubicBezTo>
                    <a:pt x="236" y="168"/>
                    <a:pt x="238" y="163"/>
                    <a:pt x="237" y="161"/>
                  </a:cubicBezTo>
                  <a:cubicBezTo>
                    <a:pt x="236" y="160"/>
                    <a:pt x="234" y="166"/>
                    <a:pt x="234" y="166"/>
                  </a:cubicBezTo>
                  <a:cubicBezTo>
                    <a:pt x="232" y="172"/>
                    <a:pt x="231" y="177"/>
                    <a:pt x="229" y="183"/>
                  </a:cubicBezTo>
                  <a:cubicBezTo>
                    <a:pt x="229" y="183"/>
                    <a:pt x="229" y="183"/>
                    <a:pt x="229" y="184"/>
                  </a:cubicBezTo>
                  <a:cubicBezTo>
                    <a:pt x="228" y="184"/>
                    <a:pt x="227" y="185"/>
                    <a:pt x="225" y="185"/>
                  </a:cubicBezTo>
                  <a:cubicBezTo>
                    <a:pt x="225" y="185"/>
                    <a:pt x="225" y="185"/>
                    <a:pt x="225" y="185"/>
                  </a:cubicBezTo>
                  <a:cubicBezTo>
                    <a:pt x="226" y="184"/>
                    <a:pt x="227" y="183"/>
                    <a:pt x="227" y="181"/>
                  </a:cubicBezTo>
                  <a:cubicBezTo>
                    <a:pt x="232" y="170"/>
                    <a:pt x="234" y="159"/>
                    <a:pt x="234" y="147"/>
                  </a:cubicBezTo>
                  <a:cubicBezTo>
                    <a:pt x="234" y="147"/>
                    <a:pt x="233" y="146"/>
                    <a:pt x="233" y="147"/>
                  </a:cubicBezTo>
                  <a:cubicBezTo>
                    <a:pt x="232" y="155"/>
                    <a:pt x="232" y="164"/>
                    <a:pt x="229" y="171"/>
                  </a:cubicBezTo>
                  <a:cubicBezTo>
                    <a:pt x="227" y="174"/>
                    <a:pt x="225" y="178"/>
                    <a:pt x="224" y="182"/>
                  </a:cubicBezTo>
                  <a:cubicBezTo>
                    <a:pt x="224" y="183"/>
                    <a:pt x="223" y="183"/>
                    <a:pt x="223" y="184"/>
                  </a:cubicBezTo>
                  <a:cubicBezTo>
                    <a:pt x="222" y="185"/>
                    <a:pt x="223" y="186"/>
                    <a:pt x="224" y="186"/>
                  </a:cubicBezTo>
                  <a:cubicBezTo>
                    <a:pt x="223" y="187"/>
                    <a:pt x="221" y="187"/>
                    <a:pt x="220" y="188"/>
                  </a:cubicBezTo>
                  <a:cubicBezTo>
                    <a:pt x="224" y="182"/>
                    <a:pt x="226" y="175"/>
                    <a:pt x="228" y="168"/>
                  </a:cubicBezTo>
                  <a:cubicBezTo>
                    <a:pt x="229" y="159"/>
                    <a:pt x="233" y="149"/>
                    <a:pt x="232" y="140"/>
                  </a:cubicBezTo>
                  <a:cubicBezTo>
                    <a:pt x="232" y="139"/>
                    <a:pt x="231" y="139"/>
                    <a:pt x="231" y="139"/>
                  </a:cubicBezTo>
                  <a:cubicBezTo>
                    <a:pt x="230" y="145"/>
                    <a:pt x="229" y="150"/>
                    <a:pt x="228" y="155"/>
                  </a:cubicBezTo>
                  <a:cubicBezTo>
                    <a:pt x="227" y="159"/>
                    <a:pt x="226" y="163"/>
                    <a:pt x="225" y="167"/>
                  </a:cubicBezTo>
                  <a:cubicBezTo>
                    <a:pt x="224" y="173"/>
                    <a:pt x="222" y="179"/>
                    <a:pt x="219" y="184"/>
                  </a:cubicBezTo>
                  <a:cubicBezTo>
                    <a:pt x="220" y="181"/>
                    <a:pt x="220" y="178"/>
                    <a:pt x="221" y="175"/>
                  </a:cubicBezTo>
                  <a:cubicBezTo>
                    <a:pt x="222" y="169"/>
                    <a:pt x="224" y="164"/>
                    <a:pt x="226" y="159"/>
                  </a:cubicBezTo>
                  <a:cubicBezTo>
                    <a:pt x="227" y="151"/>
                    <a:pt x="232" y="140"/>
                    <a:pt x="228" y="133"/>
                  </a:cubicBezTo>
                  <a:cubicBezTo>
                    <a:pt x="228" y="133"/>
                    <a:pt x="228" y="133"/>
                    <a:pt x="228" y="133"/>
                  </a:cubicBezTo>
                  <a:cubicBezTo>
                    <a:pt x="227" y="138"/>
                    <a:pt x="227" y="142"/>
                    <a:pt x="226" y="147"/>
                  </a:cubicBezTo>
                  <a:cubicBezTo>
                    <a:pt x="226" y="152"/>
                    <a:pt x="224" y="157"/>
                    <a:pt x="222" y="162"/>
                  </a:cubicBezTo>
                  <a:cubicBezTo>
                    <a:pt x="221" y="166"/>
                    <a:pt x="219" y="171"/>
                    <a:pt x="218" y="176"/>
                  </a:cubicBezTo>
                  <a:cubicBezTo>
                    <a:pt x="217" y="180"/>
                    <a:pt x="217" y="185"/>
                    <a:pt x="216" y="190"/>
                  </a:cubicBezTo>
                  <a:cubicBezTo>
                    <a:pt x="216" y="190"/>
                    <a:pt x="216" y="190"/>
                    <a:pt x="216" y="190"/>
                  </a:cubicBezTo>
                  <a:cubicBezTo>
                    <a:pt x="216" y="190"/>
                    <a:pt x="216" y="190"/>
                    <a:pt x="215" y="190"/>
                  </a:cubicBezTo>
                  <a:cubicBezTo>
                    <a:pt x="216" y="185"/>
                    <a:pt x="217" y="180"/>
                    <a:pt x="217" y="175"/>
                  </a:cubicBezTo>
                  <a:cubicBezTo>
                    <a:pt x="219" y="171"/>
                    <a:pt x="218" y="166"/>
                    <a:pt x="220" y="161"/>
                  </a:cubicBezTo>
                  <a:cubicBezTo>
                    <a:pt x="221" y="156"/>
                    <a:pt x="223" y="151"/>
                    <a:pt x="225" y="146"/>
                  </a:cubicBezTo>
                  <a:cubicBezTo>
                    <a:pt x="225" y="144"/>
                    <a:pt x="224" y="144"/>
                    <a:pt x="223" y="145"/>
                  </a:cubicBezTo>
                  <a:cubicBezTo>
                    <a:pt x="222" y="150"/>
                    <a:pt x="220" y="154"/>
                    <a:pt x="218" y="158"/>
                  </a:cubicBezTo>
                  <a:cubicBezTo>
                    <a:pt x="218" y="158"/>
                    <a:pt x="218" y="158"/>
                    <a:pt x="218" y="158"/>
                  </a:cubicBezTo>
                  <a:cubicBezTo>
                    <a:pt x="220" y="153"/>
                    <a:pt x="222" y="148"/>
                    <a:pt x="222" y="143"/>
                  </a:cubicBezTo>
                  <a:cubicBezTo>
                    <a:pt x="222" y="138"/>
                    <a:pt x="222" y="133"/>
                    <a:pt x="223" y="128"/>
                  </a:cubicBezTo>
                  <a:cubicBezTo>
                    <a:pt x="223" y="127"/>
                    <a:pt x="223" y="127"/>
                    <a:pt x="223" y="127"/>
                  </a:cubicBezTo>
                  <a:cubicBezTo>
                    <a:pt x="220" y="130"/>
                    <a:pt x="220" y="135"/>
                    <a:pt x="220" y="139"/>
                  </a:cubicBezTo>
                  <a:cubicBezTo>
                    <a:pt x="220" y="146"/>
                    <a:pt x="218" y="152"/>
                    <a:pt x="217" y="159"/>
                  </a:cubicBezTo>
                  <a:cubicBezTo>
                    <a:pt x="216" y="159"/>
                    <a:pt x="216" y="159"/>
                    <a:pt x="216" y="159"/>
                  </a:cubicBezTo>
                  <a:cubicBezTo>
                    <a:pt x="216" y="160"/>
                    <a:pt x="216" y="160"/>
                    <a:pt x="216" y="160"/>
                  </a:cubicBezTo>
                  <a:cubicBezTo>
                    <a:pt x="216" y="159"/>
                    <a:pt x="216" y="157"/>
                    <a:pt x="215" y="156"/>
                  </a:cubicBezTo>
                  <a:cubicBezTo>
                    <a:pt x="216" y="156"/>
                    <a:pt x="216" y="156"/>
                    <a:pt x="216" y="156"/>
                  </a:cubicBezTo>
                  <a:cubicBezTo>
                    <a:pt x="216" y="147"/>
                    <a:pt x="215" y="139"/>
                    <a:pt x="218" y="131"/>
                  </a:cubicBezTo>
                  <a:cubicBezTo>
                    <a:pt x="218" y="130"/>
                    <a:pt x="217" y="130"/>
                    <a:pt x="217" y="130"/>
                  </a:cubicBezTo>
                  <a:cubicBezTo>
                    <a:pt x="216" y="135"/>
                    <a:pt x="214" y="139"/>
                    <a:pt x="214" y="144"/>
                  </a:cubicBezTo>
                  <a:cubicBezTo>
                    <a:pt x="213" y="145"/>
                    <a:pt x="213" y="147"/>
                    <a:pt x="213" y="148"/>
                  </a:cubicBezTo>
                  <a:cubicBezTo>
                    <a:pt x="212" y="145"/>
                    <a:pt x="210" y="142"/>
                    <a:pt x="209" y="138"/>
                  </a:cubicBezTo>
                  <a:cubicBezTo>
                    <a:pt x="207" y="135"/>
                    <a:pt x="205" y="129"/>
                    <a:pt x="202" y="127"/>
                  </a:cubicBezTo>
                  <a:cubicBezTo>
                    <a:pt x="198" y="126"/>
                    <a:pt x="195" y="125"/>
                    <a:pt x="195" y="120"/>
                  </a:cubicBezTo>
                  <a:cubicBezTo>
                    <a:pt x="195" y="118"/>
                    <a:pt x="195" y="115"/>
                    <a:pt x="195" y="113"/>
                  </a:cubicBezTo>
                  <a:cubicBezTo>
                    <a:pt x="194" y="109"/>
                    <a:pt x="193" y="104"/>
                    <a:pt x="191" y="100"/>
                  </a:cubicBezTo>
                  <a:cubicBezTo>
                    <a:pt x="192" y="98"/>
                    <a:pt x="192" y="97"/>
                    <a:pt x="192" y="95"/>
                  </a:cubicBezTo>
                  <a:cubicBezTo>
                    <a:pt x="192" y="92"/>
                    <a:pt x="192" y="89"/>
                    <a:pt x="192" y="86"/>
                  </a:cubicBezTo>
                  <a:cubicBezTo>
                    <a:pt x="192" y="81"/>
                    <a:pt x="190" y="76"/>
                    <a:pt x="187" y="72"/>
                  </a:cubicBezTo>
                  <a:cubicBezTo>
                    <a:pt x="187" y="71"/>
                    <a:pt x="185" y="72"/>
                    <a:pt x="186" y="73"/>
                  </a:cubicBezTo>
                  <a:cubicBezTo>
                    <a:pt x="188" y="78"/>
                    <a:pt x="189" y="83"/>
                    <a:pt x="190" y="88"/>
                  </a:cubicBezTo>
                  <a:cubicBezTo>
                    <a:pt x="191" y="91"/>
                    <a:pt x="191" y="93"/>
                    <a:pt x="190" y="96"/>
                  </a:cubicBezTo>
                  <a:cubicBezTo>
                    <a:pt x="190" y="97"/>
                    <a:pt x="190" y="97"/>
                    <a:pt x="190" y="97"/>
                  </a:cubicBezTo>
                  <a:cubicBezTo>
                    <a:pt x="189" y="93"/>
                    <a:pt x="187" y="90"/>
                    <a:pt x="185" y="87"/>
                  </a:cubicBezTo>
                  <a:cubicBezTo>
                    <a:pt x="184" y="87"/>
                    <a:pt x="184" y="86"/>
                    <a:pt x="183" y="85"/>
                  </a:cubicBezTo>
                  <a:cubicBezTo>
                    <a:pt x="183" y="85"/>
                    <a:pt x="183" y="84"/>
                    <a:pt x="183" y="84"/>
                  </a:cubicBezTo>
                  <a:cubicBezTo>
                    <a:pt x="182" y="83"/>
                    <a:pt x="181" y="82"/>
                    <a:pt x="180" y="81"/>
                  </a:cubicBezTo>
                  <a:cubicBezTo>
                    <a:pt x="178" y="79"/>
                    <a:pt x="175" y="77"/>
                    <a:pt x="174" y="73"/>
                  </a:cubicBezTo>
                  <a:cubicBezTo>
                    <a:pt x="173" y="70"/>
                    <a:pt x="172" y="67"/>
                    <a:pt x="169" y="64"/>
                  </a:cubicBezTo>
                  <a:cubicBezTo>
                    <a:pt x="166" y="61"/>
                    <a:pt x="162" y="63"/>
                    <a:pt x="160" y="66"/>
                  </a:cubicBezTo>
                  <a:cubicBezTo>
                    <a:pt x="157" y="73"/>
                    <a:pt x="158" y="80"/>
                    <a:pt x="157" y="87"/>
                  </a:cubicBezTo>
                  <a:cubicBezTo>
                    <a:pt x="157" y="90"/>
                    <a:pt x="157" y="93"/>
                    <a:pt x="156" y="96"/>
                  </a:cubicBezTo>
                  <a:cubicBezTo>
                    <a:pt x="156" y="91"/>
                    <a:pt x="155" y="85"/>
                    <a:pt x="154" y="80"/>
                  </a:cubicBezTo>
                  <a:cubicBezTo>
                    <a:pt x="154" y="73"/>
                    <a:pt x="153" y="67"/>
                    <a:pt x="153" y="60"/>
                  </a:cubicBezTo>
                  <a:cubicBezTo>
                    <a:pt x="153" y="58"/>
                    <a:pt x="152" y="55"/>
                    <a:pt x="152" y="53"/>
                  </a:cubicBezTo>
                  <a:cubicBezTo>
                    <a:pt x="152" y="50"/>
                    <a:pt x="154" y="51"/>
                    <a:pt x="155" y="52"/>
                  </a:cubicBezTo>
                  <a:close/>
                  <a:moveTo>
                    <a:pt x="82" y="200"/>
                  </a:moveTo>
                  <a:cubicBezTo>
                    <a:pt x="80" y="194"/>
                    <a:pt x="79" y="189"/>
                    <a:pt x="75" y="185"/>
                  </a:cubicBezTo>
                  <a:cubicBezTo>
                    <a:pt x="77" y="179"/>
                    <a:pt x="75" y="171"/>
                    <a:pt x="75" y="165"/>
                  </a:cubicBezTo>
                  <a:cubicBezTo>
                    <a:pt x="75" y="157"/>
                    <a:pt x="75" y="149"/>
                    <a:pt x="77" y="141"/>
                  </a:cubicBezTo>
                  <a:cubicBezTo>
                    <a:pt x="80" y="126"/>
                    <a:pt x="87" y="113"/>
                    <a:pt x="93" y="99"/>
                  </a:cubicBezTo>
                  <a:cubicBezTo>
                    <a:pt x="97" y="91"/>
                    <a:pt x="100" y="83"/>
                    <a:pt x="104" y="77"/>
                  </a:cubicBezTo>
                  <a:cubicBezTo>
                    <a:pt x="108" y="70"/>
                    <a:pt x="114" y="64"/>
                    <a:pt x="118" y="58"/>
                  </a:cubicBezTo>
                  <a:cubicBezTo>
                    <a:pt x="123" y="52"/>
                    <a:pt x="128" y="45"/>
                    <a:pt x="137" y="45"/>
                  </a:cubicBezTo>
                  <a:cubicBezTo>
                    <a:pt x="142" y="45"/>
                    <a:pt x="148" y="45"/>
                    <a:pt x="151" y="48"/>
                  </a:cubicBezTo>
                  <a:cubicBezTo>
                    <a:pt x="151" y="48"/>
                    <a:pt x="150" y="49"/>
                    <a:pt x="150" y="50"/>
                  </a:cubicBezTo>
                  <a:cubicBezTo>
                    <a:pt x="148" y="56"/>
                    <a:pt x="149" y="64"/>
                    <a:pt x="150" y="70"/>
                  </a:cubicBezTo>
                  <a:cubicBezTo>
                    <a:pt x="151" y="84"/>
                    <a:pt x="153" y="97"/>
                    <a:pt x="156" y="111"/>
                  </a:cubicBezTo>
                  <a:cubicBezTo>
                    <a:pt x="156" y="111"/>
                    <a:pt x="156" y="112"/>
                    <a:pt x="155" y="113"/>
                  </a:cubicBezTo>
                  <a:cubicBezTo>
                    <a:pt x="152" y="121"/>
                    <a:pt x="156" y="132"/>
                    <a:pt x="157" y="140"/>
                  </a:cubicBezTo>
                  <a:cubicBezTo>
                    <a:pt x="158" y="153"/>
                    <a:pt x="160" y="167"/>
                    <a:pt x="163" y="180"/>
                  </a:cubicBezTo>
                  <a:cubicBezTo>
                    <a:pt x="163" y="182"/>
                    <a:pt x="164" y="185"/>
                    <a:pt x="165" y="187"/>
                  </a:cubicBezTo>
                  <a:cubicBezTo>
                    <a:pt x="163" y="184"/>
                    <a:pt x="162" y="180"/>
                    <a:pt x="159" y="177"/>
                  </a:cubicBezTo>
                  <a:cubicBezTo>
                    <a:pt x="155" y="173"/>
                    <a:pt x="150" y="171"/>
                    <a:pt x="146" y="169"/>
                  </a:cubicBezTo>
                  <a:cubicBezTo>
                    <a:pt x="145" y="169"/>
                    <a:pt x="144" y="169"/>
                    <a:pt x="143" y="168"/>
                  </a:cubicBezTo>
                  <a:cubicBezTo>
                    <a:pt x="144" y="162"/>
                    <a:pt x="141" y="156"/>
                    <a:pt x="141" y="150"/>
                  </a:cubicBezTo>
                  <a:cubicBezTo>
                    <a:pt x="140" y="142"/>
                    <a:pt x="139" y="135"/>
                    <a:pt x="139" y="128"/>
                  </a:cubicBezTo>
                  <a:cubicBezTo>
                    <a:pt x="140" y="127"/>
                    <a:pt x="138" y="127"/>
                    <a:pt x="138" y="128"/>
                  </a:cubicBezTo>
                  <a:cubicBezTo>
                    <a:pt x="137" y="135"/>
                    <a:pt x="138" y="143"/>
                    <a:pt x="139" y="150"/>
                  </a:cubicBezTo>
                  <a:cubicBezTo>
                    <a:pt x="139" y="156"/>
                    <a:pt x="139" y="163"/>
                    <a:pt x="141" y="168"/>
                  </a:cubicBezTo>
                  <a:cubicBezTo>
                    <a:pt x="140" y="168"/>
                    <a:pt x="138" y="168"/>
                    <a:pt x="137" y="169"/>
                  </a:cubicBezTo>
                  <a:cubicBezTo>
                    <a:pt x="137" y="169"/>
                    <a:pt x="137" y="169"/>
                    <a:pt x="136" y="169"/>
                  </a:cubicBezTo>
                  <a:cubicBezTo>
                    <a:pt x="134" y="171"/>
                    <a:pt x="133" y="174"/>
                    <a:pt x="132" y="177"/>
                  </a:cubicBezTo>
                  <a:cubicBezTo>
                    <a:pt x="132" y="176"/>
                    <a:pt x="131" y="174"/>
                    <a:pt x="131" y="173"/>
                  </a:cubicBezTo>
                  <a:cubicBezTo>
                    <a:pt x="130" y="170"/>
                    <a:pt x="130" y="166"/>
                    <a:pt x="130" y="163"/>
                  </a:cubicBezTo>
                  <a:cubicBezTo>
                    <a:pt x="130" y="156"/>
                    <a:pt x="129" y="149"/>
                    <a:pt x="129" y="142"/>
                  </a:cubicBezTo>
                  <a:cubicBezTo>
                    <a:pt x="128" y="137"/>
                    <a:pt x="128" y="132"/>
                    <a:pt x="128" y="127"/>
                  </a:cubicBezTo>
                  <a:cubicBezTo>
                    <a:pt x="128" y="124"/>
                    <a:pt x="128" y="120"/>
                    <a:pt x="128" y="117"/>
                  </a:cubicBezTo>
                  <a:cubicBezTo>
                    <a:pt x="127" y="113"/>
                    <a:pt x="127" y="108"/>
                    <a:pt x="126" y="104"/>
                  </a:cubicBezTo>
                  <a:cubicBezTo>
                    <a:pt x="126" y="100"/>
                    <a:pt x="126" y="96"/>
                    <a:pt x="126" y="93"/>
                  </a:cubicBezTo>
                  <a:cubicBezTo>
                    <a:pt x="126" y="92"/>
                    <a:pt x="126" y="92"/>
                    <a:pt x="126" y="93"/>
                  </a:cubicBezTo>
                  <a:cubicBezTo>
                    <a:pt x="123" y="101"/>
                    <a:pt x="128" y="109"/>
                    <a:pt x="126" y="117"/>
                  </a:cubicBezTo>
                  <a:cubicBezTo>
                    <a:pt x="124" y="122"/>
                    <a:pt x="126" y="127"/>
                    <a:pt x="126" y="131"/>
                  </a:cubicBezTo>
                  <a:cubicBezTo>
                    <a:pt x="126" y="136"/>
                    <a:pt x="126" y="141"/>
                    <a:pt x="127" y="146"/>
                  </a:cubicBezTo>
                  <a:cubicBezTo>
                    <a:pt x="127" y="153"/>
                    <a:pt x="127" y="161"/>
                    <a:pt x="128" y="169"/>
                  </a:cubicBezTo>
                  <a:cubicBezTo>
                    <a:pt x="128" y="172"/>
                    <a:pt x="128" y="178"/>
                    <a:pt x="132" y="180"/>
                  </a:cubicBezTo>
                  <a:cubicBezTo>
                    <a:pt x="130" y="187"/>
                    <a:pt x="131" y="194"/>
                    <a:pt x="132" y="200"/>
                  </a:cubicBezTo>
                  <a:cubicBezTo>
                    <a:pt x="132" y="202"/>
                    <a:pt x="133" y="204"/>
                    <a:pt x="133" y="206"/>
                  </a:cubicBezTo>
                  <a:cubicBezTo>
                    <a:pt x="127" y="204"/>
                    <a:pt x="119" y="207"/>
                    <a:pt x="114" y="210"/>
                  </a:cubicBezTo>
                  <a:cubicBezTo>
                    <a:pt x="107" y="213"/>
                    <a:pt x="101" y="216"/>
                    <a:pt x="95" y="219"/>
                  </a:cubicBezTo>
                  <a:cubicBezTo>
                    <a:pt x="91" y="220"/>
                    <a:pt x="88" y="220"/>
                    <a:pt x="85" y="220"/>
                  </a:cubicBezTo>
                  <a:cubicBezTo>
                    <a:pt x="84" y="213"/>
                    <a:pt x="84" y="206"/>
                    <a:pt x="82" y="200"/>
                  </a:cubicBezTo>
                  <a:close/>
                  <a:moveTo>
                    <a:pt x="85" y="234"/>
                  </a:moveTo>
                  <a:cubicBezTo>
                    <a:pt x="85" y="231"/>
                    <a:pt x="85" y="227"/>
                    <a:pt x="85" y="224"/>
                  </a:cubicBezTo>
                  <a:cubicBezTo>
                    <a:pt x="92" y="225"/>
                    <a:pt x="99" y="221"/>
                    <a:pt x="106" y="218"/>
                  </a:cubicBezTo>
                  <a:cubicBezTo>
                    <a:pt x="114" y="214"/>
                    <a:pt x="125" y="206"/>
                    <a:pt x="134" y="210"/>
                  </a:cubicBezTo>
                  <a:cubicBezTo>
                    <a:pt x="134" y="211"/>
                    <a:pt x="135" y="212"/>
                    <a:pt x="135" y="213"/>
                  </a:cubicBezTo>
                  <a:cubicBezTo>
                    <a:pt x="130" y="211"/>
                    <a:pt x="121" y="217"/>
                    <a:pt x="118" y="220"/>
                  </a:cubicBezTo>
                  <a:cubicBezTo>
                    <a:pt x="113" y="224"/>
                    <a:pt x="108" y="230"/>
                    <a:pt x="103" y="235"/>
                  </a:cubicBezTo>
                  <a:cubicBezTo>
                    <a:pt x="99" y="238"/>
                    <a:pt x="96" y="241"/>
                    <a:pt x="91" y="242"/>
                  </a:cubicBezTo>
                  <a:cubicBezTo>
                    <a:pt x="89" y="243"/>
                    <a:pt x="88" y="243"/>
                    <a:pt x="87" y="244"/>
                  </a:cubicBezTo>
                  <a:cubicBezTo>
                    <a:pt x="86" y="241"/>
                    <a:pt x="86" y="237"/>
                    <a:pt x="85" y="234"/>
                  </a:cubicBezTo>
                  <a:close/>
                  <a:moveTo>
                    <a:pt x="106" y="312"/>
                  </a:moveTo>
                  <a:cubicBezTo>
                    <a:pt x="106" y="311"/>
                    <a:pt x="105" y="311"/>
                    <a:pt x="105" y="310"/>
                  </a:cubicBezTo>
                  <a:cubicBezTo>
                    <a:pt x="105" y="310"/>
                    <a:pt x="106" y="310"/>
                    <a:pt x="106" y="310"/>
                  </a:cubicBezTo>
                  <a:cubicBezTo>
                    <a:pt x="107" y="311"/>
                    <a:pt x="108" y="311"/>
                    <a:pt x="108" y="311"/>
                  </a:cubicBezTo>
                  <a:cubicBezTo>
                    <a:pt x="108" y="311"/>
                    <a:pt x="108" y="311"/>
                    <a:pt x="107" y="311"/>
                  </a:cubicBezTo>
                  <a:cubicBezTo>
                    <a:pt x="107" y="311"/>
                    <a:pt x="106" y="311"/>
                    <a:pt x="106" y="312"/>
                  </a:cubicBezTo>
                  <a:close/>
                  <a:moveTo>
                    <a:pt x="117" y="337"/>
                  </a:moveTo>
                  <a:cubicBezTo>
                    <a:pt x="114" y="329"/>
                    <a:pt x="111" y="322"/>
                    <a:pt x="107" y="315"/>
                  </a:cubicBezTo>
                  <a:cubicBezTo>
                    <a:pt x="107" y="315"/>
                    <a:pt x="107" y="315"/>
                    <a:pt x="107" y="315"/>
                  </a:cubicBezTo>
                  <a:cubicBezTo>
                    <a:pt x="111" y="315"/>
                    <a:pt x="114" y="317"/>
                    <a:pt x="118" y="318"/>
                  </a:cubicBezTo>
                  <a:cubicBezTo>
                    <a:pt x="121" y="319"/>
                    <a:pt x="124" y="320"/>
                    <a:pt x="128" y="321"/>
                  </a:cubicBezTo>
                  <a:cubicBezTo>
                    <a:pt x="136" y="324"/>
                    <a:pt x="144" y="328"/>
                    <a:pt x="152" y="333"/>
                  </a:cubicBezTo>
                  <a:cubicBezTo>
                    <a:pt x="160" y="337"/>
                    <a:pt x="168" y="343"/>
                    <a:pt x="175" y="349"/>
                  </a:cubicBezTo>
                  <a:cubicBezTo>
                    <a:pt x="181" y="355"/>
                    <a:pt x="187" y="362"/>
                    <a:pt x="194" y="367"/>
                  </a:cubicBezTo>
                  <a:cubicBezTo>
                    <a:pt x="194" y="367"/>
                    <a:pt x="195" y="367"/>
                    <a:pt x="195" y="367"/>
                  </a:cubicBezTo>
                  <a:cubicBezTo>
                    <a:pt x="189" y="359"/>
                    <a:pt x="182" y="353"/>
                    <a:pt x="174" y="347"/>
                  </a:cubicBezTo>
                  <a:cubicBezTo>
                    <a:pt x="172" y="344"/>
                    <a:pt x="169" y="342"/>
                    <a:pt x="167" y="340"/>
                  </a:cubicBezTo>
                  <a:cubicBezTo>
                    <a:pt x="171" y="343"/>
                    <a:pt x="176" y="347"/>
                    <a:pt x="181" y="350"/>
                  </a:cubicBezTo>
                  <a:cubicBezTo>
                    <a:pt x="181" y="350"/>
                    <a:pt x="181" y="349"/>
                    <a:pt x="181" y="349"/>
                  </a:cubicBezTo>
                  <a:cubicBezTo>
                    <a:pt x="176" y="343"/>
                    <a:pt x="169" y="339"/>
                    <a:pt x="162" y="335"/>
                  </a:cubicBezTo>
                  <a:cubicBezTo>
                    <a:pt x="155" y="331"/>
                    <a:pt x="148" y="326"/>
                    <a:pt x="140" y="322"/>
                  </a:cubicBezTo>
                  <a:cubicBezTo>
                    <a:pt x="132" y="318"/>
                    <a:pt x="123" y="317"/>
                    <a:pt x="115" y="312"/>
                  </a:cubicBezTo>
                  <a:cubicBezTo>
                    <a:pt x="113" y="311"/>
                    <a:pt x="106" y="306"/>
                    <a:pt x="104" y="307"/>
                  </a:cubicBezTo>
                  <a:cubicBezTo>
                    <a:pt x="103" y="305"/>
                    <a:pt x="102" y="303"/>
                    <a:pt x="101" y="301"/>
                  </a:cubicBezTo>
                  <a:cubicBezTo>
                    <a:pt x="107" y="303"/>
                    <a:pt x="114" y="306"/>
                    <a:pt x="120" y="309"/>
                  </a:cubicBezTo>
                  <a:cubicBezTo>
                    <a:pt x="128" y="312"/>
                    <a:pt x="136" y="315"/>
                    <a:pt x="144" y="320"/>
                  </a:cubicBezTo>
                  <a:cubicBezTo>
                    <a:pt x="146" y="321"/>
                    <a:pt x="147" y="318"/>
                    <a:pt x="146" y="317"/>
                  </a:cubicBezTo>
                  <a:cubicBezTo>
                    <a:pt x="138" y="313"/>
                    <a:pt x="131" y="310"/>
                    <a:pt x="123" y="307"/>
                  </a:cubicBezTo>
                  <a:cubicBezTo>
                    <a:pt x="115" y="304"/>
                    <a:pt x="107" y="300"/>
                    <a:pt x="99" y="297"/>
                  </a:cubicBezTo>
                  <a:cubicBezTo>
                    <a:pt x="96" y="290"/>
                    <a:pt x="93" y="283"/>
                    <a:pt x="92" y="276"/>
                  </a:cubicBezTo>
                  <a:cubicBezTo>
                    <a:pt x="90" y="266"/>
                    <a:pt x="88" y="257"/>
                    <a:pt x="87" y="247"/>
                  </a:cubicBezTo>
                  <a:cubicBezTo>
                    <a:pt x="91" y="246"/>
                    <a:pt x="98" y="244"/>
                    <a:pt x="101" y="241"/>
                  </a:cubicBezTo>
                  <a:cubicBezTo>
                    <a:pt x="106" y="237"/>
                    <a:pt x="111" y="231"/>
                    <a:pt x="115" y="226"/>
                  </a:cubicBezTo>
                  <a:cubicBezTo>
                    <a:pt x="118" y="223"/>
                    <a:pt x="122" y="219"/>
                    <a:pt x="126" y="217"/>
                  </a:cubicBezTo>
                  <a:cubicBezTo>
                    <a:pt x="130" y="215"/>
                    <a:pt x="133" y="216"/>
                    <a:pt x="136" y="217"/>
                  </a:cubicBezTo>
                  <a:cubicBezTo>
                    <a:pt x="138" y="222"/>
                    <a:pt x="139" y="227"/>
                    <a:pt x="141" y="232"/>
                  </a:cubicBezTo>
                  <a:cubicBezTo>
                    <a:pt x="147" y="245"/>
                    <a:pt x="152" y="258"/>
                    <a:pt x="157" y="272"/>
                  </a:cubicBezTo>
                  <a:cubicBezTo>
                    <a:pt x="162" y="283"/>
                    <a:pt x="169" y="294"/>
                    <a:pt x="172" y="306"/>
                  </a:cubicBezTo>
                  <a:cubicBezTo>
                    <a:pt x="172" y="306"/>
                    <a:pt x="172" y="306"/>
                    <a:pt x="173" y="306"/>
                  </a:cubicBezTo>
                  <a:cubicBezTo>
                    <a:pt x="175" y="316"/>
                    <a:pt x="178" y="326"/>
                    <a:pt x="184" y="335"/>
                  </a:cubicBezTo>
                  <a:cubicBezTo>
                    <a:pt x="185" y="337"/>
                    <a:pt x="188" y="344"/>
                    <a:pt x="191" y="346"/>
                  </a:cubicBezTo>
                  <a:cubicBezTo>
                    <a:pt x="191" y="346"/>
                    <a:pt x="191" y="346"/>
                    <a:pt x="191" y="346"/>
                  </a:cubicBezTo>
                  <a:cubicBezTo>
                    <a:pt x="193" y="352"/>
                    <a:pt x="195" y="357"/>
                    <a:pt x="198" y="362"/>
                  </a:cubicBezTo>
                  <a:cubicBezTo>
                    <a:pt x="203" y="367"/>
                    <a:pt x="204" y="373"/>
                    <a:pt x="205" y="380"/>
                  </a:cubicBezTo>
                  <a:cubicBezTo>
                    <a:pt x="205" y="380"/>
                    <a:pt x="205" y="380"/>
                    <a:pt x="205" y="380"/>
                  </a:cubicBezTo>
                  <a:cubicBezTo>
                    <a:pt x="205" y="380"/>
                    <a:pt x="205" y="379"/>
                    <a:pt x="204" y="379"/>
                  </a:cubicBezTo>
                  <a:cubicBezTo>
                    <a:pt x="204" y="379"/>
                    <a:pt x="204" y="379"/>
                    <a:pt x="204" y="379"/>
                  </a:cubicBezTo>
                  <a:cubicBezTo>
                    <a:pt x="205" y="381"/>
                    <a:pt x="205" y="380"/>
                    <a:pt x="203" y="379"/>
                  </a:cubicBezTo>
                  <a:cubicBezTo>
                    <a:pt x="203" y="378"/>
                    <a:pt x="202" y="377"/>
                    <a:pt x="201" y="377"/>
                  </a:cubicBezTo>
                  <a:cubicBezTo>
                    <a:pt x="200" y="375"/>
                    <a:pt x="198" y="373"/>
                    <a:pt x="197" y="371"/>
                  </a:cubicBezTo>
                  <a:cubicBezTo>
                    <a:pt x="194" y="368"/>
                    <a:pt x="191" y="367"/>
                    <a:pt x="187" y="366"/>
                  </a:cubicBezTo>
                  <a:cubicBezTo>
                    <a:pt x="187" y="365"/>
                    <a:pt x="187" y="366"/>
                    <a:pt x="187" y="366"/>
                  </a:cubicBezTo>
                  <a:cubicBezTo>
                    <a:pt x="191" y="368"/>
                    <a:pt x="194" y="371"/>
                    <a:pt x="197" y="374"/>
                  </a:cubicBezTo>
                  <a:cubicBezTo>
                    <a:pt x="200" y="377"/>
                    <a:pt x="202" y="380"/>
                    <a:pt x="205" y="382"/>
                  </a:cubicBezTo>
                  <a:cubicBezTo>
                    <a:pt x="205" y="382"/>
                    <a:pt x="205" y="382"/>
                    <a:pt x="205" y="381"/>
                  </a:cubicBezTo>
                  <a:cubicBezTo>
                    <a:pt x="206" y="385"/>
                    <a:pt x="207" y="388"/>
                    <a:pt x="207" y="392"/>
                  </a:cubicBezTo>
                  <a:cubicBezTo>
                    <a:pt x="195" y="375"/>
                    <a:pt x="179" y="363"/>
                    <a:pt x="162" y="352"/>
                  </a:cubicBezTo>
                  <a:cubicBezTo>
                    <a:pt x="154" y="348"/>
                    <a:pt x="145" y="343"/>
                    <a:pt x="136" y="340"/>
                  </a:cubicBezTo>
                  <a:cubicBezTo>
                    <a:pt x="132" y="339"/>
                    <a:pt x="128" y="337"/>
                    <a:pt x="123" y="337"/>
                  </a:cubicBezTo>
                  <a:cubicBezTo>
                    <a:pt x="121" y="337"/>
                    <a:pt x="119" y="336"/>
                    <a:pt x="117" y="337"/>
                  </a:cubicBezTo>
                  <a:close/>
                  <a:moveTo>
                    <a:pt x="124" y="341"/>
                  </a:moveTo>
                  <a:cubicBezTo>
                    <a:pt x="129" y="342"/>
                    <a:pt x="133" y="343"/>
                    <a:pt x="137" y="344"/>
                  </a:cubicBezTo>
                  <a:cubicBezTo>
                    <a:pt x="146" y="348"/>
                    <a:pt x="154" y="352"/>
                    <a:pt x="161" y="356"/>
                  </a:cubicBezTo>
                  <a:cubicBezTo>
                    <a:pt x="170" y="361"/>
                    <a:pt x="179" y="366"/>
                    <a:pt x="186" y="373"/>
                  </a:cubicBezTo>
                  <a:cubicBezTo>
                    <a:pt x="194" y="380"/>
                    <a:pt x="200" y="388"/>
                    <a:pt x="207" y="395"/>
                  </a:cubicBezTo>
                  <a:cubicBezTo>
                    <a:pt x="207" y="397"/>
                    <a:pt x="208" y="399"/>
                    <a:pt x="208" y="400"/>
                  </a:cubicBezTo>
                  <a:cubicBezTo>
                    <a:pt x="209" y="405"/>
                    <a:pt x="210" y="410"/>
                    <a:pt x="210" y="416"/>
                  </a:cubicBezTo>
                  <a:cubicBezTo>
                    <a:pt x="208" y="416"/>
                    <a:pt x="207" y="418"/>
                    <a:pt x="206" y="421"/>
                  </a:cubicBezTo>
                  <a:cubicBezTo>
                    <a:pt x="201" y="434"/>
                    <a:pt x="207" y="451"/>
                    <a:pt x="211" y="463"/>
                  </a:cubicBezTo>
                  <a:cubicBezTo>
                    <a:pt x="213" y="469"/>
                    <a:pt x="215" y="474"/>
                    <a:pt x="217" y="480"/>
                  </a:cubicBezTo>
                  <a:cubicBezTo>
                    <a:pt x="218" y="485"/>
                    <a:pt x="219" y="489"/>
                    <a:pt x="221" y="493"/>
                  </a:cubicBezTo>
                  <a:cubicBezTo>
                    <a:pt x="225" y="502"/>
                    <a:pt x="232" y="510"/>
                    <a:pt x="236" y="519"/>
                  </a:cubicBezTo>
                  <a:cubicBezTo>
                    <a:pt x="241" y="528"/>
                    <a:pt x="243" y="538"/>
                    <a:pt x="248" y="547"/>
                  </a:cubicBezTo>
                  <a:cubicBezTo>
                    <a:pt x="249" y="549"/>
                    <a:pt x="251" y="551"/>
                    <a:pt x="252" y="553"/>
                  </a:cubicBezTo>
                  <a:cubicBezTo>
                    <a:pt x="251" y="552"/>
                    <a:pt x="251" y="552"/>
                    <a:pt x="250" y="551"/>
                  </a:cubicBezTo>
                  <a:cubicBezTo>
                    <a:pt x="244" y="545"/>
                    <a:pt x="239" y="541"/>
                    <a:pt x="233" y="535"/>
                  </a:cubicBezTo>
                  <a:cubicBezTo>
                    <a:pt x="223" y="525"/>
                    <a:pt x="213" y="515"/>
                    <a:pt x="206" y="502"/>
                  </a:cubicBezTo>
                  <a:cubicBezTo>
                    <a:pt x="200" y="489"/>
                    <a:pt x="196" y="476"/>
                    <a:pt x="192" y="462"/>
                  </a:cubicBezTo>
                  <a:cubicBezTo>
                    <a:pt x="189" y="450"/>
                    <a:pt x="186" y="438"/>
                    <a:pt x="178" y="429"/>
                  </a:cubicBezTo>
                  <a:cubicBezTo>
                    <a:pt x="178" y="428"/>
                    <a:pt x="178" y="428"/>
                    <a:pt x="178" y="428"/>
                  </a:cubicBezTo>
                  <a:cubicBezTo>
                    <a:pt x="177" y="425"/>
                    <a:pt x="177" y="421"/>
                    <a:pt x="176" y="417"/>
                  </a:cubicBezTo>
                  <a:cubicBezTo>
                    <a:pt x="174" y="413"/>
                    <a:pt x="172" y="409"/>
                    <a:pt x="170" y="405"/>
                  </a:cubicBezTo>
                  <a:cubicBezTo>
                    <a:pt x="164" y="397"/>
                    <a:pt x="157" y="389"/>
                    <a:pt x="151" y="381"/>
                  </a:cubicBezTo>
                  <a:cubicBezTo>
                    <a:pt x="148" y="377"/>
                    <a:pt x="145" y="372"/>
                    <a:pt x="142" y="368"/>
                  </a:cubicBezTo>
                  <a:cubicBezTo>
                    <a:pt x="139" y="363"/>
                    <a:pt x="137" y="359"/>
                    <a:pt x="134" y="355"/>
                  </a:cubicBezTo>
                  <a:cubicBezTo>
                    <a:pt x="129" y="350"/>
                    <a:pt x="124" y="346"/>
                    <a:pt x="119" y="341"/>
                  </a:cubicBezTo>
                  <a:cubicBezTo>
                    <a:pt x="121" y="341"/>
                    <a:pt x="123" y="341"/>
                    <a:pt x="124" y="341"/>
                  </a:cubicBezTo>
                  <a:close/>
                  <a:moveTo>
                    <a:pt x="103" y="382"/>
                  </a:moveTo>
                  <a:cubicBezTo>
                    <a:pt x="103" y="382"/>
                    <a:pt x="104" y="383"/>
                    <a:pt x="105" y="383"/>
                  </a:cubicBezTo>
                  <a:cubicBezTo>
                    <a:pt x="105" y="383"/>
                    <a:pt x="106" y="384"/>
                    <a:pt x="107" y="384"/>
                  </a:cubicBezTo>
                  <a:cubicBezTo>
                    <a:pt x="108" y="385"/>
                    <a:pt x="109" y="385"/>
                    <a:pt x="110" y="385"/>
                  </a:cubicBezTo>
                  <a:cubicBezTo>
                    <a:pt x="112" y="386"/>
                    <a:pt x="116" y="386"/>
                    <a:pt x="117" y="384"/>
                  </a:cubicBezTo>
                  <a:cubicBezTo>
                    <a:pt x="118" y="377"/>
                    <a:pt x="110" y="372"/>
                    <a:pt x="109" y="366"/>
                  </a:cubicBezTo>
                  <a:cubicBezTo>
                    <a:pt x="115" y="372"/>
                    <a:pt x="118" y="380"/>
                    <a:pt x="125" y="384"/>
                  </a:cubicBezTo>
                  <a:cubicBezTo>
                    <a:pt x="127" y="385"/>
                    <a:pt x="128" y="384"/>
                    <a:pt x="128" y="382"/>
                  </a:cubicBezTo>
                  <a:cubicBezTo>
                    <a:pt x="127" y="379"/>
                    <a:pt x="126" y="377"/>
                    <a:pt x="130" y="377"/>
                  </a:cubicBezTo>
                  <a:cubicBezTo>
                    <a:pt x="130" y="377"/>
                    <a:pt x="132" y="377"/>
                    <a:pt x="132" y="376"/>
                  </a:cubicBezTo>
                  <a:cubicBezTo>
                    <a:pt x="134" y="373"/>
                    <a:pt x="133" y="370"/>
                    <a:pt x="132" y="367"/>
                  </a:cubicBezTo>
                  <a:cubicBezTo>
                    <a:pt x="130" y="363"/>
                    <a:pt x="128" y="357"/>
                    <a:pt x="125" y="353"/>
                  </a:cubicBezTo>
                  <a:cubicBezTo>
                    <a:pt x="125" y="352"/>
                    <a:pt x="123" y="350"/>
                    <a:pt x="121" y="348"/>
                  </a:cubicBezTo>
                  <a:cubicBezTo>
                    <a:pt x="125" y="351"/>
                    <a:pt x="128" y="354"/>
                    <a:pt x="131" y="358"/>
                  </a:cubicBezTo>
                  <a:cubicBezTo>
                    <a:pt x="138" y="366"/>
                    <a:pt x="143" y="376"/>
                    <a:pt x="149" y="385"/>
                  </a:cubicBezTo>
                  <a:cubicBezTo>
                    <a:pt x="155" y="393"/>
                    <a:pt x="162" y="400"/>
                    <a:pt x="168" y="408"/>
                  </a:cubicBezTo>
                  <a:cubicBezTo>
                    <a:pt x="171" y="413"/>
                    <a:pt x="172" y="417"/>
                    <a:pt x="174" y="422"/>
                  </a:cubicBezTo>
                  <a:cubicBezTo>
                    <a:pt x="174" y="425"/>
                    <a:pt x="175" y="427"/>
                    <a:pt x="176" y="429"/>
                  </a:cubicBezTo>
                  <a:cubicBezTo>
                    <a:pt x="176" y="429"/>
                    <a:pt x="176" y="429"/>
                    <a:pt x="176" y="429"/>
                  </a:cubicBezTo>
                  <a:cubicBezTo>
                    <a:pt x="172" y="435"/>
                    <a:pt x="176" y="442"/>
                    <a:pt x="176" y="448"/>
                  </a:cubicBezTo>
                  <a:cubicBezTo>
                    <a:pt x="175" y="448"/>
                    <a:pt x="174" y="447"/>
                    <a:pt x="173" y="446"/>
                  </a:cubicBezTo>
                  <a:cubicBezTo>
                    <a:pt x="172" y="446"/>
                    <a:pt x="171" y="446"/>
                    <a:pt x="171" y="447"/>
                  </a:cubicBezTo>
                  <a:cubicBezTo>
                    <a:pt x="170" y="449"/>
                    <a:pt x="170" y="451"/>
                    <a:pt x="170" y="452"/>
                  </a:cubicBezTo>
                  <a:cubicBezTo>
                    <a:pt x="169" y="455"/>
                    <a:pt x="168" y="456"/>
                    <a:pt x="165" y="455"/>
                  </a:cubicBezTo>
                  <a:cubicBezTo>
                    <a:pt x="163" y="453"/>
                    <a:pt x="160" y="451"/>
                    <a:pt x="157" y="451"/>
                  </a:cubicBezTo>
                  <a:cubicBezTo>
                    <a:pt x="157" y="451"/>
                    <a:pt x="157" y="451"/>
                    <a:pt x="156" y="451"/>
                  </a:cubicBezTo>
                  <a:cubicBezTo>
                    <a:pt x="158" y="445"/>
                    <a:pt x="156" y="438"/>
                    <a:pt x="154" y="433"/>
                  </a:cubicBezTo>
                  <a:cubicBezTo>
                    <a:pt x="152" y="427"/>
                    <a:pt x="148" y="420"/>
                    <a:pt x="144" y="415"/>
                  </a:cubicBezTo>
                  <a:cubicBezTo>
                    <a:pt x="139" y="408"/>
                    <a:pt x="131" y="403"/>
                    <a:pt x="123" y="400"/>
                  </a:cubicBezTo>
                  <a:cubicBezTo>
                    <a:pt x="119" y="399"/>
                    <a:pt x="116" y="398"/>
                    <a:pt x="113" y="396"/>
                  </a:cubicBezTo>
                  <a:cubicBezTo>
                    <a:pt x="111" y="394"/>
                    <a:pt x="110" y="392"/>
                    <a:pt x="109" y="391"/>
                  </a:cubicBezTo>
                  <a:cubicBezTo>
                    <a:pt x="107" y="388"/>
                    <a:pt x="104" y="386"/>
                    <a:pt x="101" y="384"/>
                  </a:cubicBezTo>
                  <a:cubicBezTo>
                    <a:pt x="101" y="384"/>
                    <a:pt x="101" y="384"/>
                    <a:pt x="101" y="384"/>
                  </a:cubicBezTo>
                  <a:cubicBezTo>
                    <a:pt x="100" y="382"/>
                    <a:pt x="101" y="381"/>
                    <a:pt x="103" y="382"/>
                  </a:cubicBezTo>
                  <a:close/>
                  <a:moveTo>
                    <a:pt x="153" y="452"/>
                  </a:moveTo>
                  <a:cubicBezTo>
                    <a:pt x="152" y="453"/>
                    <a:pt x="152" y="453"/>
                    <a:pt x="151" y="454"/>
                  </a:cubicBezTo>
                  <a:cubicBezTo>
                    <a:pt x="150" y="449"/>
                    <a:pt x="148" y="445"/>
                    <a:pt x="146" y="441"/>
                  </a:cubicBezTo>
                  <a:cubicBezTo>
                    <a:pt x="144" y="436"/>
                    <a:pt x="142" y="432"/>
                    <a:pt x="140" y="428"/>
                  </a:cubicBezTo>
                  <a:cubicBezTo>
                    <a:pt x="138" y="424"/>
                    <a:pt x="136" y="419"/>
                    <a:pt x="134" y="415"/>
                  </a:cubicBezTo>
                  <a:cubicBezTo>
                    <a:pt x="134" y="413"/>
                    <a:pt x="133" y="411"/>
                    <a:pt x="132" y="409"/>
                  </a:cubicBezTo>
                  <a:cubicBezTo>
                    <a:pt x="135" y="411"/>
                    <a:pt x="138" y="413"/>
                    <a:pt x="140" y="416"/>
                  </a:cubicBezTo>
                  <a:cubicBezTo>
                    <a:pt x="148" y="425"/>
                    <a:pt x="156" y="439"/>
                    <a:pt x="153" y="452"/>
                  </a:cubicBezTo>
                  <a:close/>
                  <a:moveTo>
                    <a:pt x="101" y="389"/>
                  </a:moveTo>
                  <a:cubicBezTo>
                    <a:pt x="101" y="389"/>
                    <a:pt x="101" y="389"/>
                    <a:pt x="101" y="389"/>
                  </a:cubicBezTo>
                  <a:cubicBezTo>
                    <a:pt x="106" y="393"/>
                    <a:pt x="110" y="400"/>
                    <a:pt x="116" y="402"/>
                  </a:cubicBezTo>
                  <a:cubicBezTo>
                    <a:pt x="118" y="409"/>
                    <a:pt x="119" y="414"/>
                    <a:pt x="116" y="421"/>
                  </a:cubicBezTo>
                  <a:cubicBezTo>
                    <a:pt x="115" y="424"/>
                    <a:pt x="114" y="427"/>
                    <a:pt x="112" y="429"/>
                  </a:cubicBezTo>
                  <a:cubicBezTo>
                    <a:pt x="112" y="430"/>
                    <a:pt x="111" y="430"/>
                    <a:pt x="111" y="430"/>
                  </a:cubicBezTo>
                  <a:cubicBezTo>
                    <a:pt x="110" y="425"/>
                    <a:pt x="103" y="419"/>
                    <a:pt x="101" y="414"/>
                  </a:cubicBezTo>
                  <a:cubicBezTo>
                    <a:pt x="94" y="405"/>
                    <a:pt x="96" y="393"/>
                    <a:pt x="92" y="383"/>
                  </a:cubicBezTo>
                  <a:cubicBezTo>
                    <a:pt x="95" y="385"/>
                    <a:pt x="98" y="387"/>
                    <a:pt x="101" y="389"/>
                  </a:cubicBezTo>
                  <a:close/>
                  <a:moveTo>
                    <a:pt x="108" y="433"/>
                  </a:moveTo>
                  <a:cubicBezTo>
                    <a:pt x="108" y="433"/>
                    <a:pt x="108" y="433"/>
                    <a:pt x="108" y="434"/>
                  </a:cubicBezTo>
                  <a:cubicBezTo>
                    <a:pt x="107" y="433"/>
                    <a:pt x="107" y="433"/>
                    <a:pt x="107" y="433"/>
                  </a:cubicBezTo>
                  <a:cubicBezTo>
                    <a:pt x="102" y="428"/>
                    <a:pt x="96" y="426"/>
                    <a:pt x="92" y="421"/>
                  </a:cubicBezTo>
                  <a:cubicBezTo>
                    <a:pt x="82" y="411"/>
                    <a:pt x="73" y="401"/>
                    <a:pt x="67" y="388"/>
                  </a:cubicBezTo>
                  <a:cubicBezTo>
                    <a:pt x="63" y="379"/>
                    <a:pt x="58" y="370"/>
                    <a:pt x="53" y="362"/>
                  </a:cubicBezTo>
                  <a:cubicBezTo>
                    <a:pt x="54" y="362"/>
                    <a:pt x="54" y="362"/>
                    <a:pt x="55" y="363"/>
                  </a:cubicBezTo>
                  <a:cubicBezTo>
                    <a:pt x="59" y="364"/>
                    <a:pt x="63" y="365"/>
                    <a:pt x="66" y="367"/>
                  </a:cubicBezTo>
                  <a:cubicBezTo>
                    <a:pt x="69" y="368"/>
                    <a:pt x="72" y="370"/>
                    <a:pt x="75" y="372"/>
                  </a:cubicBezTo>
                  <a:cubicBezTo>
                    <a:pt x="80" y="375"/>
                    <a:pt x="84" y="377"/>
                    <a:pt x="88" y="380"/>
                  </a:cubicBezTo>
                  <a:cubicBezTo>
                    <a:pt x="87" y="381"/>
                    <a:pt x="87" y="381"/>
                    <a:pt x="88" y="382"/>
                  </a:cubicBezTo>
                  <a:cubicBezTo>
                    <a:pt x="92" y="391"/>
                    <a:pt x="90" y="402"/>
                    <a:pt x="95" y="411"/>
                  </a:cubicBezTo>
                  <a:cubicBezTo>
                    <a:pt x="97" y="415"/>
                    <a:pt x="100" y="418"/>
                    <a:pt x="102" y="421"/>
                  </a:cubicBezTo>
                  <a:cubicBezTo>
                    <a:pt x="103" y="422"/>
                    <a:pt x="104" y="424"/>
                    <a:pt x="105" y="425"/>
                  </a:cubicBezTo>
                  <a:cubicBezTo>
                    <a:pt x="105" y="425"/>
                    <a:pt x="105" y="425"/>
                    <a:pt x="105" y="425"/>
                  </a:cubicBezTo>
                  <a:cubicBezTo>
                    <a:pt x="105" y="426"/>
                    <a:pt x="106" y="427"/>
                    <a:pt x="106" y="428"/>
                  </a:cubicBezTo>
                  <a:cubicBezTo>
                    <a:pt x="106" y="429"/>
                    <a:pt x="106" y="430"/>
                    <a:pt x="107" y="431"/>
                  </a:cubicBezTo>
                  <a:cubicBezTo>
                    <a:pt x="107" y="431"/>
                    <a:pt x="107" y="431"/>
                    <a:pt x="107" y="431"/>
                  </a:cubicBezTo>
                  <a:cubicBezTo>
                    <a:pt x="108" y="430"/>
                    <a:pt x="108" y="429"/>
                    <a:pt x="107" y="428"/>
                  </a:cubicBezTo>
                  <a:cubicBezTo>
                    <a:pt x="108" y="430"/>
                    <a:pt x="109" y="432"/>
                    <a:pt x="108" y="433"/>
                  </a:cubicBezTo>
                  <a:close/>
                  <a:moveTo>
                    <a:pt x="132" y="482"/>
                  </a:moveTo>
                  <a:cubicBezTo>
                    <a:pt x="131" y="477"/>
                    <a:pt x="129" y="472"/>
                    <a:pt x="127" y="468"/>
                  </a:cubicBezTo>
                  <a:cubicBezTo>
                    <a:pt x="125" y="462"/>
                    <a:pt x="123" y="456"/>
                    <a:pt x="120" y="450"/>
                  </a:cubicBezTo>
                  <a:cubicBezTo>
                    <a:pt x="117" y="446"/>
                    <a:pt x="114" y="440"/>
                    <a:pt x="110" y="436"/>
                  </a:cubicBezTo>
                  <a:cubicBezTo>
                    <a:pt x="115" y="434"/>
                    <a:pt x="118" y="425"/>
                    <a:pt x="120" y="421"/>
                  </a:cubicBezTo>
                  <a:cubicBezTo>
                    <a:pt x="122" y="414"/>
                    <a:pt x="121" y="408"/>
                    <a:pt x="118" y="403"/>
                  </a:cubicBezTo>
                  <a:cubicBezTo>
                    <a:pt x="122" y="404"/>
                    <a:pt x="125" y="405"/>
                    <a:pt x="128" y="407"/>
                  </a:cubicBezTo>
                  <a:cubicBezTo>
                    <a:pt x="128" y="407"/>
                    <a:pt x="128" y="407"/>
                    <a:pt x="128" y="407"/>
                  </a:cubicBezTo>
                  <a:cubicBezTo>
                    <a:pt x="128" y="410"/>
                    <a:pt x="130" y="414"/>
                    <a:pt x="131" y="416"/>
                  </a:cubicBezTo>
                  <a:cubicBezTo>
                    <a:pt x="133" y="421"/>
                    <a:pt x="136" y="426"/>
                    <a:pt x="138" y="430"/>
                  </a:cubicBezTo>
                  <a:cubicBezTo>
                    <a:pt x="140" y="436"/>
                    <a:pt x="143" y="441"/>
                    <a:pt x="145" y="446"/>
                  </a:cubicBezTo>
                  <a:cubicBezTo>
                    <a:pt x="147" y="450"/>
                    <a:pt x="148" y="454"/>
                    <a:pt x="150" y="459"/>
                  </a:cubicBezTo>
                  <a:cubicBezTo>
                    <a:pt x="150" y="459"/>
                    <a:pt x="150" y="459"/>
                    <a:pt x="150" y="459"/>
                  </a:cubicBezTo>
                  <a:cubicBezTo>
                    <a:pt x="150" y="459"/>
                    <a:pt x="150" y="459"/>
                    <a:pt x="150" y="460"/>
                  </a:cubicBezTo>
                  <a:cubicBezTo>
                    <a:pt x="150" y="463"/>
                    <a:pt x="151" y="466"/>
                    <a:pt x="152" y="470"/>
                  </a:cubicBezTo>
                  <a:cubicBezTo>
                    <a:pt x="152" y="470"/>
                    <a:pt x="152" y="470"/>
                    <a:pt x="152" y="470"/>
                  </a:cubicBezTo>
                  <a:cubicBezTo>
                    <a:pt x="147" y="472"/>
                    <a:pt x="142" y="474"/>
                    <a:pt x="138" y="477"/>
                  </a:cubicBezTo>
                  <a:cubicBezTo>
                    <a:pt x="136" y="479"/>
                    <a:pt x="134" y="480"/>
                    <a:pt x="132" y="482"/>
                  </a:cubicBezTo>
                  <a:close/>
                  <a:moveTo>
                    <a:pt x="263" y="609"/>
                  </a:moveTo>
                  <a:cubicBezTo>
                    <a:pt x="258" y="606"/>
                    <a:pt x="255" y="602"/>
                    <a:pt x="250" y="599"/>
                  </a:cubicBezTo>
                  <a:cubicBezTo>
                    <a:pt x="246" y="597"/>
                    <a:pt x="242" y="597"/>
                    <a:pt x="238" y="596"/>
                  </a:cubicBezTo>
                  <a:cubicBezTo>
                    <a:pt x="228" y="593"/>
                    <a:pt x="219" y="587"/>
                    <a:pt x="210" y="581"/>
                  </a:cubicBezTo>
                  <a:cubicBezTo>
                    <a:pt x="200" y="575"/>
                    <a:pt x="190" y="569"/>
                    <a:pt x="181" y="561"/>
                  </a:cubicBezTo>
                  <a:cubicBezTo>
                    <a:pt x="173" y="554"/>
                    <a:pt x="165" y="547"/>
                    <a:pt x="157" y="539"/>
                  </a:cubicBezTo>
                  <a:cubicBezTo>
                    <a:pt x="154" y="535"/>
                    <a:pt x="149" y="533"/>
                    <a:pt x="146" y="529"/>
                  </a:cubicBezTo>
                  <a:cubicBezTo>
                    <a:pt x="143" y="526"/>
                    <a:pt x="141" y="521"/>
                    <a:pt x="140" y="516"/>
                  </a:cubicBezTo>
                  <a:cubicBezTo>
                    <a:pt x="139" y="508"/>
                    <a:pt x="139" y="500"/>
                    <a:pt x="136" y="493"/>
                  </a:cubicBezTo>
                  <a:cubicBezTo>
                    <a:pt x="132" y="486"/>
                    <a:pt x="137" y="482"/>
                    <a:pt x="143" y="479"/>
                  </a:cubicBezTo>
                  <a:cubicBezTo>
                    <a:pt x="146" y="477"/>
                    <a:pt x="150" y="475"/>
                    <a:pt x="154" y="473"/>
                  </a:cubicBezTo>
                  <a:cubicBezTo>
                    <a:pt x="154" y="475"/>
                    <a:pt x="155" y="476"/>
                    <a:pt x="155" y="477"/>
                  </a:cubicBezTo>
                  <a:cubicBezTo>
                    <a:pt x="159" y="484"/>
                    <a:pt x="162" y="492"/>
                    <a:pt x="165" y="499"/>
                  </a:cubicBezTo>
                  <a:cubicBezTo>
                    <a:pt x="170" y="509"/>
                    <a:pt x="176" y="519"/>
                    <a:pt x="183" y="527"/>
                  </a:cubicBezTo>
                  <a:cubicBezTo>
                    <a:pt x="190" y="536"/>
                    <a:pt x="199" y="543"/>
                    <a:pt x="208" y="551"/>
                  </a:cubicBezTo>
                  <a:cubicBezTo>
                    <a:pt x="216" y="560"/>
                    <a:pt x="225" y="568"/>
                    <a:pt x="233" y="577"/>
                  </a:cubicBezTo>
                  <a:cubicBezTo>
                    <a:pt x="238" y="584"/>
                    <a:pt x="244" y="592"/>
                    <a:pt x="253" y="594"/>
                  </a:cubicBezTo>
                  <a:cubicBezTo>
                    <a:pt x="255" y="594"/>
                    <a:pt x="256" y="591"/>
                    <a:pt x="254" y="590"/>
                  </a:cubicBezTo>
                  <a:cubicBezTo>
                    <a:pt x="244" y="587"/>
                    <a:pt x="238" y="577"/>
                    <a:pt x="231" y="570"/>
                  </a:cubicBezTo>
                  <a:cubicBezTo>
                    <a:pt x="224" y="562"/>
                    <a:pt x="216" y="553"/>
                    <a:pt x="207" y="546"/>
                  </a:cubicBezTo>
                  <a:cubicBezTo>
                    <a:pt x="199" y="538"/>
                    <a:pt x="191" y="531"/>
                    <a:pt x="184" y="523"/>
                  </a:cubicBezTo>
                  <a:cubicBezTo>
                    <a:pt x="184" y="522"/>
                    <a:pt x="183" y="521"/>
                    <a:pt x="183" y="520"/>
                  </a:cubicBezTo>
                  <a:cubicBezTo>
                    <a:pt x="185" y="523"/>
                    <a:pt x="187" y="524"/>
                    <a:pt x="189" y="527"/>
                  </a:cubicBezTo>
                  <a:cubicBezTo>
                    <a:pt x="193" y="530"/>
                    <a:pt x="197" y="534"/>
                    <a:pt x="201" y="536"/>
                  </a:cubicBezTo>
                  <a:cubicBezTo>
                    <a:pt x="202" y="537"/>
                    <a:pt x="202" y="536"/>
                    <a:pt x="202" y="536"/>
                  </a:cubicBezTo>
                  <a:cubicBezTo>
                    <a:pt x="194" y="530"/>
                    <a:pt x="188" y="522"/>
                    <a:pt x="181" y="515"/>
                  </a:cubicBezTo>
                  <a:cubicBezTo>
                    <a:pt x="180" y="515"/>
                    <a:pt x="180" y="515"/>
                    <a:pt x="180" y="516"/>
                  </a:cubicBezTo>
                  <a:cubicBezTo>
                    <a:pt x="180" y="517"/>
                    <a:pt x="181" y="518"/>
                    <a:pt x="181" y="518"/>
                  </a:cubicBezTo>
                  <a:cubicBezTo>
                    <a:pt x="176" y="512"/>
                    <a:pt x="172" y="505"/>
                    <a:pt x="169" y="497"/>
                  </a:cubicBezTo>
                  <a:cubicBezTo>
                    <a:pt x="165" y="490"/>
                    <a:pt x="162" y="483"/>
                    <a:pt x="159" y="476"/>
                  </a:cubicBezTo>
                  <a:cubicBezTo>
                    <a:pt x="157" y="471"/>
                    <a:pt x="152" y="463"/>
                    <a:pt x="154" y="457"/>
                  </a:cubicBezTo>
                  <a:cubicBezTo>
                    <a:pt x="155" y="452"/>
                    <a:pt x="160" y="456"/>
                    <a:pt x="163" y="458"/>
                  </a:cubicBezTo>
                  <a:cubicBezTo>
                    <a:pt x="165" y="459"/>
                    <a:pt x="167" y="459"/>
                    <a:pt x="170" y="459"/>
                  </a:cubicBezTo>
                  <a:cubicBezTo>
                    <a:pt x="173" y="459"/>
                    <a:pt x="173" y="454"/>
                    <a:pt x="174" y="451"/>
                  </a:cubicBezTo>
                  <a:cubicBezTo>
                    <a:pt x="174" y="451"/>
                    <a:pt x="175" y="452"/>
                    <a:pt x="176" y="452"/>
                  </a:cubicBezTo>
                  <a:cubicBezTo>
                    <a:pt x="177" y="453"/>
                    <a:pt x="179" y="453"/>
                    <a:pt x="179" y="451"/>
                  </a:cubicBezTo>
                  <a:cubicBezTo>
                    <a:pt x="181" y="446"/>
                    <a:pt x="176" y="439"/>
                    <a:pt x="177" y="433"/>
                  </a:cubicBezTo>
                  <a:cubicBezTo>
                    <a:pt x="185" y="445"/>
                    <a:pt x="187" y="459"/>
                    <a:pt x="191" y="471"/>
                  </a:cubicBezTo>
                  <a:cubicBezTo>
                    <a:pt x="194" y="484"/>
                    <a:pt x="198" y="496"/>
                    <a:pt x="204" y="507"/>
                  </a:cubicBezTo>
                  <a:cubicBezTo>
                    <a:pt x="212" y="520"/>
                    <a:pt x="222" y="529"/>
                    <a:pt x="232" y="539"/>
                  </a:cubicBezTo>
                  <a:cubicBezTo>
                    <a:pt x="238" y="544"/>
                    <a:pt x="244" y="549"/>
                    <a:pt x="249" y="554"/>
                  </a:cubicBezTo>
                  <a:cubicBezTo>
                    <a:pt x="254" y="560"/>
                    <a:pt x="259" y="566"/>
                    <a:pt x="265" y="571"/>
                  </a:cubicBezTo>
                  <a:cubicBezTo>
                    <a:pt x="265" y="571"/>
                    <a:pt x="266" y="571"/>
                    <a:pt x="266" y="571"/>
                  </a:cubicBezTo>
                  <a:cubicBezTo>
                    <a:pt x="266" y="572"/>
                    <a:pt x="267" y="572"/>
                    <a:pt x="267" y="573"/>
                  </a:cubicBezTo>
                  <a:cubicBezTo>
                    <a:pt x="268" y="574"/>
                    <a:pt x="269" y="573"/>
                    <a:pt x="269" y="572"/>
                  </a:cubicBezTo>
                  <a:cubicBezTo>
                    <a:pt x="267" y="568"/>
                    <a:pt x="264" y="564"/>
                    <a:pt x="262" y="561"/>
                  </a:cubicBezTo>
                  <a:cubicBezTo>
                    <a:pt x="262" y="560"/>
                    <a:pt x="262" y="560"/>
                    <a:pt x="262" y="560"/>
                  </a:cubicBezTo>
                  <a:cubicBezTo>
                    <a:pt x="258" y="547"/>
                    <a:pt x="250" y="537"/>
                    <a:pt x="244" y="525"/>
                  </a:cubicBezTo>
                  <a:cubicBezTo>
                    <a:pt x="244" y="525"/>
                    <a:pt x="243" y="525"/>
                    <a:pt x="243" y="526"/>
                  </a:cubicBezTo>
                  <a:cubicBezTo>
                    <a:pt x="246" y="532"/>
                    <a:pt x="248" y="538"/>
                    <a:pt x="252" y="543"/>
                  </a:cubicBezTo>
                  <a:cubicBezTo>
                    <a:pt x="255" y="548"/>
                    <a:pt x="257" y="553"/>
                    <a:pt x="260" y="558"/>
                  </a:cubicBezTo>
                  <a:cubicBezTo>
                    <a:pt x="257" y="555"/>
                    <a:pt x="255" y="552"/>
                    <a:pt x="252" y="548"/>
                  </a:cubicBezTo>
                  <a:cubicBezTo>
                    <a:pt x="247" y="541"/>
                    <a:pt x="245" y="533"/>
                    <a:pt x="242" y="525"/>
                  </a:cubicBezTo>
                  <a:cubicBezTo>
                    <a:pt x="240" y="519"/>
                    <a:pt x="237" y="513"/>
                    <a:pt x="233" y="508"/>
                  </a:cubicBezTo>
                  <a:cubicBezTo>
                    <a:pt x="234" y="509"/>
                    <a:pt x="235" y="510"/>
                    <a:pt x="236" y="511"/>
                  </a:cubicBezTo>
                  <a:cubicBezTo>
                    <a:pt x="236" y="511"/>
                    <a:pt x="237" y="511"/>
                    <a:pt x="236" y="510"/>
                  </a:cubicBezTo>
                  <a:cubicBezTo>
                    <a:pt x="235" y="509"/>
                    <a:pt x="235" y="506"/>
                    <a:pt x="234" y="504"/>
                  </a:cubicBezTo>
                  <a:cubicBezTo>
                    <a:pt x="233" y="503"/>
                    <a:pt x="233" y="501"/>
                    <a:pt x="231" y="501"/>
                  </a:cubicBezTo>
                  <a:cubicBezTo>
                    <a:pt x="231" y="501"/>
                    <a:pt x="231" y="502"/>
                    <a:pt x="231" y="502"/>
                  </a:cubicBezTo>
                  <a:cubicBezTo>
                    <a:pt x="230" y="503"/>
                    <a:pt x="232" y="505"/>
                    <a:pt x="232" y="507"/>
                  </a:cubicBezTo>
                  <a:cubicBezTo>
                    <a:pt x="233" y="507"/>
                    <a:pt x="233" y="507"/>
                    <a:pt x="233" y="508"/>
                  </a:cubicBezTo>
                  <a:cubicBezTo>
                    <a:pt x="232" y="506"/>
                    <a:pt x="231" y="504"/>
                    <a:pt x="230" y="502"/>
                  </a:cubicBezTo>
                  <a:cubicBezTo>
                    <a:pt x="228" y="499"/>
                    <a:pt x="225" y="495"/>
                    <a:pt x="224" y="491"/>
                  </a:cubicBezTo>
                  <a:cubicBezTo>
                    <a:pt x="222" y="487"/>
                    <a:pt x="221" y="482"/>
                    <a:pt x="220" y="477"/>
                  </a:cubicBezTo>
                  <a:cubicBezTo>
                    <a:pt x="216" y="463"/>
                    <a:pt x="208" y="449"/>
                    <a:pt x="208" y="433"/>
                  </a:cubicBezTo>
                  <a:cubicBezTo>
                    <a:pt x="208" y="427"/>
                    <a:pt x="208" y="418"/>
                    <a:pt x="216" y="418"/>
                  </a:cubicBezTo>
                  <a:cubicBezTo>
                    <a:pt x="220" y="418"/>
                    <a:pt x="222" y="418"/>
                    <a:pt x="226" y="416"/>
                  </a:cubicBezTo>
                  <a:cubicBezTo>
                    <a:pt x="231" y="415"/>
                    <a:pt x="234" y="418"/>
                    <a:pt x="237" y="420"/>
                  </a:cubicBezTo>
                  <a:cubicBezTo>
                    <a:pt x="237" y="420"/>
                    <a:pt x="237" y="420"/>
                    <a:pt x="237" y="420"/>
                  </a:cubicBezTo>
                  <a:cubicBezTo>
                    <a:pt x="238" y="426"/>
                    <a:pt x="240" y="431"/>
                    <a:pt x="242" y="437"/>
                  </a:cubicBezTo>
                  <a:cubicBezTo>
                    <a:pt x="240" y="438"/>
                    <a:pt x="240" y="442"/>
                    <a:pt x="240" y="444"/>
                  </a:cubicBezTo>
                  <a:cubicBezTo>
                    <a:pt x="239" y="450"/>
                    <a:pt x="237" y="455"/>
                    <a:pt x="236" y="461"/>
                  </a:cubicBezTo>
                  <a:cubicBezTo>
                    <a:pt x="235" y="466"/>
                    <a:pt x="235" y="471"/>
                    <a:pt x="236" y="477"/>
                  </a:cubicBezTo>
                  <a:cubicBezTo>
                    <a:pt x="236" y="480"/>
                    <a:pt x="236" y="484"/>
                    <a:pt x="236" y="487"/>
                  </a:cubicBezTo>
                  <a:cubicBezTo>
                    <a:pt x="235" y="490"/>
                    <a:pt x="235" y="493"/>
                    <a:pt x="235" y="495"/>
                  </a:cubicBezTo>
                  <a:cubicBezTo>
                    <a:pt x="238" y="509"/>
                    <a:pt x="250" y="516"/>
                    <a:pt x="258" y="526"/>
                  </a:cubicBezTo>
                  <a:cubicBezTo>
                    <a:pt x="268" y="538"/>
                    <a:pt x="277" y="551"/>
                    <a:pt x="284" y="564"/>
                  </a:cubicBezTo>
                  <a:cubicBezTo>
                    <a:pt x="287" y="570"/>
                    <a:pt x="290" y="576"/>
                    <a:pt x="295" y="580"/>
                  </a:cubicBezTo>
                  <a:cubicBezTo>
                    <a:pt x="296" y="581"/>
                    <a:pt x="296" y="582"/>
                    <a:pt x="297" y="583"/>
                  </a:cubicBezTo>
                  <a:cubicBezTo>
                    <a:pt x="297" y="583"/>
                    <a:pt x="296" y="584"/>
                    <a:pt x="296" y="585"/>
                  </a:cubicBezTo>
                  <a:cubicBezTo>
                    <a:pt x="298" y="593"/>
                    <a:pt x="297" y="603"/>
                    <a:pt x="290" y="609"/>
                  </a:cubicBezTo>
                  <a:cubicBezTo>
                    <a:pt x="287" y="612"/>
                    <a:pt x="284" y="614"/>
                    <a:pt x="281" y="616"/>
                  </a:cubicBezTo>
                  <a:cubicBezTo>
                    <a:pt x="279" y="618"/>
                    <a:pt x="277" y="619"/>
                    <a:pt x="275" y="621"/>
                  </a:cubicBezTo>
                  <a:cubicBezTo>
                    <a:pt x="272" y="616"/>
                    <a:pt x="268" y="613"/>
                    <a:pt x="263" y="609"/>
                  </a:cubicBezTo>
                  <a:close/>
                  <a:moveTo>
                    <a:pt x="300" y="586"/>
                  </a:moveTo>
                  <a:cubicBezTo>
                    <a:pt x="300" y="586"/>
                    <a:pt x="300" y="587"/>
                    <a:pt x="301" y="587"/>
                  </a:cubicBezTo>
                  <a:cubicBezTo>
                    <a:pt x="303" y="592"/>
                    <a:pt x="304" y="598"/>
                    <a:pt x="301" y="604"/>
                  </a:cubicBezTo>
                  <a:cubicBezTo>
                    <a:pt x="299" y="610"/>
                    <a:pt x="295" y="614"/>
                    <a:pt x="290" y="618"/>
                  </a:cubicBezTo>
                  <a:cubicBezTo>
                    <a:pt x="289" y="619"/>
                    <a:pt x="290" y="620"/>
                    <a:pt x="290" y="619"/>
                  </a:cubicBezTo>
                  <a:cubicBezTo>
                    <a:pt x="300" y="617"/>
                    <a:pt x="306" y="602"/>
                    <a:pt x="305" y="591"/>
                  </a:cubicBezTo>
                  <a:cubicBezTo>
                    <a:pt x="306" y="593"/>
                    <a:pt x="308" y="595"/>
                    <a:pt x="309" y="598"/>
                  </a:cubicBezTo>
                  <a:cubicBezTo>
                    <a:pt x="311" y="600"/>
                    <a:pt x="313" y="602"/>
                    <a:pt x="315" y="605"/>
                  </a:cubicBezTo>
                  <a:cubicBezTo>
                    <a:pt x="314" y="614"/>
                    <a:pt x="307" y="621"/>
                    <a:pt x="299" y="623"/>
                  </a:cubicBezTo>
                  <a:cubicBezTo>
                    <a:pt x="293" y="624"/>
                    <a:pt x="284" y="624"/>
                    <a:pt x="279" y="622"/>
                  </a:cubicBezTo>
                  <a:cubicBezTo>
                    <a:pt x="282" y="620"/>
                    <a:pt x="285" y="619"/>
                    <a:pt x="288" y="616"/>
                  </a:cubicBezTo>
                  <a:cubicBezTo>
                    <a:pt x="291" y="614"/>
                    <a:pt x="295" y="610"/>
                    <a:pt x="297" y="606"/>
                  </a:cubicBezTo>
                  <a:cubicBezTo>
                    <a:pt x="300" y="600"/>
                    <a:pt x="301" y="593"/>
                    <a:pt x="300" y="586"/>
                  </a:cubicBezTo>
                  <a:close/>
                  <a:moveTo>
                    <a:pt x="390" y="734"/>
                  </a:moveTo>
                  <a:cubicBezTo>
                    <a:pt x="390" y="743"/>
                    <a:pt x="391" y="756"/>
                    <a:pt x="383" y="761"/>
                  </a:cubicBezTo>
                  <a:cubicBezTo>
                    <a:pt x="380" y="764"/>
                    <a:pt x="375" y="765"/>
                    <a:pt x="371" y="767"/>
                  </a:cubicBezTo>
                  <a:cubicBezTo>
                    <a:pt x="368" y="768"/>
                    <a:pt x="359" y="774"/>
                    <a:pt x="357" y="769"/>
                  </a:cubicBezTo>
                  <a:cubicBezTo>
                    <a:pt x="355" y="765"/>
                    <a:pt x="357" y="761"/>
                    <a:pt x="357" y="757"/>
                  </a:cubicBezTo>
                  <a:cubicBezTo>
                    <a:pt x="357" y="753"/>
                    <a:pt x="356" y="750"/>
                    <a:pt x="355" y="746"/>
                  </a:cubicBezTo>
                  <a:cubicBezTo>
                    <a:pt x="352" y="739"/>
                    <a:pt x="347" y="732"/>
                    <a:pt x="343" y="725"/>
                  </a:cubicBezTo>
                  <a:cubicBezTo>
                    <a:pt x="338" y="716"/>
                    <a:pt x="334" y="706"/>
                    <a:pt x="328" y="698"/>
                  </a:cubicBezTo>
                  <a:cubicBezTo>
                    <a:pt x="321" y="689"/>
                    <a:pt x="314" y="681"/>
                    <a:pt x="307" y="672"/>
                  </a:cubicBezTo>
                  <a:cubicBezTo>
                    <a:pt x="301" y="663"/>
                    <a:pt x="296" y="653"/>
                    <a:pt x="288" y="644"/>
                  </a:cubicBezTo>
                  <a:cubicBezTo>
                    <a:pt x="284" y="639"/>
                    <a:pt x="277" y="635"/>
                    <a:pt x="277" y="628"/>
                  </a:cubicBezTo>
                  <a:cubicBezTo>
                    <a:pt x="277" y="628"/>
                    <a:pt x="278" y="627"/>
                    <a:pt x="278" y="627"/>
                  </a:cubicBezTo>
                  <a:cubicBezTo>
                    <a:pt x="277" y="626"/>
                    <a:pt x="277" y="625"/>
                    <a:pt x="277" y="624"/>
                  </a:cubicBezTo>
                  <a:cubicBezTo>
                    <a:pt x="280" y="626"/>
                    <a:pt x="284" y="626"/>
                    <a:pt x="288" y="626"/>
                  </a:cubicBezTo>
                  <a:cubicBezTo>
                    <a:pt x="293" y="626"/>
                    <a:pt x="298" y="626"/>
                    <a:pt x="302" y="625"/>
                  </a:cubicBezTo>
                  <a:cubicBezTo>
                    <a:pt x="308" y="622"/>
                    <a:pt x="317" y="615"/>
                    <a:pt x="317" y="608"/>
                  </a:cubicBezTo>
                  <a:cubicBezTo>
                    <a:pt x="318" y="610"/>
                    <a:pt x="320" y="612"/>
                    <a:pt x="321" y="612"/>
                  </a:cubicBezTo>
                  <a:cubicBezTo>
                    <a:pt x="320" y="614"/>
                    <a:pt x="319" y="617"/>
                    <a:pt x="318" y="619"/>
                  </a:cubicBezTo>
                  <a:cubicBezTo>
                    <a:pt x="318" y="619"/>
                    <a:pt x="317" y="618"/>
                    <a:pt x="317" y="618"/>
                  </a:cubicBezTo>
                  <a:cubicBezTo>
                    <a:pt x="317" y="618"/>
                    <a:pt x="316" y="618"/>
                    <a:pt x="316" y="619"/>
                  </a:cubicBezTo>
                  <a:cubicBezTo>
                    <a:pt x="316" y="619"/>
                    <a:pt x="317" y="620"/>
                    <a:pt x="317" y="621"/>
                  </a:cubicBezTo>
                  <a:cubicBezTo>
                    <a:pt x="315" y="625"/>
                    <a:pt x="312" y="628"/>
                    <a:pt x="308" y="629"/>
                  </a:cubicBezTo>
                  <a:cubicBezTo>
                    <a:pt x="303" y="631"/>
                    <a:pt x="298" y="629"/>
                    <a:pt x="292" y="630"/>
                  </a:cubicBezTo>
                  <a:cubicBezTo>
                    <a:pt x="292" y="630"/>
                    <a:pt x="292" y="630"/>
                    <a:pt x="292" y="630"/>
                  </a:cubicBezTo>
                  <a:cubicBezTo>
                    <a:pt x="297" y="633"/>
                    <a:pt x="306" y="633"/>
                    <a:pt x="311" y="630"/>
                  </a:cubicBezTo>
                  <a:cubicBezTo>
                    <a:pt x="314" y="628"/>
                    <a:pt x="316" y="625"/>
                    <a:pt x="318" y="622"/>
                  </a:cubicBezTo>
                  <a:cubicBezTo>
                    <a:pt x="319" y="624"/>
                    <a:pt x="320" y="625"/>
                    <a:pt x="321" y="625"/>
                  </a:cubicBezTo>
                  <a:cubicBezTo>
                    <a:pt x="322" y="626"/>
                    <a:pt x="323" y="625"/>
                    <a:pt x="323" y="625"/>
                  </a:cubicBezTo>
                  <a:cubicBezTo>
                    <a:pt x="322" y="623"/>
                    <a:pt x="321" y="622"/>
                    <a:pt x="320" y="621"/>
                  </a:cubicBezTo>
                  <a:cubicBezTo>
                    <a:pt x="320" y="621"/>
                    <a:pt x="320" y="620"/>
                    <a:pt x="319" y="620"/>
                  </a:cubicBezTo>
                  <a:cubicBezTo>
                    <a:pt x="320" y="618"/>
                    <a:pt x="321" y="615"/>
                    <a:pt x="322" y="613"/>
                  </a:cubicBezTo>
                  <a:cubicBezTo>
                    <a:pt x="322" y="613"/>
                    <a:pt x="322" y="613"/>
                    <a:pt x="322" y="613"/>
                  </a:cubicBezTo>
                  <a:cubicBezTo>
                    <a:pt x="325" y="626"/>
                    <a:pt x="337" y="638"/>
                    <a:pt x="344" y="649"/>
                  </a:cubicBezTo>
                  <a:cubicBezTo>
                    <a:pt x="347" y="653"/>
                    <a:pt x="350" y="657"/>
                    <a:pt x="352" y="660"/>
                  </a:cubicBezTo>
                  <a:cubicBezTo>
                    <a:pt x="353" y="662"/>
                    <a:pt x="354" y="663"/>
                    <a:pt x="354" y="664"/>
                  </a:cubicBezTo>
                  <a:cubicBezTo>
                    <a:pt x="357" y="669"/>
                    <a:pt x="358" y="675"/>
                    <a:pt x="360" y="680"/>
                  </a:cubicBezTo>
                  <a:cubicBezTo>
                    <a:pt x="362" y="685"/>
                    <a:pt x="365" y="688"/>
                    <a:pt x="367" y="693"/>
                  </a:cubicBezTo>
                  <a:cubicBezTo>
                    <a:pt x="370" y="697"/>
                    <a:pt x="372" y="702"/>
                    <a:pt x="375" y="707"/>
                  </a:cubicBezTo>
                  <a:cubicBezTo>
                    <a:pt x="377" y="710"/>
                    <a:pt x="380" y="714"/>
                    <a:pt x="383" y="718"/>
                  </a:cubicBezTo>
                  <a:cubicBezTo>
                    <a:pt x="385" y="722"/>
                    <a:pt x="386" y="726"/>
                    <a:pt x="388" y="731"/>
                  </a:cubicBezTo>
                  <a:cubicBezTo>
                    <a:pt x="389" y="732"/>
                    <a:pt x="389" y="733"/>
                    <a:pt x="390" y="734"/>
                  </a:cubicBezTo>
                  <a:close/>
                  <a:moveTo>
                    <a:pt x="421" y="721"/>
                  </a:moveTo>
                  <a:cubicBezTo>
                    <a:pt x="421" y="721"/>
                    <a:pt x="421" y="721"/>
                    <a:pt x="421" y="721"/>
                  </a:cubicBezTo>
                  <a:cubicBezTo>
                    <a:pt x="416" y="728"/>
                    <a:pt x="406" y="731"/>
                    <a:pt x="398" y="727"/>
                  </a:cubicBezTo>
                  <a:cubicBezTo>
                    <a:pt x="392" y="723"/>
                    <a:pt x="388" y="718"/>
                    <a:pt x="385" y="712"/>
                  </a:cubicBezTo>
                  <a:cubicBezTo>
                    <a:pt x="380" y="702"/>
                    <a:pt x="376" y="693"/>
                    <a:pt x="371" y="683"/>
                  </a:cubicBezTo>
                  <a:cubicBezTo>
                    <a:pt x="371" y="685"/>
                    <a:pt x="372" y="686"/>
                    <a:pt x="373" y="686"/>
                  </a:cubicBezTo>
                  <a:cubicBezTo>
                    <a:pt x="374" y="686"/>
                    <a:pt x="374" y="686"/>
                    <a:pt x="374" y="686"/>
                  </a:cubicBezTo>
                  <a:cubicBezTo>
                    <a:pt x="373" y="682"/>
                    <a:pt x="372" y="678"/>
                    <a:pt x="369" y="676"/>
                  </a:cubicBezTo>
                  <a:cubicBezTo>
                    <a:pt x="368" y="675"/>
                    <a:pt x="368" y="676"/>
                    <a:pt x="368" y="676"/>
                  </a:cubicBezTo>
                  <a:cubicBezTo>
                    <a:pt x="368" y="677"/>
                    <a:pt x="368" y="679"/>
                    <a:pt x="369" y="680"/>
                  </a:cubicBezTo>
                  <a:cubicBezTo>
                    <a:pt x="368" y="679"/>
                    <a:pt x="367" y="678"/>
                    <a:pt x="367" y="676"/>
                  </a:cubicBezTo>
                  <a:cubicBezTo>
                    <a:pt x="360" y="665"/>
                    <a:pt x="353" y="653"/>
                    <a:pt x="344" y="642"/>
                  </a:cubicBezTo>
                  <a:cubicBezTo>
                    <a:pt x="337" y="632"/>
                    <a:pt x="330" y="621"/>
                    <a:pt x="323" y="610"/>
                  </a:cubicBezTo>
                  <a:cubicBezTo>
                    <a:pt x="323" y="609"/>
                    <a:pt x="323" y="609"/>
                    <a:pt x="322" y="610"/>
                  </a:cubicBezTo>
                  <a:cubicBezTo>
                    <a:pt x="320" y="608"/>
                    <a:pt x="317" y="603"/>
                    <a:pt x="316" y="601"/>
                  </a:cubicBezTo>
                  <a:cubicBezTo>
                    <a:pt x="314" y="598"/>
                    <a:pt x="312" y="594"/>
                    <a:pt x="309" y="591"/>
                  </a:cubicBezTo>
                  <a:cubicBezTo>
                    <a:pt x="306" y="587"/>
                    <a:pt x="302" y="583"/>
                    <a:pt x="298" y="579"/>
                  </a:cubicBezTo>
                  <a:cubicBezTo>
                    <a:pt x="294" y="575"/>
                    <a:pt x="291" y="570"/>
                    <a:pt x="288" y="564"/>
                  </a:cubicBezTo>
                  <a:cubicBezTo>
                    <a:pt x="282" y="554"/>
                    <a:pt x="275" y="544"/>
                    <a:pt x="268" y="534"/>
                  </a:cubicBezTo>
                  <a:cubicBezTo>
                    <a:pt x="265" y="529"/>
                    <a:pt x="262" y="525"/>
                    <a:pt x="258" y="520"/>
                  </a:cubicBezTo>
                  <a:cubicBezTo>
                    <a:pt x="254" y="516"/>
                    <a:pt x="249" y="513"/>
                    <a:pt x="246" y="508"/>
                  </a:cubicBezTo>
                  <a:cubicBezTo>
                    <a:pt x="242" y="503"/>
                    <a:pt x="237" y="496"/>
                    <a:pt x="239" y="490"/>
                  </a:cubicBezTo>
                  <a:cubicBezTo>
                    <a:pt x="241" y="485"/>
                    <a:pt x="244" y="479"/>
                    <a:pt x="249" y="477"/>
                  </a:cubicBezTo>
                  <a:cubicBezTo>
                    <a:pt x="254" y="474"/>
                    <a:pt x="256" y="485"/>
                    <a:pt x="258" y="488"/>
                  </a:cubicBezTo>
                  <a:cubicBezTo>
                    <a:pt x="260" y="493"/>
                    <a:pt x="264" y="499"/>
                    <a:pt x="267" y="503"/>
                  </a:cubicBezTo>
                  <a:cubicBezTo>
                    <a:pt x="275" y="514"/>
                    <a:pt x="283" y="523"/>
                    <a:pt x="290" y="534"/>
                  </a:cubicBezTo>
                  <a:cubicBezTo>
                    <a:pt x="294" y="539"/>
                    <a:pt x="298" y="544"/>
                    <a:pt x="300" y="549"/>
                  </a:cubicBezTo>
                  <a:cubicBezTo>
                    <a:pt x="303" y="554"/>
                    <a:pt x="304" y="560"/>
                    <a:pt x="307" y="564"/>
                  </a:cubicBezTo>
                  <a:cubicBezTo>
                    <a:pt x="307" y="565"/>
                    <a:pt x="308" y="565"/>
                    <a:pt x="308" y="564"/>
                  </a:cubicBezTo>
                  <a:cubicBezTo>
                    <a:pt x="310" y="570"/>
                    <a:pt x="313" y="575"/>
                    <a:pt x="316" y="580"/>
                  </a:cubicBezTo>
                  <a:cubicBezTo>
                    <a:pt x="313" y="583"/>
                    <a:pt x="318" y="586"/>
                    <a:pt x="319" y="589"/>
                  </a:cubicBezTo>
                  <a:cubicBezTo>
                    <a:pt x="322" y="596"/>
                    <a:pt x="324" y="603"/>
                    <a:pt x="331" y="607"/>
                  </a:cubicBezTo>
                  <a:cubicBezTo>
                    <a:pt x="332" y="608"/>
                    <a:pt x="333" y="606"/>
                    <a:pt x="332" y="605"/>
                  </a:cubicBezTo>
                  <a:cubicBezTo>
                    <a:pt x="327" y="600"/>
                    <a:pt x="325" y="595"/>
                    <a:pt x="322" y="589"/>
                  </a:cubicBezTo>
                  <a:cubicBezTo>
                    <a:pt x="322" y="588"/>
                    <a:pt x="321" y="586"/>
                    <a:pt x="320" y="585"/>
                  </a:cubicBezTo>
                  <a:cubicBezTo>
                    <a:pt x="320" y="585"/>
                    <a:pt x="318" y="582"/>
                    <a:pt x="318" y="582"/>
                  </a:cubicBezTo>
                  <a:cubicBezTo>
                    <a:pt x="322" y="582"/>
                    <a:pt x="325" y="578"/>
                    <a:pt x="328" y="576"/>
                  </a:cubicBezTo>
                  <a:cubicBezTo>
                    <a:pt x="333" y="571"/>
                    <a:pt x="338" y="577"/>
                    <a:pt x="341" y="580"/>
                  </a:cubicBezTo>
                  <a:cubicBezTo>
                    <a:pt x="342" y="580"/>
                    <a:pt x="342" y="580"/>
                    <a:pt x="343" y="580"/>
                  </a:cubicBezTo>
                  <a:cubicBezTo>
                    <a:pt x="343" y="583"/>
                    <a:pt x="344" y="585"/>
                    <a:pt x="345" y="587"/>
                  </a:cubicBezTo>
                  <a:cubicBezTo>
                    <a:pt x="346" y="592"/>
                    <a:pt x="346" y="598"/>
                    <a:pt x="346" y="603"/>
                  </a:cubicBezTo>
                  <a:cubicBezTo>
                    <a:pt x="346" y="603"/>
                    <a:pt x="346" y="603"/>
                    <a:pt x="346" y="604"/>
                  </a:cubicBezTo>
                  <a:cubicBezTo>
                    <a:pt x="344" y="606"/>
                    <a:pt x="343" y="608"/>
                    <a:pt x="343" y="611"/>
                  </a:cubicBezTo>
                  <a:cubicBezTo>
                    <a:pt x="343" y="611"/>
                    <a:pt x="343" y="611"/>
                    <a:pt x="343" y="611"/>
                  </a:cubicBezTo>
                  <a:cubicBezTo>
                    <a:pt x="346" y="607"/>
                    <a:pt x="350" y="604"/>
                    <a:pt x="353" y="601"/>
                  </a:cubicBezTo>
                  <a:cubicBezTo>
                    <a:pt x="355" y="600"/>
                    <a:pt x="357" y="598"/>
                    <a:pt x="359" y="596"/>
                  </a:cubicBezTo>
                  <a:cubicBezTo>
                    <a:pt x="358" y="597"/>
                    <a:pt x="357" y="599"/>
                    <a:pt x="356" y="600"/>
                  </a:cubicBezTo>
                  <a:cubicBezTo>
                    <a:pt x="354" y="602"/>
                    <a:pt x="351" y="604"/>
                    <a:pt x="350" y="606"/>
                  </a:cubicBezTo>
                  <a:cubicBezTo>
                    <a:pt x="350" y="607"/>
                    <a:pt x="351" y="607"/>
                    <a:pt x="351" y="607"/>
                  </a:cubicBezTo>
                  <a:cubicBezTo>
                    <a:pt x="355" y="606"/>
                    <a:pt x="358" y="602"/>
                    <a:pt x="360" y="599"/>
                  </a:cubicBezTo>
                  <a:cubicBezTo>
                    <a:pt x="362" y="597"/>
                    <a:pt x="363" y="594"/>
                    <a:pt x="363" y="592"/>
                  </a:cubicBezTo>
                  <a:cubicBezTo>
                    <a:pt x="363" y="592"/>
                    <a:pt x="363" y="591"/>
                    <a:pt x="363" y="591"/>
                  </a:cubicBezTo>
                  <a:cubicBezTo>
                    <a:pt x="365" y="589"/>
                    <a:pt x="367" y="587"/>
                    <a:pt x="368" y="585"/>
                  </a:cubicBezTo>
                  <a:cubicBezTo>
                    <a:pt x="375" y="593"/>
                    <a:pt x="370" y="602"/>
                    <a:pt x="361" y="606"/>
                  </a:cubicBezTo>
                  <a:cubicBezTo>
                    <a:pt x="360" y="607"/>
                    <a:pt x="359" y="607"/>
                    <a:pt x="358" y="608"/>
                  </a:cubicBezTo>
                  <a:cubicBezTo>
                    <a:pt x="360" y="607"/>
                    <a:pt x="361" y="605"/>
                    <a:pt x="363" y="604"/>
                  </a:cubicBezTo>
                  <a:cubicBezTo>
                    <a:pt x="363" y="603"/>
                    <a:pt x="362" y="602"/>
                    <a:pt x="362" y="603"/>
                  </a:cubicBezTo>
                  <a:cubicBezTo>
                    <a:pt x="359" y="605"/>
                    <a:pt x="355" y="606"/>
                    <a:pt x="353" y="609"/>
                  </a:cubicBezTo>
                  <a:cubicBezTo>
                    <a:pt x="353" y="610"/>
                    <a:pt x="353" y="610"/>
                    <a:pt x="354" y="610"/>
                  </a:cubicBezTo>
                  <a:cubicBezTo>
                    <a:pt x="349" y="612"/>
                    <a:pt x="345" y="613"/>
                    <a:pt x="340" y="610"/>
                  </a:cubicBezTo>
                  <a:cubicBezTo>
                    <a:pt x="339" y="609"/>
                    <a:pt x="337" y="611"/>
                    <a:pt x="338" y="613"/>
                  </a:cubicBezTo>
                  <a:cubicBezTo>
                    <a:pt x="346" y="620"/>
                    <a:pt x="360" y="612"/>
                    <a:pt x="367" y="607"/>
                  </a:cubicBezTo>
                  <a:cubicBezTo>
                    <a:pt x="370" y="605"/>
                    <a:pt x="372" y="603"/>
                    <a:pt x="373" y="600"/>
                  </a:cubicBezTo>
                  <a:cubicBezTo>
                    <a:pt x="376" y="604"/>
                    <a:pt x="379" y="608"/>
                    <a:pt x="381" y="612"/>
                  </a:cubicBezTo>
                  <a:cubicBezTo>
                    <a:pt x="387" y="624"/>
                    <a:pt x="391" y="635"/>
                    <a:pt x="396" y="647"/>
                  </a:cubicBezTo>
                  <a:cubicBezTo>
                    <a:pt x="401" y="658"/>
                    <a:pt x="406" y="670"/>
                    <a:pt x="413" y="681"/>
                  </a:cubicBezTo>
                  <a:cubicBezTo>
                    <a:pt x="415" y="684"/>
                    <a:pt x="417" y="687"/>
                    <a:pt x="420" y="691"/>
                  </a:cubicBezTo>
                  <a:cubicBezTo>
                    <a:pt x="420" y="691"/>
                    <a:pt x="420" y="691"/>
                    <a:pt x="420" y="691"/>
                  </a:cubicBezTo>
                  <a:cubicBezTo>
                    <a:pt x="420" y="693"/>
                    <a:pt x="421" y="695"/>
                    <a:pt x="422" y="697"/>
                  </a:cubicBezTo>
                  <a:cubicBezTo>
                    <a:pt x="423" y="698"/>
                    <a:pt x="424" y="701"/>
                    <a:pt x="423" y="703"/>
                  </a:cubicBezTo>
                  <a:cubicBezTo>
                    <a:pt x="423" y="703"/>
                    <a:pt x="423" y="703"/>
                    <a:pt x="424" y="703"/>
                  </a:cubicBezTo>
                  <a:cubicBezTo>
                    <a:pt x="425" y="703"/>
                    <a:pt x="426" y="701"/>
                    <a:pt x="425" y="699"/>
                  </a:cubicBezTo>
                  <a:cubicBezTo>
                    <a:pt x="426" y="700"/>
                    <a:pt x="426" y="701"/>
                    <a:pt x="426" y="702"/>
                  </a:cubicBezTo>
                  <a:cubicBezTo>
                    <a:pt x="426" y="703"/>
                    <a:pt x="426" y="704"/>
                    <a:pt x="427" y="704"/>
                  </a:cubicBezTo>
                  <a:cubicBezTo>
                    <a:pt x="426" y="706"/>
                    <a:pt x="425" y="707"/>
                    <a:pt x="425" y="709"/>
                  </a:cubicBezTo>
                  <a:cubicBezTo>
                    <a:pt x="423" y="713"/>
                    <a:pt x="422" y="717"/>
                    <a:pt x="421" y="721"/>
                  </a:cubicBezTo>
                  <a:close/>
                  <a:moveTo>
                    <a:pt x="468" y="722"/>
                  </a:moveTo>
                  <a:cubicBezTo>
                    <a:pt x="467" y="726"/>
                    <a:pt x="465" y="730"/>
                    <a:pt x="464" y="734"/>
                  </a:cubicBezTo>
                  <a:cubicBezTo>
                    <a:pt x="459" y="741"/>
                    <a:pt x="449" y="744"/>
                    <a:pt x="441" y="742"/>
                  </a:cubicBezTo>
                  <a:cubicBezTo>
                    <a:pt x="435" y="742"/>
                    <a:pt x="429" y="739"/>
                    <a:pt x="426" y="734"/>
                  </a:cubicBezTo>
                  <a:cubicBezTo>
                    <a:pt x="423" y="728"/>
                    <a:pt x="425" y="720"/>
                    <a:pt x="427" y="713"/>
                  </a:cubicBezTo>
                  <a:cubicBezTo>
                    <a:pt x="430" y="706"/>
                    <a:pt x="434" y="699"/>
                    <a:pt x="436" y="691"/>
                  </a:cubicBezTo>
                  <a:cubicBezTo>
                    <a:pt x="439" y="683"/>
                    <a:pt x="442" y="674"/>
                    <a:pt x="444" y="666"/>
                  </a:cubicBezTo>
                  <a:cubicBezTo>
                    <a:pt x="446" y="657"/>
                    <a:pt x="449" y="649"/>
                    <a:pt x="449" y="640"/>
                  </a:cubicBezTo>
                  <a:cubicBezTo>
                    <a:pt x="449" y="634"/>
                    <a:pt x="448" y="627"/>
                    <a:pt x="447" y="621"/>
                  </a:cubicBezTo>
                  <a:cubicBezTo>
                    <a:pt x="448" y="621"/>
                    <a:pt x="448" y="621"/>
                    <a:pt x="448" y="621"/>
                  </a:cubicBezTo>
                  <a:cubicBezTo>
                    <a:pt x="455" y="622"/>
                    <a:pt x="459" y="627"/>
                    <a:pt x="465" y="631"/>
                  </a:cubicBezTo>
                  <a:cubicBezTo>
                    <a:pt x="470" y="633"/>
                    <a:pt x="475" y="635"/>
                    <a:pt x="480" y="637"/>
                  </a:cubicBezTo>
                  <a:cubicBezTo>
                    <a:pt x="485" y="639"/>
                    <a:pt x="490" y="641"/>
                    <a:pt x="496" y="642"/>
                  </a:cubicBezTo>
                  <a:cubicBezTo>
                    <a:pt x="493" y="644"/>
                    <a:pt x="491" y="648"/>
                    <a:pt x="490" y="650"/>
                  </a:cubicBezTo>
                  <a:cubicBezTo>
                    <a:pt x="486" y="657"/>
                    <a:pt x="484" y="664"/>
                    <a:pt x="482" y="672"/>
                  </a:cubicBezTo>
                  <a:cubicBezTo>
                    <a:pt x="479" y="684"/>
                    <a:pt x="476" y="695"/>
                    <a:pt x="472" y="707"/>
                  </a:cubicBezTo>
                  <a:cubicBezTo>
                    <a:pt x="470" y="712"/>
                    <a:pt x="469" y="716"/>
                    <a:pt x="468" y="722"/>
                  </a:cubicBezTo>
                  <a:close/>
                  <a:moveTo>
                    <a:pt x="641" y="696"/>
                  </a:moveTo>
                  <a:cubicBezTo>
                    <a:pt x="632" y="703"/>
                    <a:pt x="622" y="708"/>
                    <a:pt x="613" y="714"/>
                  </a:cubicBezTo>
                  <a:cubicBezTo>
                    <a:pt x="594" y="725"/>
                    <a:pt x="577" y="737"/>
                    <a:pt x="559" y="748"/>
                  </a:cubicBezTo>
                  <a:cubicBezTo>
                    <a:pt x="541" y="760"/>
                    <a:pt x="523" y="773"/>
                    <a:pt x="505" y="785"/>
                  </a:cubicBezTo>
                  <a:cubicBezTo>
                    <a:pt x="490" y="795"/>
                    <a:pt x="474" y="803"/>
                    <a:pt x="458" y="811"/>
                  </a:cubicBezTo>
                  <a:cubicBezTo>
                    <a:pt x="459" y="789"/>
                    <a:pt x="468" y="767"/>
                    <a:pt x="466" y="745"/>
                  </a:cubicBezTo>
                  <a:cubicBezTo>
                    <a:pt x="467" y="744"/>
                    <a:pt x="469" y="742"/>
                    <a:pt x="470" y="740"/>
                  </a:cubicBezTo>
                  <a:cubicBezTo>
                    <a:pt x="474" y="733"/>
                    <a:pt x="475" y="722"/>
                    <a:pt x="473" y="714"/>
                  </a:cubicBezTo>
                  <a:cubicBezTo>
                    <a:pt x="476" y="703"/>
                    <a:pt x="481" y="691"/>
                    <a:pt x="484" y="680"/>
                  </a:cubicBezTo>
                  <a:cubicBezTo>
                    <a:pt x="486" y="673"/>
                    <a:pt x="487" y="666"/>
                    <a:pt x="489" y="659"/>
                  </a:cubicBezTo>
                  <a:cubicBezTo>
                    <a:pt x="491" y="655"/>
                    <a:pt x="492" y="651"/>
                    <a:pt x="495" y="648"/>
                  </a:cubicBezTo>
                  <a:cubicBezTo>
                    <a:pt x="497" y="645"/>
                    <a:pt x="498" y="644"/>
                    <a:pt x="501" y="643"/>
                  </a:cubicBezTo>
                  <a:cubicBezTo>
                    <a:pt x="504" y="643"/>
                    <a:pt x="508" y="642"/>
                    <a:pt x="511" y="640"/>
                  </a:cubicBezTo>
                  <a:cubicBezTo>
                    <a:pt x="516" y="638"/>
                    <a:pt x="521" y="631"/>
                    <a:pt x="519" y="625"/>
                  </a:cubicBezTo>
                  <a:cubicBezTo>
                    <a:pt x="520" y="625"/>
                    <a:pt x="521" y="625"/>
                    <a:pt x="522" y="625"/>
                  </a:cubicBezTo>
                  <a:cubicBezTo>
                    <a:pt x="527" y="624"/>
                    <a:pt x="529" y="615"/>
                    <a:pt x="530" y="611"/>
                  </a:cubicBezTo>
                  <a:cubicBezTo>
                    <a:pt x="534" y="600"/>
                    <a:pt x="541" y="593"/>
                    <a:pt x="550" y="586"/>
                  </a:cubicBezTo>
                  <a:cubicBezTo>
                    <a:pt x="558" y="578"/>
                    <a:pt x="566" y="569"/>
                    <a:pt x="574" y="560"/>
                  </a:cubicBezTo>
                  <a:cubicBezTo>
                    <a:pt x="581" y="552"/>
                    <a:pt x="590" y="545"/>
                    <a:pt x="598" y="537"/>
                  </a:cubicBezTo>
                  <a:cubicBezTo>
                    <a:pt x="605" y="530"/>
                    <a:pt x="612" y="523"/>
                    <a:pt x="618" y="515"/>
                  </a:cubicBezTo>
                  <a:cubicBezTo>
                    <a:pt x="619" y="514"/>
                    <a:pt x="623" y="508"/>
                    <a:pt x="625" y="505"/>
                  </a:cubicBezTo>
                  <a:cubicBezTo>
                    <a:pt x="628" y="504"/>
                    <a:pt x="630" y="504"/>
                    <a:pt x="633" y="503"/>
                  </a:cubicBezTo>
                  <a:cubicBezTo>
                    <a:pt x="640" y="501"/>
                    <a:pt x="646" y="498"/>
                    <a:pt x="653" y="496"/>
                  </a:cubicBezTo>
                  <a:cubicBezTo>
                    <a:pt x="665" y="491"/>
                    <a:pt x="678" y="486"/>
                    <a:pt x="690" y="480"/>
                  </a:cubicBezTo>
                  <a:cubicBezTo>
                    <a:pt x="696" y="477"/>
                    <a:pt x="703" y="473"/>
                    <a:pt x="708" y="467"/>
                  </a:cubicBezTo>
                  <a:cubicBezTo>
                    <a:pt x="708" y="472"/>
                    <a:pt x="709" y="476"/>
                    <a:pt x="710" y="480"/>
                  </a:cubicBezTo>
                  <a:cubicBezTo>
                    <a:pt x="712" y="487"/>
                    <a:pt x="713" y="493"/>
                    <a:pt x="715" y="500"/>
                  </a:cubicBezTo>
                  <a:cubicBezTo>
                    <a:pt x="718" y="512"/>
                    <a:pt x="722" y="524"/>
                    <a:pt x="727" y="536"/>
                  </a:cubicBezTo>
                  <a:cubicBezTo>
                    <a:pt x="729" y="540"/>
                    <a:pt x="731" y="544"/>
                    <a:pt x="734" y="548"/>
                  </a:cubicBezTo>
                  <a:cubicBezTo>
                    <a:pt x="727" y="552"/>
                    <a:pt x="723" y="566"/>
                    <a:pt x="721" y="572"/>
                  </a:cubicBezTo>
                  <a:cubicBezTo>
                    <a:pt x="715" y="588"/>
                    <a:pt x="708" y="604"/>
                    <a:pt x="704" y="621"/>
                  </a:cubicBezTo>
                  <a:cubicBezTo>
                    <a:pt x="702" y="628"/>
                    <a:pt x="701" y="635"/>
                    <a:pt x="699" y="641"/>
                  </a:cubicBezTo>
                  <a:cubicBezTo>
                    <a:pt x="699" y="641"/>
                    <a:pt x="698" y="641"/>
                    <a:pt x="698" y="641"/>
                  </a:cubicBezTo>
                  <a:cubicBezTo>
                    <a:pt x="686" y="644"/>
                    <a:pt x="678" y="657"/>
                    <a:pt x="678" y="669"/>
                  </a:cubicBezTo>
                  <a:cubicBezTo>
                    <a:pt x="678" y="669"/>
                    <a:pt x="677" y="669"/>
                    <a:pt x="677" y="669"/>
                  </a:cubicBezTo>
                  <a:cubicBezTo>
                    <a:pt x="672" y="671"/>
                    <a:pt x="666" y="675"/>
                    <a:pt x="662" y="680"/>
                  </a:cubicBezTo>
                  <a:cubicBezTo>
                    <a:pt x="654" y="684"/>
                    <a:pt x="648" y="691"/>
                    <a:pt x="641" y="696"/>
                  </a:cubicBezTo>
                  <a:close/>
                  <a:moveTo>
                    <a:pt x="695" y="680"/>
                  </a:moveTo>
                  <a:cubicBezTo>
                    <a:pt x="690" y="676"/>
                    <a:pt x="687" y="671"/>
                    <a:pt x="688" y="664"/>
                  </a:cubicBezTo>
                  <a:cubicBezTo>
                    <a:pt x="688" y="657"/>
                    <a:pt x="692" y="652"/>
                    <a:pt x="697" y="648"/>
                  </a:cubicBezTo>
                  <a:cubicBezTo>
                    <a:pt x="695" y="652"/>
                    <a:pt x="694" y="657"/>
                    <a:pt x="693" y="662"/>
                  </a:cubicBezTo>
                  <a:cubicBezTo>
                    <a:pt x="692" y="668"/>
                    <a:pt x="692" y="674"/>
                    <a:pt x="695" y="680"/>
                  </a:cubicBezTo>
                  <a:close/>
                  <a:moveTo>
                    <a:pt x="698" y="685"/>
                  </a:moveTo>
                  <a:cubicBezTo>
                    <a:pt x="698" y="685"/>
                    <a:pt x="698" y="685"/>
                    <a:pt x="698" y="685"/>
                  </a:cubicBezTo>
                  <a:cubicBezTo>
                    <a:pt x="698" y="685"/>
                    <a:pt x="698" y="685"/>
                    <a:pt x="698" y="685"/>
                  </a:cubicBezTo>
                  <a:cubicBezTo>
                    <a:pt x="698" y="686"/>
                    <a:pt x="698" y="686"/>
                    <a:pt x="697" y="687"/>
                  </a:cubicBezTo>
                  <a:cubicBezTo>
                    <a:pt x="697" y="687"/>
                    <a:pt x="697" y="687"/>
                    <a:pt x="697" y="687"/>
                  </a:cubicBezTo>
                  <a:cubicBezTo>
                    <a:pt x="686" y="688"/>
                    <a:pt x="681" y="677"/>
                    <a:pt x="681" y="668"/>
                  </a:cubicBezTo>
                  <a:cubicBezTo>
                    <a:pt x="681" y="663"/>
                    <a:pt x="683" y="658"/>
                    <a:pt x="685" y="654"/>
                  </a:cubicBezTo>
                  <a:cubicBezTo>
                    <a:pt x="687" y="652"/>
                    <a:pt x="689" y="649"/>
                    <a:pt x="691" y="648"/>
                  </a:cubicBezTo>
                  <a:cubicBezTo>
                    <a:pt x="693" y="646"/>
                    <a:pt x="696" y="644"/>
                    <a:pt x="698" y="643"/>
                  </a:cubicBezTo>
                  <a:cubicBezTo>
                    <a:pt x="698" y="643"/>
                    <a:pt x="698" y="644"/>
                    <a:pt x="698" y="644"/>
                  </a:cubicBezTo>
                  <a:cubicBezTo>
                    <a:pt x="698" y="644"/>
                    <a:pt x="698" y="644"/>
                    <a:pt x="697" y="644"/>
                  </a:cubicBezTo>
                  <a:cubicBezTo>
                    <a:pt x="682" y="651"/>
                    <a:pt x="679" y="679"/>
                    <a:pt x="698" y="685"/>
                  </a:cubicBezTo>
                  <a:close/>
                  <a:moveTo>
                    <a:pt x="692" y="713"/>
                  </a:moveTo>
                  <a:cubicBezTo>
                    <a:pt x="685" y="716"/>
                    <a:pt x="675" y="721"/>
                    <a:pt x="668" y="716"/>
                  </a:cubicBezTo>
                  <a:cubicBezTo>
                    <a:pt x="650" y="704"/>
                    <a:pt x="661" y="679"/>
                    <a:pt x="678" y="673"/>
                  </a:cubicBezTo>
                  <a:cubicBezTo>
                    <a:pt x="679" y="683"/>
                    <a:pt x="686" y="692"/>
                    <a:pt x="697" y="690"/>
                  </a:cubicBezTo>
                  <a:cubicBezTo>
                    <a:pt x="697" y="695"/>
                    <a:pt x="699" y="701"/>
                    <a:pt x="701" y="704"/>
                  </a:cubicBezTo>
                  <a:cubicBezTo>
                    <a:pt x="703" y="706"/>
                    <a:pt x="704" y="708"/>
                    <a:pt x="706" y="709"/>
                  </a:cubicBezTo>
                  <a:cubicBezTo>
                    <a:pt x="701" y="709"/>
                    <a:pt x="695" y="712"/>
                    <a:pt x="692" y="713"/>
                  </a:cubicBezTo>
                  <a:close/>
                  <a:moveTo>
                    <a:pt x="704" y="702"/>
                  </a:moveTo>
                  <a:cubicBezTo>
                    <a:pt x="704" y="702"/>
                    <a:pt x="704" y="702"/>
                    <a:pt x="704" y="701"/>
                  </a:cubicBezTo>
                  <a:cubicBezTo>
                    <a:pt x="702" y="698"/>
                    <a:pt x="701" y="695"/>
                    <a:pt x="701" y="691"/>
                  </a:cubicBezTo>
                  <a:cubicBezTo>
                    <a:pt x="701" y="690"/>
                    <a:pt x="701" y="689"/>
                    <a:pt x="701" y="687"/>
                  </a:cubicBezTo>
                  <a:cubicBezTo>
                    <a:pt x="702" y="688"/>
                    <a:pt x="702" y="688"/>
                    <a:pt x="703" y="689"/>
                  </a:cubicBezTo>
                  <a:cubicBezTo>
                    <a:pt x="702" y="693"/>
                    <a:pt x="702" y="699"/>
                    <a:pt x="704" y="702"/>
                  </a:cubicBezTo>
                  <a:close/>
                  <a:moveTo>
                    <a:pt x="706" y="685"/>
                  </a:moveTo>
                  <a:cubicBezTo>
                    <a:pt x="700" y="687"/>
                    <a:pt x="696" y="674"/>
                    <a:pt x="696" y="669"/>
                  </a:cubicBezTo>
                  <a:cubicBezTo>
                    <a:pt x="696" y="664"/>
                    <a:pt x="697" y="659"/>
                    <a:pt x="698" y="654"/>
                  </a:cubicBezTo>
                  <a:cubicBezTo>
                    <a:pt x="702" y="642"/>
                    <a:pt x="705" y="629"/>
                    <a:pt x="708" y="616"/>
                  </a:cubicBezTo>
                  <a:cubicBezTo>
                    <a:pt x="712" y="602"/>
                    <a:pt x="718" y="588"/>
                    <a:pt x="723" y="574"/>
                  </a:cubicBezTo>
                  <a:cubicBezTo>
                    <a:pt x="725" y="569"/>
                    <a:pt x="727" y="564"/>
                    <a:pt x="729" y="559"/>
                  </a:cubicBezTo>
                  <a:cubicBezTo>
                    <a:pt x="731" y="556"/>
                    <a:pt x="733" y="553"/>
                    <a:pt x="735" y="551"/>
                  </a:cubicBezTo>
                  <a:cubicBezTo>
                    <a:pt x="736" y="551"/>
                    <a:pt x="736" y="552"/>
                    <a:pt x="737" y="553"/>
                  </a:cubicBezTo>
                  <a:cubicBezTo>
                    <a:pt x="731" y="556"/>
                    <a:pt x="731" y="564"/>
                    <a:pt x="728" y="569"/>
                  </a:cubicBezTo>
                  <a:cubicBezTo>
                    <a:pt x="726" y="574"/>
                    <a:pt x="724" y="580"/>
                    <a:pt x="724" y="586"/>
                  </a:cubicBezTo>
                  <a:cubicBezTo>
                    <a:pt x="724" y="586"/>
                    <a:pt x="724" y="587"/>
                    <a:pt x="724" y="586"/>
                  </a:cubicBezTo>
                  <a:cubicBezTo>
                    <a:pt x="726" y="581"/>
                    <a:pt x="728" y="576"/>
                    <a:pt x="729" y="570"/>
                  </a:cubicBezTo>
                  <a:cubicBezTo>
                    <a:pt x="730" y="566"/>
                    <a:pt x="732" y="563"/>
                    <a:pt x="734" y="559"/>
                  </a:cubicBezTo>
                  <a:cubicBezTo>
                    <a:pt x="735" y="558"/>
                    <a:pt x="736" y="555"/>
                    <a:pt x="737" y="554"/>
                  </a:cubicBezTo>
                  <a:cubicBezTo>
                    <a:pt x="741" y="559"/>
                    <a:pt x="745" y="565"/>
                    <a:pt x="750" y="570"/>
                  </a:cubicBezTo>
                  <a:cubicBezTo>
                    <a:pt x="748" y="571"/>
                    <a:pt x="746" y="578"/>
                    <a:pt x="746" y="579"/>
                  </a:cubicBezTo>
                  <a:cubicBezTo>
                    <a:pt x="743" y="585"/>
                    <a:pt x="740" y="591"/>
                    <a:pt x="736" y="598"/>
                  </a:cubicBezTo>
                  <a:cubicBezTo>
                    <a:pt x="733" y="605"/>
                    <a:pt x="729" y="612"/>
                    <a:pt x="726" y="619"/>
                  </a:cubicBezTo>
                  <a:cubicBezTo>
                    <a:pt x="722" y="627"/>
                    <a:pt x="717" y="634"/>
                    <a:pt x="712" y="642"/>
                  </a:cubicBezTo>
                  <a:cubicBezTo>
                    <a:pt x="711" y="642"/>
                    <a:pt x="712" y="643"/>
                    <a:pt x="712" y="643"/>
                  </a:cubicBezTo>
                  <a:cubicBezTo>
                    <a:pt x="708" y="648"/>
                    <a:pt x="707" y="654"/>
                    <a:pt x="708" y="660"/>
                  </a:cubicBezTo>
                  <a:cubicBezTo>
                    <a:pt x="709" y="663"/>
                    <a:pt x="711" y="666"/>
                    <a:pt x="714" y="668"/>
                  </a:cubicBezTo>
                  <a:cubicBezTo>
                    <a:pt x="716" y="670"/>
                    <a:pt x="720" y="671"/>
                    <a:pt x="722" y="671"/>
                  </a:cubicBezTo>
                  <a:cubicBezTo>
                    <a:pt x="723" y="671"/>
                    <a:pt x="723" y="671"/>
                    <a:pt x="723" y="670"/>
                  </a:cubicBezTo>
                  <a:cubicBezTo>
                    <a:pt x="720" y="673"/>
                    <a:pt x="717" y="677"/>
                    <a:pt x="714" y="680"/>
                  </a:cubicBezTo>
                  <a:cubicBezTo>
                    <a:pt x="713" y="681"/>
                    <a:pt x="712" y="682"/>
                    <a:pt x="711" y="683"/>
                  </a:cubicBezTo>
                  <a:cubicBezTo>
                    <a:pt x="711" y="683"/>
                    <a:pt x="711" y="683"/>
                    <a:pt x="710" y="683"/>
                  </a:cubicBezTo>
                  <a:cubicBezTo>
                    <a:pt x="705" y="682"/>
                    <a:pt x="702" y="673"/>
                    <a:pt x="702" y="668"/>
                  </a:cubicBezTo>
                  <a:cubicBezTo>
                    <a:pt x="702" y="667"/>
                    <a:pt x="701" y="667"/>
                    <a:pt x="701" y="668"/>
                  </a:cubicBezTo>
                  <a:cubicBezTo>
                    <a:pt x="700" y="674"/>
                    <a:pt x="701" y="681"/>
                    <a:pt x="706" y="685"/>
                  </a:cubicBezTo>
                  <a:close/>
                  <a:moveTo>
                    <a:pt x="789" y="596"/>
                  </a:moveTo>
                  <a:cubicBezTo>
                    <a:pt x="778" y="622"/>
                    <a:pt x="756" y="644"/>
                    <a:pt x="733" y="660"/>
                  </a:cubicBezTo>
                  <a:cubicBezTo>
                    <a:pt x="734" y="658"/>
                    <a:pt x="734" y="655"/>
                    <a:pt x="736" y="653"/>
                  </a:cubicBezTo>
                  <a:cubicBezTo>
                    <a:pt x="738" y="649"/>
                    <a:pt x="741" y="646"/>
                    <a:pt x="744" y="643"/>
                  </a:cubicBezTo>
                  <a:cubicBezTo>
                    <a:pt x="749" y="637"/>
                    <a:pt x="753" y="631"/>
                    <a:pt x="758" y="625"/>
                  </a:cubicBezTo>
                  <a:cubicBezTo>
                    <a:pt x="762" y="618"/>
                    <a:pt x="767" y="610"/>
                    <a:pt x="772" y="604"/>
                  </a:cubicBezTo>
                  <a:cubicBezTo>
                    <a:pt x="775" y="600"/>
                    <a:pt x="779" y="596"/>
                    <a:pt x="779" y="591"/>
                  </a:cubicBezTo>
                  <a:cubicBezTo>
                    <a:pt x="782" y="593"/>
                    <a:pt x="786" y="595"/>
                    <a:pt x="789" y="596"/>
                  </a:cubicBezTo>
                  <a:cubicBezTo>
                    <a:pt x="789" y="596"/>
                    <a:pt x="789" y="596"/>
                    <a:pt x="789" y="596"/>
                  </a:cubicBezTo>
                  <a:close/>
                  <a:moveTo>
                    <a:pt x="792" y="597"/>
                  </a:moveTo>
                  <a:cubicBezTo>
                    <a:pt x="794" y="598"/>
                    <a:pt x="795" y="598"/>
                    <a:pt x="797" y="599"/>
                  </a:cubicBezTo>
                  <a:cubicBezTo>
                    <a:pt x="794" y="610"/>
                    <a:pt x="784" y="618"/>
                    <a:pt x="776" y="625"/>
                  </a:cubicBezTo>
                  <a:cubicBezTo>
                    <a:pt x="775" y="626"/>
                    <a:pt x="775" y="626"/>
                    <a:pt x="774" y="627"/>
                  </a:cubicBezTo>
                  <a:cubicBezTo>
                    <a:pt x="781" y="618"/>
                    <a:pt x="788" y="608"/>
                    <a:pt x="792" y="597"/>
                  </a:cubicBezTo>
                  <a:close/>
                  <a:moveTo>
                    <a:pt x="777" y="590"/>
                  </a:moveTo>
                  <a:cubicBezTo>
                    <a:pt x="776" y="596"/>
                    <a:pt x="769" y="603"/>
                    <a:pt x="765" y="608"/>
                  </a:cubicBezTo>
                  <a:cubicBezTo>
                    <a:pt x="761" y="615"/>
                    <a:pt x="756" y="621"/>
                    <a:pt x="751" y="628"/>
                  </a:cubicBezTo>
                  <a:cubicBezTo>
                    <a:pt x="746" y="634"/>
                    <a:pt x="741" y="640"/>
                    <a:pt x="736" y="647"/>
                  </a:cubicBezTo>
                  <a:cubicBezTo>
                    <a:pt x="732" y="652"/>
                    <a:pt x="730" y="658"/>
                    <a:pt x="727" y="664"/>
                  </a:cubicBezTo>
                  <a:cubicBezTo>
                    <a:pt x="727" y="664"/>
                    <a:pt x="727" y="664"/>
                    <a:pt x="727" y="664"/>
                  </a:cubicBezTo>
                  <a:cubicBezTo>
                    <a:pt x="726" y="665"/>
                    <a:pt x="724" y="667"/>
                    <a:pt x="722" y="667"/>
                  </a:cubicBezTo>
                  <a:cubicBezTo>
                    <a:pt x="720" y="666"/>
                    <a:pt x="717" y="666"/>
                    <a:pt x="715" y="665"/>
                  </a:cubicBezTo>
                  <a:cubicBezTo>
                    <a:pt x="713" y="663"/>
                    <a:pt x="712" y="660"/>
                    <a:pt x="712" y="657"/>
                  </a:cubicBezTo>
                  <a:cubicBezTo>
                    <a:pt x="711" y="653"/>
                    <a:pt x="713" y="648"/>
                    <a:pt x="714" y="644"/>
                  </a:cubicBezTo>
                  <a:cubicBezTo>
                    <a:pt x="724" y="634"/>
                    <a:pt x="732" y="623"/>
                    <a:pt x="740" y="611"/>
                  </a:cubicBezTo>
                  <a:cubicBezTo>
                    <a:pt x="744" y="605"/>
                    <a:pt x="748" y="599"/>
                    <a:pt x="752" y="593"/>
                  </a:cubicBezTo>
                  <a:cubicBezTo>
                    <a:pt x="756" y="589"/>
                    <a:pt x="760" y="585"/>
                    <a:pt x="762" y="580"/>
                  </a:cubicBezTo>
                  <a:cubicBezTo>
                    <a:pt x="765" y="582"/>
                    <a:pt x="768" y="584"/>
                    <a:pt x="772" y="586"/>
                  </a:cubicBezTo>
                  <a:cubicBezTo>
                    <a:pt x="773" y="587"/>
                    <a:pt x="775" y="588"/>
                    <a:pt x="777" y="589"/>
                  </a:cubicBezTo>
                  <a:cubicBezTo>
                    <a:pt x="777" y="589"/>
                    <a:pt x="777" y="589"/>
                    <a:pt x="777" y="590"/>
                  </a:cubicBezTo>
                  <a:close/>
                  <a:moveTo>
                    <a:pt x="749" y="591"/>
                  </a:moveTo>
                  <a:cubicBezTo>
                    <a:pt x="745" y="597"/>
                    <a:pt x="741" y="603"/>
                    <a:pt x="737" y="610"/>
                  </a:cubicBezTo>
                  <a:cubicBezTo>
                    <a:pt x="734" y="614"/>
                    <a:pt x="731" y="619"/>
                    <a:pt x="728" y="623"/>
                  </a:cubicBezTo>
                  <a:cubicBezTo>
                    <a:pt x="728" y="622"/>
                    <a:pt x="729" y="621"/>
                    <a:pt x="729" y="621"/>
                  </a:cubicBezTo>
                  <a:cubicBezTo>
                    <a:pt x="732" y="614"/>
                    <a:pt x="735" y="606"/>
                    <a:pt x="739" y="600"/>
                  </a:cubicBezTo>
                  <a:cubicBezTo>
                    <a:pt x="742" y="593"/>
                    <a:pt x="746" y="587"/>
                    <a:pt x="749" y="580"/>
                  </a:cubicBezTo>
                  <a:cubicBezTo>
                    <a:pt x="750" y="579"/>
                    <a:pt x="752" y="574"/>
                    <a:pt x="752" y="571"/>
                  </a:cubicBezTo>
                  <a:cubicBezTo>
                    <a:pt x="754" y="574"/>
                    <a:pt x="757" y="576"/>
                    <a:pt x="760" y="578"/>
                  </a:cubicBezTo>
                  <a:cubicBezTo>
                    <a:pt x="756" y="582"/>
                    <a:pt x="753" y="587"/>
                    <a:pt x="749" y="591"/>
                  </a:cubicBezTo>
                  <a:close/>
                  <a:moveTo>
                    <a:pt x="744" y="695"/>
                  </a:moveTo>
                  <a:cubicBezTo>
                    <a:pt x="743" y="697"/>
                    <a:pt x="741" y="699"/>
                    <a:pt x="740" y="701"/>
                  </a:cubicBezTo>
                  <a:cubicBezTo>
                    <a:pt x="735" y="706"/>
                    <a:pt x="729" y="709"/>
                    <a:pt x="722" y="708"/>
                  </a:cubicBezTo>
                  <a:cubicBezTo>
                    <a:pt x="717" y="708"/>
                    <a:pt x="713" y="707"/>
                    <a:pt x="709" y="704"/>
                  </a:cubicBezTo>
                  <a:cubicBezTo>
                    <a:pt x="714" y="706"/>
                    <a:pt x="720" y="705"/>
                    <a:pt x="724" y="704"/>
                  </a:cubicBezTo>
                  <a:cubicBezTo>
                    <a:pt x="731" y="701"/>
                    <a:pt x="738" y="697"/>
                    <a:pt x="744" y="693"/>
                  </a:cubicBezTo>
                  <a:cubicBezTo>
                    <a:pt x="744" y="694"/>
                    <a:pt x="744" y="694"/>
                    <a:pt x="744" y="695"/>
                  </a:cubicBezTo>
                  <a:close/>
                  <a:moveTo>
                    <a:pt x="821" y="625"/>
                  </a:moveTo>
                  <a:cubicBezTo>
                    <a:pt x="821" y="625"/>
                    <a:pt x="821" y="625"/>
                    <a:pt x="820" y="625"/>
                  </a:cubicBezTo>
                  <a:cubicBezTo>
                    <a:pt x="811" y="635"/>
                    <a:pt x="800" y="644"/>
                    <a:pt x="789" y="653"/>
                  </a:cubicBezTo>
                  <a:cubicBezTo>
                    <a:pt x="779" y="662"/>
                    <a:pt x="768" y="671"/>
                    <a:pt x="757" y="679"/>
                  </a:cubicBezTo>
                  <a:cubicBezTo>
                    <a:pt x="748" y="686"/>
                    <a:pt x="738" y="694"/>
                    <a:pt x="727" y="699"/>
                  </a:cubicBezTo>
                  <a:cubicBezTo>
                    <a:pt x="722" y="701"/>
                    <a:pt x="718" y="702"/>
                    <a:pt x="713" y="702"/>
                  </a:cubicBezTo>
                  <a:cubicBezTo>
                    <a:pt x="709" y="701"/>
                    <a:pt x="706" y="699"/>
                    <a:pt x="708" y="694"/>
                  </a:cubicBezTo>
                  <a:cubicBezTo>
                    <a:pt x="710" y="688"/>
                    <a:pt x="716" y="683"/>
                    <a:pt x="720" y="678"/>
                  </a:cubicBezTo>
                  <a:cubicBezTo>
                    <a:pt x="725" y="673"/>
                    <a:pt x="730" y="669"/>
                    <a:pt x="735" y="664"/>
                  </a:cubicBezTo>
                  <a:cubicBezTo>
                    <a:pt x="745" y="656"/>
                    <a:pt x="755" y="648"/>
                    <a:pt x="765" y="640"/>
                  </a:cubicBezTo>
                  <a:cubicBezTo>
                    <a:pt x="772" y="633"/>
                    <a:pt x="780" y="627"/>
                    <a:pt x="787" y="620"/>
                  </a:cubicBezTo>
                  <a:cubicBezTo>
                    <a:pt x="792" y="614"/>
                    <a:pt x="798" y="608"/>
                    <a:pt x="800" y="599"/>
                  </a:cubicBezTo>
                  <a:cubicBezTo>
                    <a:pt x="801" y="599"/>
                    <a:pt x="802" y="599"/>
                    <a:pt x="803" y="599"/>
                  </a:cubicBezTo>
                  <a:cubicBezTo>
                    <a:pt x="807" y="600"/>
                    <a:pt x="812" y="599"/>
                    <a:pt x="817" y="599"/>
                  </a:cubicBezTo>
                  <a:cubicBezTo>
                    <a:pt x="820" y="599"/>
                    <a:pt x="822" y="599"/>
                    <a:pt x="824" y="598"/>
                  </a:cubicBezTo>
                  <a:cubicBezTo>
                    <a:pt x="822" y="607"/>
                    <a:pt x="821" y="615"/>
                    <a:pt x="821" y="625"/>
                  </a:cubicBezTo>
                  <a:close/>
                  <a:moveTo>
                    <a:pt x="824" y="594"/>
                  </a:moveTo>
                  <a:cubicBezTo>
                    <a:pt x="820" y="597"/>
                    <a:pt x="814" y="595"/>
                    <a:pt x="810" y="596"/>
                  </a:cubicBezTo>
                  <a:cubicBezTo>
                    <a:pt x="806" y="596"/>
                    <a:pt x="802" y="596"/>
                    <a:pt x="797" y="595"/>
                  </a:cubicBezTo>
                  <a:cubicBezTo>
                    <a:pt x="787" y="592"/>
                    <a:pt x="776" y="586"/>
                    <a:pt x="767" y="580"/>
                  </a:cubicBezTo>
                  <a:cubicBezTo>
                    <a:pt x="750" y="569"/>
                    <a:pt x="737" y="550"/>
                    <a:pt x="730" y="532"/>
                  </a:cubicBezTo>
                  <a:cubicBezTo>
                    <a:pt x="727" y="527"/>
                    <a:pt x="725" y="522"/>
                    <a:pt x="724" y="516"/>
                  </a:cubicBezTo>
                  <a:cubicBezTo>
                    <a:pt x="724" y="516"/>
                    <a:pt x="724" y="516"/>
                    <a:pt x="724" y="516"/>
                  </a:cubicBezTo>
                  <a:cubicBezTo>
                    <a:pt x="717" y="496"/>
                    <a:pt x="713" y="474"/>
                    <a:pt x="718" y="453"/>
                  </a:cubicBezTo>
                  <a:cubicBezTo>
                    <a:pt x="720" y="442"/>
                    <a:pt x="724" y="430"/>
                    <a:pt x="732" y="422"/>
                  </a:cubicBezTo>
                  <a:cubicBezTo>
                    <a:pt x="736" y="419"/>
                    <a:pt x="740" y="418"/>
                    <a:pt x="744" y="415"/>
                  </a:cubicBezTo>
                  <a:cubicBezTo>
                    <a:pt x="745" y="414"/>
                    <a:pt x="746" y="414"/>
                    <a:pt x="747" y="413"/>
                  </a:cubicBezTo>
                  <a:cubicBezTo>
                    <a:pt x="750" y="412"/>
                    <a:pt x="753" y="412"/>
                    <a:pt x="755" y="411"/>
                  </a:cubicBezTo>
                  <a:cubicBezTo>
                    <a:pt x="769" y="409"/>
                    <a:pt x="782" y="405"/>
                    <a:pt x="795" y="399"/>
                  </a:cubicBezTo>
                  <a:cubicBezTo>
                    <a:pt x="796" y="399"/>
                    <a:pt x="796" y="399"/>
                    <a:pt x="797" y="398"/>
                  </a:cubicBezTo>
                  <a:cubicBezTo>
                    <a:pt x="803" y="397"/>
                    <a:pt x="808" y="394"/>
                    <a:pt x="815" y="395"/>
                  </a:cubicBezTo>
                  <a:cubicBezTo>
                    <a:pt x="816" y="396"/>
                    <a:pt x="817" y="396"/>
                    <a:pt x="817" y="396"/>
                  </a:cubicBezTo>
                  <a:cubicBezTo>
                    <a:pt x="822" y="397"/>
                    <a:pt x="827" y="398"/>
                    <a:pt x="831" y="399"/>
                  </a:cubicBezTo>
                  <a:cubicBezTo>
                    <a:pt x="840" y="402"/>
                    <a:pt x="848" y="406"/>
                    <a:pt x="854" y="412"/>
                  </a:cubicBezTo>
                  <a:cubicBezTo>
                    <a:pt x="866" y="423"/>
                    <a:pt x="879" y="437"/>
                    <a:pt x="884" y="452"/>
                  </a:cubicBezTo>
                  <a:cubicBezTo>
                    <a:pt x="889" y="470"/>
                    <a:pt x="892" y="490"/>
                    <a:pt x="890" y="509"/>
                  </a:cubicBezTo>
                  <a:cubicBezTo>
                    <a:pt x="890" y="517"/>
                    <a:pt x="888" y="525"/>
                    <a:pt x="887" y="534"/>
                  </a:cubicBezTo>
                  <a:cubicBezTo>
                    <a:pt x="887" y="540"/>
                    <a:pt x="887" y="547"/>
                    <a:pt x="885" y="553"/>
                  </a:cubicBezTo>
                  <a:cubicBezTo>
                    <a:pt x="879" y="543"/>
                    <a:pt x="866" y="539"/>
                    <a:pt x="857" y="548"/>
                  </a:cubicBezTo>
                  <a:cubicBezTo>
                    <a:pt x="846" y="558"/>
                    <a:pt x="834" y="567"/>
                    <a:pt x="829" y="582"/>
                  </a:cubicBezTo>
                  <a:cubicBezTo>
                    <a:pt x="827" y="586"/>
                    <a:pt x="826" y="590"/>
                    <a:pt x="825" y="594"/>
                  </a:cubicBezTo>
                  <a:cubicBezTo>
                    <a:pt x="825" y="594"/>
                    <a:pt x="824" y="594"/>
                    <a:pt x="824" y="594"/>
                  </a:cubicBezTo>
                  <a:close/>
                  <a:moveTo>
                    <a:pt x="935" y="598"/>
                  </a:moveTo>
                  <a:cubicBezTo>
                    <a:pt x="940" y="605"/>
                    <a:pt x="945" y="611"/>
                    <a:pt x="949" y="618"/>
                  </a:cubicBezTo>
                  <a:cubicBezTo>
                    <a:pt x="957" y="632"/>
                    <a:pt x="964" y="647"/>
                    <a:pt x="970" y="661"/>
                  </a:cubicBezTo>
                  <a:cubicBezTo>
                    <a:pt x="973" y="668"/>
                    <a:pt x="976" y="676"/>
                    <a:pt x="976" y="684"/>
                  </a:cubicBezTo>
                  <a:cubicBezTo>
                    <a:pt x="976" y="692"/>
                    <a:pt x="974" y="700"/>
                    <a:pt x="970" y="707"/>
                  </a:cubicBezTo>
                  <a:cubicBezTo>
                    <a:pt x="965" y="715"/>
                    <a:pt x="960" y="721"/>
                    <a:pt x="950" y="724"/>
                  </a:cubicBezTo>
                  <a:cubicBezTo>
                    <a:pt x="943" y="727"/>
                    <a:pt x="936" y="729"/>
                    <a:pt x="929" y="730"/>
                  </a:cubicBezTo>
                  <a:cubicBezTo>
                    <a:pt x="920" y="731"/>
                    <a:pt x="911" y="731"/>
                    <a:pt x="903" y="732"/>
                  </a:cubicBezTo>
                  <a:cubicBezTo>
                    <a:pt x="896" y="732"/>
                    <a:pt x="889" y="732"/>
                    <a:pt x="883" y="732"/>
                  </a:cubicBezTo>
                  <a:cubicBezTo>
                    <a:pt x="866" y="729"/>
                    <a:pt x="855" y="717"/>
                    <a:pt x="848" y="702"/>
                  </a:cubicBezTo>
                  <a:cubicBezTo>
                    <a:pt x="841" y="687"/>
                    <a:pt x="833" y="673"/>
                    <a:pt x="829" y="657"/>
                  </a:cubicBezTo>
                  <a:cubicBezTo>
                    <a:pt x="826" y="642"/>
                    <a:pt x="824" y="626"/>
                    <a:pt x="826" y="610"/>
                  </a:cubicBezTo>
                  <a:cubicBezTo>
                    <a:pt x="827" y="595"/>
                    <a:pt x="832" y="577"/>
                    <a:pt x="844" y="565"/>
                  </a:cubicBezTo>
                  <a:cubicBezTo>
                    <a:pt x="849" y="560"/>
                    <a:pt x="854" y="554"/>
                    <a:pt x="860" y="549"/>
                  </a:cubicBezTo>
                  <a:cubicBezTo>
                    <a:pt x="864" y="547"/>
                    <a:pt x="868" y="546"/>
                    <a:pt x="871" y="547"/>
                  </a:cubicBezTo>
                  <a:cubicBezTo>
                    <a:pt x="868" y="549"/>
                    <a:pt x="864" y="551"/>
                    <a:pt x="862" y="555"/>
                  </a:cubicBezTo>
                  <a:cubicBezTo>
                    <a:pt x="856" y="565"/>
                    <a:pt x="855" y="577"/>
                    <a:pt x="848" y="587"/>
                  </a:cubicBezTo>
                  <a:cubicBezTo>
                    <a:pt x="842" y="597"/>
                    <a:pt x="839" y="609"/>
                    <a:pt x="838" y="621"/>
                  </a:cubicBezTo>
                  <a:cubicBezTo>
                    <a:pt x="836" y="632"/>
                    <a:pt x="836" y="644"/>
                    <a:pt x="839" y="655"/>
                  </a:cubicBezTo>
                  <a:cubicBezTo>
                    <a:pt x="840" y="656"/>
                    <a:pt x="841" y="656"/>
                    <a:pt x="841" y="655"/>
                  </a:cubicBezTo>
                  <a:cubicBezTo>
                    <a:pt x="839" y="636"/>
                    <a:pt x="840" y="613"/>
                    <a:pt x="848" y="595"/>
                  </a:cubicBezTo>
                  <a:cubicBezTo>
                    <a:pt x="850" y="590"/>
                    <a:pt x="854" y="586"/>
                    <a:pt x="856" y="580"/>
                  </a:cubicBezTo>
                  <a:cubicBezTo>
                    <a:pt x="858" y="576"/>
                    <a:pt x="859" y="572"/>
                    <a:pt x="861" y="567"/>
                  </a:cubicBezTo>
                  <a:cubicBezTo>
                    <a:pt x="862" y="562"/>
                    <a:pt x="864" y="557"/>
                    <a:pt x="868" y="553"/>
                  </a:cubicBezTo>
                  <a:cubicBezTo>
                    <a:pt x="871" y="551"/>
                    <a:pt x="873" y="549"/>
                    <a:pt x="876" y="550"/>
                  </a:cubicBezTo>
                  <a:cubicBezTo>
                    <a:pt x="877" y="550"/>
                    <a:pt x="877" y="550"/>
                    <a:pt x="877" y="550"/>
                  </a:cubicBezTo>
                  <a:cubicBezTo>
                    <a:pt x="879" y="552"/>
                    <a:pt x="881" y="554"/>
                    <a:pt x="882" y="556"/>
                  </a:cubicBezTo>
                  <a:cubicBezTo>
                    <a:pt x="882" y="556"/>
                    <a:pt x="882" y="557"/>
                    <a:pt x="882" y="557"/>
                  </a:cubicBezTo>
                  <a:cubicBezTo>
                    <a:pt x="880" y="556"/>
                    <a:pt x="877" y="557"/>
                    <a:pt x="875" y="557"/>
                  </a:cubicBezTo>
                  <a:cubicBezTo>
                    <a:pt x="871" y="558"/>
                    <a:pt x="868" y="560"/>
                    <a:pt x="866" y="564"/>
                  </a:cubicBezTo>
                  <a:cubicBezTo>
                    <a:pt x="866" y="564"/>
                    <a:pt x="866" y="565"/>
                    <a:pt x="866" y="564"/>
                  </a:cubicBezTo>
                  <a:cubicBezTo>
                    <a:pt x="869" y="562"/>
                    <a:pt x="872" y="559"/>
                    <a:pt x="875" y="558"/>
                  </a:cubicBezTo>
                  <a:cubicBezTo>
                    <a:pt x="878" y="558"/>
                    <a:pt x="881" y="559"/>
                    <a:pt x="884" y="559"/>
                  </a:cubicBezTo>
                  <a:cubicBezTo>
                    <a:pt x="883" y="560"/>
                    <a:pt x="883" y="561"/>
                    <a:pt x="882" y="562"/>
                  </a:cubicBezTo>
                  <a:cubicBezTo>
                    <a:pt x="880" y="560"/>
                    <a:pt x="877" y="562"/>
                    <a:pt x="875" y="564"/>
                  </a:cubicBezTo>
                  <a:cubicBezTo>
                    <a:pt x="875" y="564"/>
                    <a:pt x="875" y="564"/>
                    <a:pt x="874" y="564"/>
                  </a:cubicBezTo>
                  <a:cubicBezTo>
                    <a:pt x="872" y="565"/>
                    <a:pt x="870" y="568"/>
                    <a:pt x="868" y="571"/>
                  </a:cubicBezTo>
                  <a:cubicBezTo>
                    <a:pt x="866" y="574"/>
                    <a:pt x="864" y="578"/>
                    <a:pt x="862" y="582"/>
                  </a:cubicBezTo>
                  <a:cubicBezTo>
                    <a:pt x="858" y="589"/>
                    <a:pt x="855" y="596"/>
                    <a:pt x="853" y="604"/>
                  </a:cubicBezTo>
                  <a:cubicBezTo>
                    <a:pt x="851" y="611"/>
                    <a:pt x="851" y="618"/>
                    <a:pt x="851" y="626"/>
                  </a:cubicBezTo>
                  <a:cubicBezTo>
                    <a:pt x="850" y="631"/>
                    <a:pt x="849" y="637"/>
                    <a:pt x="852" y="642"/>
                  </a:cubicBezTo>
                  <a:cubicBezTo>
                    <a:pt x="852" y="643"/>
                    <a:pt x="853" y="642"/>
                    <a:pt x="853" y="642"/>
                  </a:cubicBezTo>
                  <a:cubicBezTo>
                    <a:pt x="850" y="629"/>
                    <a:pt x="852" y="614"/>
                    <a:pt x="856" y="601"/>
                  </a:cubicBezTo>
                  <a:cubicBezTo>
                    <a:pt x="858" y="595"/>
                    <a:pt x="861" y="589"/>
                    <a:pt x="864" y="583"/>
                  </a:cubicBezTo>
                  <a:cubicBezTo>
                    <a:pt x="861" y="592"/>
                    <a:pt x="859" y="602"/>
                    <a:pt x="859" y="610"/>
                  </a:cubicBezTo>
                  <a:cubicBezTo>
                    <a:pt x="858" y="614"/>
                    <a:pt x="859" y="618"/>
                    <a:pt x="859" y="622"/>
                  </a:cubicBezTo>
                  <a:cubicBezTo>
                    <a:pt x="859" y="625"/>
                    <a:pt x="858" y="628"/>
                    <a:pt x="859" y="631"/>
                  </a:cubicBezTo>
                  <a:cubicBezTo>
                    <a:pt x="860" y="638"/>
                    <a:pt x="861" y="646"/>
                    <a:pt x="865" y="652"/>
                  </a:cubicBezTo>
                  <a:cubicBezTo>
                    <a:pt x="865" y="652"/>
                    <a:pt x="865" y="652"/>
                    <a:pt x="865" y="651"/>
                  </a:cubicBezTo>
                  <a:cubicBezTo>
                    <a:pt x="863" y="645"/>
                    <a:pt x="861" y="638"/>
                    <a:pt x="860" y="631"/>
                  </a:cubicBezTo>
                  <a:cubicBezTo>
                    <a:pt x="860" y="627"/>
                    <a:pt x="859" y="624"/>
                    <a:pt x="859" y="620"/>
                  </a:cubicBezTo>
                  <a:cubicBezTo>
                    <a:pt x="860" y="617"/>
                    <a:pt x="861" y="614"/>
                    <a:pt x="861" y="611"/>
                  </a:cubicBezTo>
                  <a:cubicBezTo>
                    <a:pt x="861" y="604"/>
                    <a:pt x="862" y="597"/>
                    <a:pt x="864" y="591"/>
                  </a:cubicBezTo>
                  <a:cubicBezTo>
                    <a:pt x="866" y="584"/>
                    <a:pt x="869" y="579"/>
                    <a:pt x="873" y="573"/>
                  </a:cubicBezTo>
                  <a:cubicBezTo>
                    <a:pt x="873" y="574"/>
                    <a:pt x="873" y="575"/>
                    <a:pt x="873" y="576"/>
                  </a:cubicBezTo>
                  <a:cubicBezTo>
                    <a:pt x="871" y="582"/>
                    <a:pt x="869" y="588"/>
                    <a:pt x="867" y="595"/>
                  </a:cubicBezTo>
                  <a:cubicBezTo>
                    <a:pt x="867" y="599"/>
                    <a:pt x="867" y="603"/>
                    <a:pt x="866" y="607"/>
                  </a:cubicBezTo>
                  <a:cubicBezTo>
                    <a:pt x="866" y="611"/>
                    <a:pt x="865" y="614"/>
                    <a:pt x="865" y="618"/>
                  </a:cubicBezTo>
                  <a:cubicBezTo>
                    <a:pt x="866" y="627"/>
                    <a:pt x="866" y="636"/>
                    <a:pt x="868" y="644"/>
                  </a:cubicBezTo>
                  <a:cubicBezTo>
                    <a:pt x="869" y="652"/>
                    <a:pt x="871" y="660"/>
                    <a:pt x="872" y="668"/>
                  </a:cubicBezTo>
                  <a:cubicBezTo>
                    <a:pt x="872" y="668"/>
                    <a:pt x="873" y="668"/>
                    <a:pt x="873" y="668"/>
                  </a:cubicBezTo>
                  <a:cubicBezTo>
                    <a:pt x="873" y="659"/>
                    <a:pt x="870" y="651"/>
                    <a:pt x="869" y="642"/>
                  </a:cubicBezTo>
                  <a:cubicBezTo>
                    <a:pt x="868" y="634"/>
                    <a:pt x="867" y="626"/>
                    <a:pt x="867" y="618"/>
                  </a:cubicBezTo>
                  <a:cubicBezTo>
                    <a:pt x="867" y="613"/>
                    <a:pt x="867" y="608"/>
                    <a:pt x="868" y="603"/>
                  </a:cubicBezTo>
                  <a:cubicBezTo>
                    <a:pt x="869" y="600"/>
                    <a:pt x="868" y="595"/>
                    <a:pt x="869" y="592"/>
                  </a:cubicBezTo>
                  <a:cubicBezTo>
                    <a:pt x="870" y="588"/>
                    <a:pt x="873" y="584"/>
                    <a:pt x="874" y="579"/>
                  </a:cubicBezTo>
                  <a:cubicBezTo>
                    <a:pt x="875" y="580"/>
                    <a:pt x="875" y="580"/>
                    <a:pt x="875" y="581"/>
                  </a:cubicBezTo>
                  <a:cubicBezTo>
                    <a:pt x="875" y="581"/>
                    <a:pt x="875" y="581"/>
                    <a:pt x="875" y="581"/>
                  </a:cubicBezTo>
                  <a:cubicBezTo>
                    <a:pt x="874" y="584"/>
                    <a:pt x="873" y="589"/>
                    <a:pt x="872" y="592"/>
                  </a:cubicBezTo>
                  <a:cubicBezTo>
                    <a:pt x="871" y="596"/>
                    <a:pt x="871" y="601"/>
                    <a:pt x="870" y="606"/>
                  </a:cubicBezTo>
                  <a:cubicBezTo>
                    <a:pt x="870" y="607"/>
                    <a:pt x="872" y="607"/>
                    <a:pt x="872" y="606"/>
                  </a:cubicBezTo>
                  <a:cubicBezTo>
                    <a:pt x="873" y="601"/>
                    <a:pt x="874" y="596"/>
                    <a:pt x="875" y="591"/>
                  </a:cubicBezTo>
                  <a:cubicBezTo>
                    <a:pt x="875" y="588"/>
                    <a:pt x="877" y="585"/>
                    <a:pt x="878" y="583"/>
                  </a:cubicBezTo>
                  <a:cubicBezTo>
                    <a:pt x="879" y="584"/>
                    <a:pt x="881" y="585"/>
                    <a:pt x="883" y="586"/>
                  </a:cubicBezTo>
                  <a:cubicBezTo>
                    <a:pt x="882" y="587"/>
                    <a:pt x="882" y="588"/>
                    <a:pt x="882" y="589"/>
                  </a:cubicBezTo>
                  <a:cubicBezTo>
                    <a:pt x="882" y="591"/>
                    <a:pt x="882" y="593"/>
                    <a:pt x="883" y="594"/>
                  </a:cubicBezTo>
                  <a:cubicBezTo>
                    <a:pt x="883" y="595"/>
                    <a:pt x="884" y="594"/>
                    <a:pt x="884" y="594"/>
                  </a:cubicBezTo>
                  <a:cubicBezTo>
                    <a:pt x="884" y="592"/>
                    <a:pt x="884" y="590"/>
                    <a:pt x="884" y="589"/>
                  </a:cubicBezTo>
                  <a:cubicBezTo>
                    <a:pt x="884" y="588"/>
                    <a:pt x="884" y="587"/>
                    <a:pt x="884" y="586"/>
                  </a:cubicBezTo>
                  <a:cubicBezTo>
                    <a:pt x="886" y="587"/>
                    <a:pt x="889" y="587"/>
                    <a:pt x="891" y="586"/>
                  </a:cubicBezTo>
                  <a:cubicBezTo>
                    <a:pt x="891" y="591"/>
                    <a:pt x="895" y="598"/>
                    <a:pt x="898" y="602"/>
                  </a:cubicBezTo>
                  <a:cubicBezTo>
                    <a:pt x="904" y="609"/>
                    <a:pt x="908" y="617"/>
                    <a:pt x="916" y="624"/>
                  </a:cubicBezTo>
                  <a:cubicBezTo>
                    <a:pt x="916" y="624"/>
                    <a:pt x="917" y="623"/>
                    <a:pt x="916" y="623"/>
                  </a:cubicBezTo>
                  <a:cubicBezTo>
                    <a:pt x="910" y="617"/>
                    <a:pt x="906" y="609"/>
                    <a:pt x="901" y="601"/>
                  </a:cubicBezTo>
                  <a:cubicBezTo>
                    <a:pt x="900" y="599"/>
                    <a:pt x="899" y="597"/>
                    <a:pt x="898" y="595"/>
                  </a:cubicBezTo>
                  <a:cubicBezTo>
                    <a:pt x="900" y="598"/>
                    <a:pt x="902" y="601"/>
                    <a:pt x="904" y="603"/>
                  </a:cubicBezTo>
                  <a:cubicBezTo>
                    <a:pt x="908" y="608"/>
                    <a:pt x="913" y="612"/>
                    <a:pt x="918" y="616"/>
                  </a:cubicBezTo>
                  <a:cubicBezTo>
                    <a:pt x="923" y="620"/>
                    <a:pt x="927" y="623"/>
                    <a:pt x="931" y="628"/>
                  </a:cubicBezTo>
                  <a:cubicBezTo>
                    <a:pt x="931" y="629"/>
                    <a:pt x="932" y="629"/>
                    <a:pt x="932" y="628"/>
                  </a:cubicBezTo>
                  <a:cubicBezTo>
                    <a:pt x="931" y="624"/>
                    <a:pt x="928" y="622"/>
                    <a:pt x="925" y="619"/>
                  </a:cubicBezTo>
                  <a:cubicBezTo>
                    <a:pt x="920" y="615"/>
                    <a:pt x="915" y="612"/>
                    <a:pt x="911" y="607"/>
                  </a:cubicBezTo>
                  <a:cubicBezTo>
                    <a:pt x="904" y="600"/>
                    <a:pt x="899" y="593"/>
                    <a:pt x="896" y="584"/>
                  </a:cubicBezTo>
                  <a:cubicBezTo>
                    <a:pt x="897" y="584"/>
                    <a:pt x="897" y="584"/>
                    <a:pt x="898" y="584"/>
                  </a:cubicBezTo>
                  <a:cubicBezTo>
                    <a:pt x="898" y="586"/>
                    <a:pt x="900" y="588"/>
                    <a:pt x="901" y="590"/>
                  </a:cubicBezTo>
                  <a:cubicBezTo>
                    <a:pt x="903" y="593"/>
                    <a:pt x="906" y="596"/>
                    <a:pt x="908" y="599"/>
                  </a:cubicBezTo>
                  <a:cubicBezTo>
                    <a:pt x="911" y="602"/>
                    <a:pt x="914" y="604"/>
                    <a:pt x="918" y="607"/>
                  </a:cubicBezTo>
                  <a:cubicBezTo>
                    <a:pt x="923" y="612"/>
                    <a:pt x="927" y="617"/>
                    <a:pt x="932" y="622"/>
                  </a:cubicBezTo>
                  <a:cubicBezTo>
                    <a:pt x="932" y="622"/>
                    <a:pt x="933" y="622"/>
                    <a:pt x="933" y="621"/>
                  </a:cubicBezTo>
                  <a:cubicBezTo>
                    <a:pt x="929" y="612"/>
                    <a:pt x="919" y="607"/>
                    <a:pt x="912" y="599"/>
                  </a:cubicBezTo>
                  <a:cubicBezTo>
                    <a:pt x="908" y="594"/>
                    <a:pt x="904" y="590"/>
                    <a:pt x="901" y="584"/>
                  </a:cubicBezTo>
                  <a:cubicBezTo>
                    <a:pt x="902" y="584"/>
                    <a:pt x="904" y="585"/>
                    <a:pt x="905" y="585"/>
                  </a:cubicBezTo>
                  <a:cubicBezTo>
                    <a:pt x="905" y="585"/>
                    <a:pt x="905" y="585"/>
                    <a:pt x="905" y="585"/>
                  </a:cubicBezTo>
                  <a:cubicBezTo>
                    <a:pt x="904" y="591"/>
                    <a:pt x="911" y="595"/>
                    <a:pt x="914" y="598"/>
                  </a:cubicBezTo>
                  <a:cubicBezTo>
                    <a:pt x="921" y="605"/>
                    <a:pt x="928" y="612"/>
                    <a:pt x="936" y="617"/>
                  </a:cubicBezTo>
                  <a:cubicBezTo>
                    <a:pt x="937" y="617"/>
                    <a:pt x="937" y="617"/>
                    <a:pt x="937" y="616"/>
                  </a:cubicBezTo>
                  <a:cubicBezTo>
                    <a:pt x="931" y="610"/>
                    <a:pt x="923" y="606"/>
                    <a:pt x="918" y="599"/>
                  </a:cubicBezTo>
                  <a:cubicBezTo>
                    <a:pt x="914" y="595"/>
                    <a:pt x="908" y="591"/>
                    <a:pt x="907" y="585"/>
                  </a:cubicBezTo>
                  <a:cubicBezTo>
                    <a:pt x="909" y="586"/>
                    <a:pt x="911" y="586"/>
                    <a:pt x="913" y="587"/>
                  </a:cubicBezTo>
                  <a:cubicBezTo>
                    <a:pt x="912" y="587"/>
                    <a:pt x="912" y="588"/>
                    <a:pt x="913" y="588"/>
                  </a:cubicBezTo>
                  <a:cubicBezTo>
                    <a:pt x="915" y="593"/>
                    <a:pt x="920" y="597"/>
                    <a:pt x="924" y="601"/>
                  </a:cubicBezTo>
                  <a:cubicBezTo>
                    <a:pt x="928" y="605"/>
                    <a:pt x="932" y="609"/>
                    <a:pt x="936" y="613"/>
                  </a:cubicBezTo>
                  <a:cubicBezTo>
                    <a:pt x="936" y="613"/>
                    <a:pt x="937" y="613"/>
                    <a:pt x="937" y="612"/>
                  </a:cubicBezTo>
                  <a:cubicBezTo>
                    <a:pt x="937" y="610"/>
                    <a:pt x="935" y="608"/>
                    <a:pt x="933" y="607"/>
                  </a:cubicBezTo>
                  <a:cubicBezTo>
                    <a:pt x="930" y="604"/>
                    <a:pt x="927" y="601"/>
                    <a:pt x="924" y="598"/>
                  </a:cubicBezTo>
                  <a:cubicBezTo>
                    <a:pt x="921" y="595"/>
                    <a:pt x="918" y="592"/>
                    <a:pt x="916" y="589"/>
                  </a:cubicBezTo>
                  <a:cubicBezTo>
                    <a:pt x="916" y="588"/>
                    <a:pt x="915" y="588"/>
                    <a:pt x="915" y="587"/>
                  </a:cubicBezTo>
                  <a:cubicBezTo>
                    <a:pt x="918" y="588"/>
                    <a:pt x="922" y="588"/>
                    <a:pt x="925" y="588"/>
                  </a:cubicBezTo>
                  <a:cubicBezTo>
                    <a:pt x="929" y="591"/>
                    <a:pt x="932" y="595"/>
                    <a:pt x="935" y="598"/>
                  </a:cubicBezTo>
                  <a:close/>
                  <a:moveTo>
                    <a:pt x="1145" y="566"/>
                  </a:moveTo>
                  <a:cubicBezTo>
                    <a:pt x="1133" y="572"/>
                    <a:pt x="1119" y="575"/>
                    <a:pt x="1106" y="580"/>
                  </a:cubicBezTo>
                  <a:cubicBezTo>
                    <a:pt x="1098" y="583"/>
                    <a:pt x="1090" y="584"/>
                    <a:pt x="1082" y="585"/>
                  </a:cubicBezTo>
                  <a:cubicBezTo>
                    <a:pt x="1075" y="585"/>
                    <a:pt x="1068" y="586"/>
                    <a:pt x="1061" y="587"/>
                  </a:cubicBezTo>
                  <a:cubicBezTo>
                    <a:pt x="1046" y="590"/>
                    <a:pt x="1030" y="592"/>
                    <a:pt x="1015" y="595"/>
                  </a:cubicBezTo>
                  <a:cubicBezTo>
                    <a:pt x="1007" y="596"/>
                    <a:pt x="999" y="597"/>
                    <a:pt x="991" y="596"/>
                  </a:cubicBezTo>
                  <a:cubicBezTo>
                    <a:pt x="983" y="596"/>
                    <a:pt x="976" y="596"/>
                    <a:pt x="968" y="593"/>
                  </a:cubicBezTo>
                  <a:cubicBezTo>
                    <a:pt x="963" y="591"/>
                    <a:pt x="958" y="589"/>
                    <a:pt x="953" y="588"/>
                  </a:cubicBezTo>
                  <a:cubicBezTo>
                    <a:pt x="950" y="587"/>
                    <a:pt x="946" y="585"/>
                    <a:pt x="943" y="586"/>
                  </a:cubicBezTo>
                  <a:cubicBezTo>
                    <a:pt x="943" y="586"/>
                    <a:pt x="943" y="586"/>
                    <a:pt x="943" y="586"/>
                  </a:cubicBezTo>
                  <a:cubicBezTo>
                    <a:pt x="939" y="584"/>
                    <a:pt x="934" y="585"/>
                    <a:pt x="931" y="585"/>
                  </a:cubicBezTo>
                  <a:cubicBezTo>
                    <a:pt x="929" y="585"/>
                    <a:pt x="927" y="585"/>
                    <a:pt x="924" y="584"/>
                  </a:cubicBezTo>
                  <a:cubicBezTo>
                    <a:pt x="923" y="584"/>
                    <a:pt x="921" y="583"/>
                    <a:pt x="919" y="584"/>
                  </a:cubicBezTo>
                  <a:cubicBezTo>
                    <a:pt x="919" y="584"/>
                    <a:pt x="919" y="584"/>
                    <a:pt x="919" y="584"/>
                  </a:cubicBezTo>
                  <a:cubicBezTo>
                    <a:pt x="916" y="583"/>
                    <a:pt x="914" y="583"/>
                    <a:pt x="911" y="582"/>
                  </a:cubicBezTo>
                  <a:cubicBezTo>
                    <a:pt x="907" y="581"/>
                    <a:pt x="889" y="576"/>
                    <a:pt x="887" y="584"/>
                  </a:cubicBezTo>
                  <a:cubicBezTo>
                    <a:pt x="885" y="583"/>
                    <a:pt x="882" y="582"/>
                    <a:pt x="880" y="580"/>
                  </a:cubicBezTo>
                  <a:cubicBezTo>
                    <a:pt x="880" y="579"/>
                    <a:pt x="879" y="579"/>
                    <a:pt x="879" y="579"/>
                  </a:cubicBezTo>
                  <a:cubicBezTo>
                    <a:pt x="880" y="578"/>
                    <a:pt x="880" y="578"/>
                    <a:pt x="880" y="577"/>
                  </a:cubicBezTo>
                  <a:cubicBezTo>
                    <a:pt x="880" y="574"/>
                    <a:pt x="882" y="571"/>
                    <a:pt x="883" y="569"/>
                  </a:cubicBezTo>
                  <a:cubicBezTo>
                    <a:pt x="883" y="569"/>
                    <a:pt x="884" y="569"/>
                    <a:pt x="884" y="568"/>
                  </a:cubicBezTo>
                  <a:cubicBezTo>
                    <a:pt x="885" y="565"/>
                    <a:pt x="886" y="561"/>
                    <a:pt x="888" y="558"/>
                  </a:cubicBezTo>
                  <a:cubicBezTo>
                    <a:pt x="889" y="558"/>
                    <a:pt x="890" y="558"/>
                    <a:pt x="891" y="558"/>
                  </a:cubicBezTo>
                  <a:cubicBezTo>
                    <a:pt x="891" y="559"/>
                    <a:pt x="890" y="560"/>
                    <a:pt x="889" y="561"/>
                  </a:cubicBezTo>
                  <a:cubicBezTo>
                    <a:pt x="888" y="563"/>
                    <a:pt x="886" y="567"/>
                    <a:pt x="888" y="569"/>
                  </a:cubicBezTo>
                  <a:cubicBezTo>
                    <a:pt x="888" y="569"/>
                    <a:pt x="889" y="569"/>
                    <a:pt x="889" y="569"/>
                  </a:cubicBezTo>
                  <a:cubicBezTo>
                    <a:pt x="891" y="567"/>
                    <a:pt x="891" y="563"/>
                    <a:pt x="893" y="561"/>
                  </a:cubicBezTo>
                  <a:cubicBezTo>
                    <a:pt x="893" y="560"/>
                    <a:pt x="894" y="559"/>
                    <a:pt x="895" y="557"/>
                  </a:cubicBezTo>
                  <a:cubicBezTo>
                    <a:pt x="897" y="557"/>
                    <a:pt x="899" y="557"/>
                    <a:pt x="901" y="557"/>
                  </a:cubicBezTo>
                  <a:cubicBezTo>
                    <a:pt x="899" y="558"/>
                    <a:pt x="897" y="560"/>
                    <a:pt x="896" y="562"/>
                  </a:cubicBezTo>
                  <a:cubicBezTo>
                    <a:pt x="895" y="564"/>
                    <a:pt x="892" y="567"/>
                    <a:pt x="894" y="569"/>
                  </a:cubicBezTo>
                  <a:cubicBezTo>
                    <a:pt x="894" y="570"/>
                    <a:pt x="895" y="570"/>
                    <a:pt x="895" y="569"/>
                  </a:cubicBezTo>
                  <a:cubicBezTo>
                    <a:pt x="897" y="568"/>
                    <a:pt x="897" y="565"/>
                    <a:pt x="899" y="563"/>
                  </a:cubicBezTo>
                  <a:cubicBezTo>
                    <a:pt x="900" y="561"/>
                    <a:pt x="902" y="558"/>
                    <a:pt x="905" y="557"/>
                  </a:cubicBezTo>
                  <a:cubicBezTo>
                    <a:pt x="905" y="557"/>
                    <a:pt x="906" y="557"/>
                    <a:pt x="907" y="557"/>
                  </a:cubicBezTo>
                  <a:cubicBezTo>
                    <a:pt x="907" y="557"/>
                    <a:pt x="906" y="558"/>
                    <a:pt x="906" y="559"/>
                  </a:cubicBezTo>
                  <a:cubicBezTo>
                    <a:pt x="905" y="560"/>
                    <a:pt x="901" y="564"/>
                    <a:pt x="903" y="566"/>
                  </a:cubicBezTo>
                  <a:cubicBezTo>
                    <a:pt x="903" y="566"/>
                    <a:pt x="904" y="567"/>
                    <a:pt x="904" y="566"/>
                  </a:cubicBezTo>
                  <a:cubicBezTo>
                    <a:pt x="905" y="566"/>
                    <a:pt x="905" y="565"/>
                    <a:pt x="906" y="564"/>
                  </a:cubicBezTo>
                  <a:cubicBezTo>
                    <a:pt x="907" y="562"/>
                    <a:pt x="907" y="561"/>
                    <a:pt x="908" y="560"/>
                  </a:cubicBezTo>
                  <a:cubicBezTo>
                    <a:pt x="909" y="559"/>
                    <a:pt x="910" y="558"/>
                    <a:pt x="911" y="557"/>
                  </a:cubicBezTo>
                  <a:cubicBezTo>
                    <a:pt x="912" y="557"/>
                    <a:pt x="913" y="557"/>
                    <a:pt x="913" y="557"/>
                  </a:cubicBezTo>
                  <a:cubicBezTo>
                    <a:pt x="910" y="560"/>
                    <a:pt x="908" y="564"/>
                    <a:pt x="910" y="566"/>
                  </a:cubicBezTo>
                  <a:cubicBezTo>
                    <a:pt x="911" y="567"/>
                    <a:pt x="911" y="566"/>
                    <a:pt x="911" y="566"/>
                  </a:cubicBezTo>
                  <a:cubicBezTo>
                    <a:pt x="913" y="564"/>
                    <a:pt x="913" y="562"/>
                    <a:pt x="915" y="560"/>
                  </a:cubicBezTo>
                  <a:cubicBezTo>
                    <a:pt x="916" y="559"/>
                    <a:pt x="917" y="558"/>
                    <a:pt x="918" y="557"/>
                  </a:cubicBezTo>
                  <a:cubicBezTo>
                    <a:pt x="918" y="557"/>
                    <a:pt x="919" y="557"/>
                    <a:pt x="920" y="557"/>
                  </a:cubicBezTo>
                  <a:cubicBezTo>
                    <a:pt x="920" y="557"/>
                    <a:pt x="921" y="557"/>
                    <a:pt x="921" y="557"/>
                  </a:cubicBezTo>
                  <a:cubicBezTo>
                    <a:pt x="920" y="557"/>
                    <a:pt x="920" y="558"/>
                    <a:pt x="919" y="558"/>
                  </a:cubicBezTo>
                  <a:cubicBezTo>
                    <a:pt x="918" y="560"/>
                    <a:pt x="916" y="564"/>
                    <a:pt x="917" y="566"/>
                  </a:cubicBezTo>
                  <a:cubicBezTo>
                    <a:pt x="918" y="567"/>
                    <a:pt x="918" y="567"/>
                    <a:pt x="918" y="566"/>
                  </a:cubicBezTo>
                  <a:cubicBezTo>
                    <a:pt x="920" y="564"/>
                    <a:pt x="920" y="562"/>
                    <a:pt x="921" y="560"/>
                  </a:cubicBezTo>
                  <a:cubicBezTo>
                    <a:pt x="922" y="559"/>
                    <a:pt x="923" y="557"/>
                    <a:pt x="924" y="557"/>
                  </a:cubicBezTo>
                  <a:cubicBezTo>
                    <a:pt x="925" y="557"/>
                    <a:pt x="927" y="557"/>
                    <a:pt x="928" y="557"/>
                  </a:cubicBezTo>
                  <a:cubicBezTo>
                    <a:pt x="926" y="559"/>
                    <a:pt x="924" y="561"/>
                    <a:pt x="924" y="564"/>
                  </a:cubicBezTo>
                  <a:cubicBezTo>
                    <a:pt x="924" y="564"/>
                    <a:pt x="924" y="565"/>
                    <a:pt x="924" y="564"/>
                  </a:cubicBezTo>
                  <a:cubicBezTo>
                    <a:pt x="926" y="563"/>
                    <a:pt x="927" y="561"/>
                    <a:pt x="929" y="559"/>
                  </a:cubicBezTo>
                  <a:cubicBezTo>
                    <a:pt x="930" y="558"/>
                    <a:pt x="930" y="557"/>
                    <a:pt x="931" y="557"/>
                  </a:cubicBezTo>
                  <a:cubicBezTo>
                    <a:pt x="932" y="557"/>
                    <a:pt x="933" y="557"/>
                    <a:pt x="933" y="557"/>
                  </a:cubicBezTo>
                  <a:cubicBezTo>
                    <a:pt x="931" y="559"/>
                    <a:pt x="929" y="562"/>
                    <a:pt x="930" y="565"/>
                  </a:cubicBezTo>
                  <a:cubicBezTo>
                    <a:pt x="930" y="565"/>
                    <a:pt x="930" y="566"/>
                    <a:pt x="930" y="565"/>
                  </a:cubicBezTo>
                  <a:cubicBezTo>
                    <a:pt x="931" y="563"/>
                    <a:pt x="932" y="561"/>
                    <a:pt x="934" y="559"/>
                  </a:cubicBezTo>
                  <a:cubicBezTo>
                    <a:pt x="934" y="559"/>
                    <a:pt x="935" y="558"/>
                    <a:pt x="936" y="557"/>
                  </a:cubicBezTo>
                  <a:cubicBezTo>
                    <a:pt x="936" y="557"/>
                    <a:pt x="936" y="557"/>
                    <a:pt x="936" y="557"/>
                  </a:cubicBezTo>
                  <a:cubicBezTo>
                    <a:pt x="936" y="557"/>
                    <a:pt x="936" y="557"/>
                    <a:pt x="937" y="557"/>
                  </a:cubicBezTo>
                  <a:cubicBezTo>
                    <a:pt x="936" y="557"/>
                    <a:pt x="936" y="558"/>
                    <a:pt x="936" y="558"/>
                  </a:cubicBezTo>
                  <a:cubicBezTo>
                    <a:pt x="936" y="559"/>
                    <a:pt x="937" y="559"/>
                    <a:pt x="937" y="559"/>
                  </a:cubicBezTo>
                  <a:cubicBezTo>
                    <a:pt x="937" y="560"/>
                    <a:pt x="939" y="561"/>
                    <a:pt x="940" y="560"/>
                  </a:cubicBezTo>
                  <a:cubicBezTo>
                    <a:pt x="940" y="560"/>
                    <a:pt x="941" y="559"/>
                    <a:pt x="941" y="559"/>
                  </a:cubicBezTo>
                  <a:cubicBezTo>
                    <a:pt x="941" y="558"/>
                    <a:pt x="942" y="558"/>
                    <a:pt x="942" y="558"/>
                  </a:cubicBezTo>
                  <a:cubicBezTo>
                    <a:pt x="942" y="558"/>
                    <a:pt x="942" y="558"/>
                    <a:pt x="943" y="558"/>
                  </a:cubicBezTo>
                  <a:cubicBezTo>
                    <a:pt x="943" y="557"/>
                    <a:pt x="943" y="557"/>
                    <a:pt x="943" y="557"/>
                  </a:cubicBezTo>
                  <a:cubicBezTo>
                    <a:pt x="943" y="557"/>
                    <a:pt x="943" y="556"/>
                    <a:pt x="943" y="556"/>
                  </a:cubicBezTo>
                  <a:cubicBezTo>
                    <a:pt x="945" y="555"/>
                    <a:pt x="946" y="553"/>
                    <a:pt x="947" y="551"/>
                  </a:cubicBezTo>
                  <a:cubicBezTo>
                    <a:pt x="948" y="550"/>
                    <a:pt x="949" y="549"/>
                    <a:pt x="950" y="548"/>
                  </a:cubicBezTo>
                  <a:cubicBezTo>
                    <a:pt x="955" y="546"/>
                    <a:pt x="959" y="546"/>
                    <a:pt x="965" y="546"/>
                  </a:cubicBezTo>
                  <a:cubicBezTo>
                    <a:pt x="974" y="548"/>
                    <a:pt x="983" y="549"/>
                    <a:pt x="993" y="549"/>
                  </a:cubicBezTo>
                  <a:cubicBezTo>
                    <a:pt x="1013" y="550"/>
                    <a:pt x="1033" y="549"/>
                    <a:pt x="1053" y="547"/>
                  </a:cubicBezTo>
                  <a:cubicBezTo>
                    <a:pt x="1068" y="546"/>
                    <a:pt x="1083" y="544"/>
                    <a:pt x="1099" y="546"/>
                  </a:cubicBezTo>
                  <a:cubicBezTo>
                    <a:pt x="1107" y="547"/>
                    <a:pt x="1114" y="551"/>
                    <a:pt x="1122" y="553"/>
                  </a:cubicBezTo>
                  <a:cubicBezTo>
                    <a:pt x="1129" y="555"/>
                    <a:pt x="1135" y="556"/>
                    <a:pt x="1142" y="555"/>
                  </a:cubicBezTo>
                  <a:cubicBezTo>
                    <a:pt x="1144" y="555"/>
                    <a:pt x="1158" y="553"/>
                    <a:pt x="1158" y="556"/>
                  </a:cubicBezTo>
                  <a:cubicBezTo>
                    <a:pt x="1157" y="561"/>
                    <a:pt x="1149" y="564"/>
                    <a:pt x="1145" y="566"/>
                  </a:cubicBezTo>
                  <a:close/>
                  <a:moveTo>
                    <a:pt x="1156" y="551"/>
                  </a:moveTo>
                  <a:cubicBezTo>
                    <a:pt x="1154" y="551"/>
                    <a:pt x="1151" y="551"/>
                    <a:pt x="1150" y="551"/>
                  </a:cubicBezTo>
                  <a:cubicBezTo>
                    <a:pt x="1143" y="553"/>
                    <a:pt x="1136" y="553"/>
                    <a:pt x="1129" y="552"/>
                  </a:cubicBezTo>
                  <a:cubicBezTo>
                    <a:pt x="1126" y="551"/>
                    <a:pt x="1122" y="550"/>
                    <a:pt x="1119" y="549"/>
                  </a:cubicBezTo>
                  <a:cubicBezTo>
                    <a:pt x="1123" y="548"/>
                    <a:pt x="1128" y="547"/>
                    <a:pt x="1132" y="546"/>
                  </a:cubicBezTo>
                  <a:cubicBezTo>
                    <a:pt x="1137" y="546"/>
                    <a:pt x="1142" y="547"/>
                    <a:pt x="1147" y="547"/>
                  </a:cubicBezTo>
                  <a:cubicBezTo>
                    <a:pt x="1147" y="547"/>
                    <a:pt x="1147" y="546"/>
                    <a:pt x="1147" y="546"/>
                  </a:cubicBezTo>
                  <a:cubicBezTo>
                    <a:pt x="1144" y="542"/>
                    <a:pt x="1136" y="545"/>
                    <a:pt x="1132" y="545"/>
                  </a:cubicBezTo>
                  <a:cubicBezTo>
                    <a:pt x="1126" y="545"/>
                    <a:pt x="1120" y="545"/>
                    <a:pt x="1114" y="547"/>
                  </a:cubicBezTo>
                  <a:cubicBezTo>
                    <a:pt x="1113" y="546"/>
                    <a:pt x="1112" y="546"/>
                    <a:pt x="1111" y="546"/>
                  </a:cubicBezTo>
                  <a:cubicBezTo>
                    <a:pt x="1113" y="545"/>
                    <a:pt x="1114" y="544"/>
                    <a:pt x="1116" y="544"/>
                  </a:cubicBezTo>
                  <a:cubicBezTo>
                    <a:pt x="1119" y="544"/>
                    <a:pt x="1122" y="542"/>
                    <a:pt x="1125" y="543"/>
                  </a:cubicBezTo>
                  <a:cubicBezTo>
                    <a:pt x="1125" y="543"/>
                    <a:pt x="1125" y="542"/>
                    <a:pt x="1125" y="542"/>
                  </a:cubicBezTo>
                  <a:cubicBezTo>
                    <a:pt x="1121" y="542"/>
                    <a:pt x="1117" y="542"/>
                    <a:pt x="1113" y="543"/>
                  </a:cubicBezTo>
                  <a:cubicBezTo>
                    <a:pt x="1112" y="543"/>
                    <a:pt x="1109" y="543"/>
                    <a:pt x="1108" y="544"/>
                  </a:cubicBezTo>
                  <a:cubicBezTo>
                    <a:pt x="1105" y="544"/>
                    <a:pt x="1102" y="543"/>
                    <a:pt x="1100" y="543"/>
                  </a:cubicBezTo>
                  <a:cubicBezTo>
                    <a:pt x="1101" y="543"/>
                    <a:pt x="1101" y="542"/>
                    <a:pt x="1102" y="542"/>
                  </a:cubicBezTo>
                  <a:cubicBezTo>
                    <a:pt x="1104" y="541"/>
                    <a:pt x="1106" y="540"/>
                    <a:pt x="1107" y="539"/>
                  </a:cubicBezTo>
                  <a:cubicBezTo>
                    <a:pt x="1107" y="539"/>
                    <a:pt x="1107" y="538"/>
                    <a:pt x="1107" y="538"/>
                  </a:cubicBezTo>
                  <a:cubicBezTo>
                    <a:pt x="1105" y="538"/>
                    <a:pt x="1103" y="539"/>
                    <a:pt x="1101" y="540"/>
                  </a:cubicBezTo>
                  <a:cubicBezTo>
                    <a:pt x="1100" y="540"/>
                    <a:pt x="1098" y="540"/>
                    <a:pt x="1098" y="541"/>
                  </a:cubicBezTo>
                  <a:cubicBezTo>
                    <a:pt x="1097" y="541"/>
                    <a:pt x="1097" y="540"/>
                    <a:pt x="1097" y="540"/>
                  </a:cubicBezTo>
                  <a:cubicBezTo>
                    <a:pt x="1102" y="538"/>
                    <a:pt x="1107" y="534"/>
                    <a:pt x="1109" y="533"/>
                  </a:cubicBezTo>
                  <a:cubicBezTo>
                    <a:pt x="1110" y="532"/>
                    <a:pt x="1109" y="531"/>
                    <a:pt x="1108" y="532"/>
                  </a:cubicBezTo>
                  <a:cubicBezTo>
                    <a:pt x="1105" y="534"/>
                    <a:pt x="1102" y="535"/>
                    <a:pt x="1098" y="537"/>
                  </a:cubicBezTo>
                  <a:cubicBezTo>
                    <a:pt x="1097" y="538"/>
                    <a:pt x="1095" y="539"/>
                    <a:pt x="1093" y="540"/>
                  </a:cubicBezTo>
                  <a:cubicBezTo>
                    <a:pt x="1092" y="540"/>
                    <a:pt x="1092" y="540"/>
                    <a:pt x="1091" y="540"/>
                  </a:cubicBezTo>
                  <a:cubicBezTo>
                    <a:pt x="1093" y="539"/>
                    <a:pt x="1094" y="538"/>
                    <a:pt x="1095" y="537"/>
                  </a:cubicBezTo>
                  <a:cubicBezTo>
                    <a:pt x="1099" y="533"/>
                    <a:pt x="1104" y="530"/>
                    <a:pt x="1108" y="526"/>
                  </a:cubicBezTo>
                  <a:cubicBezTo>
                    <a:pt x="1112" y="523"/>
                    <a:pt x="1119" y="521"/>
                    <a:pt x="1121" y="515"/>
                  </a:cubicBezTo>
                  <a:cubicBezTo>
                    <a:pt x="1122" y="515"/>
                    <a:pt x="1121" y="514"/>
                    <a:pt x="1121" y="515"/>
                  </a:cubicBezTo>
                  <a:cubicBezTo>
                    <a:pt x="1116" y="518"/>
                    <a:pt x="1111" y="523"/>
                    <a:pt x="1105" y="527"/>
                  </a:cubicBezTo>
                  <a:cubicBezTo>
                    <a:pt x="1105" y="527"/>
                    <a:pt x="1104" y="527"/>
                    <a:pt x="1104" y="527"/>
                  </a:cubicBezTo>
                  <a:cubicBezTo>
                    <a:pt x="1105" y="526"/>
                    <a:pt x="1107" y="524"/>
                    <a:pt x="1108" y="523"/>
                  </a:cubicBezTo>
                  <a:cubicBezTo>
                    <a:pt x="1113" y="518"/>
                    <a:pt x="1117" y="512"/>
                    <a:pt x="1121" y="506"/>
                  </a:cubicBezTo>
                  <a:cubicBezTo>
                    <a:pt x="1126" y="506"/>
                    <a:pt x="1134" y="509"/>
                    <a:pt x="1136" y="513"/>
                  </a:cubicBezTo>
                  <a:cubicBezTo>
                    <a:pt x="1138" y="514"/>
                    <a:pt x="1139" y="517"/>
                    <a:pt x="1141" y="518"/>
                  </a:cubicBezTo>
                  <a:cubicBezTo>
                    <a:pt x="1143" y="519"/>
                    <a:pt x="1145" y="520"/>
                    <a:pt x="1147" y="521"/>
                  </a:cubicBezTo>
                  <a:cubicBezTo>
                    <a:pt x="1150" y="524"/>
                    <a:pt x="1150" y="527"/>
                    <a:pt x="1152" y="530"/>
                  </a:cubicBezTo>
                  <a:cubicBezTo>
                    <a:pt x="1152" y="531"/>
                    <a:pt x="1153" y="532"/>
                    <a:pt x="1155" y="534"/>
                  </a:cubicBezTo>
                  <a:cubicBezTo>
                    <a:pt x="1159" y="539"/>
                    <a:pt x="1158" y="545"/>
                    <a:pt x="1156" y="551"/>
                  </a:cubicBezTo>
                  <a:close/>
                </a:path>
              </a:pathLst>
            </a:custGeom>
            <a:solidFill>
              <a:srgbClr val="574F1F">
                <a:alpha val="5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等线" pitchFamily="2" charset="-122"/>
                <a:cs typeface="+mn-cs"/>
              </a:endParaRPr>
            </a:p>
          </p:txBody>
        </p:sp>
        <p:pic>
          <p:nvPicPr>
            <p:cNvPr id="5" name="组合 1337"/>
            <p:cNvPicPr>
              <a:picLocks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86" y="3577805"/>
              <a:ext cx="4864118" cy="34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组合 521"/>
            <p:cNvPicPr>
              <a:picLocks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114" y="267478"/>
              <a:ext cx="4413060" cy="356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图片 1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47071" y="3115998"/>
            <a:ext cx="5897859" cy="3126941"/>
          </a:xfrm>
          <a:prstGeom prst="rect">
            <a:avLst/>
          </a:prstGeom>
          <a:effectLst>
            <a:outerShdw blurRad="50800" dist="38100" dir="2700000" algn="tl" rotWithShape="0">
              <a:prstClr val="black">
                <a:alpha val="40000"/>
              </a:prstClr>
            </a:outerShdw>
          </a:effectLst>
        </p:spPr>
      </p:pic>
      <p:sp>
        <p:nvSpPr>
          <p:cNvPr id="20" name="矩形: 圆角 19"/>
          <p:cNvSpPr/>
          <p:nvPr/>
        </p:nvSpPr>
        <p:spPr>
          <a:xfrm>
            <a:off x="542849" y="2585962"/>
            <a:ext cx="11106302" cy="1843864"/>
          </a:xfrm>
          <a:prstGeom prst="roundRect">
            <a:avLst>
              <a:gd name="adj" fmla="val 22878"/>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itchFamily="2" charset="-122"/>
              <a:cs typeface="+mn-cs"/>
            </a:endParaRPr>
          </a:p>
        </p:txBody>
      </p:sp>
      <p:sp>
        <p:nvSpPr>
          <p:cNvPr id="16" name="矩形 15"/>
          <p:cNvSpPr/>
          <p:nvPr/>
        </p:nvSpPr>
        <p:spPr>
          <a:xfrm>
            <a:off x="1523999" y="2951287"/>
            <a:ext cx="9144002" cy="830997"/>
          </a:xfrm>
          <a:prstGeom prst="rect">
            <a:avLst/>
          </a:prstGeom>
        </p:spPr>
        <p:txBody>
          <a:bodyPr wrap="square">
            <a:spAutoFit/>
          </a:bodyPr>
          <a:lstStyle/>
          <a:p>
            <a:pPr lvl="0" algn="dist">
              <a:defRPr/>
            </a:pPr>
            <a:r>
              <a:rPr kumimoji="0" lang="zh-CN" altLang="en-US" sz="4800" b="1" i="0" u="none" strike="noStrike" kern="1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Times New Roman" pitchFamily="18" charset="0"/>
              </a:rPr>
              <a:t>两阶段，分工明确</a:t>
            </a:r>
            <a:endParaRPr kumimoji="0" lang="zh-CN" altLang="en-US" sz="4800" b="1" i="0" u="none" strike="noStrike" kern="1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Times New Roman" pitchFamily="18" charset="0"/>
            </a:endParaRPr>
          </a:p>
        </p:txBody>
      </p:sp>
      <p:sp>
        <p:nvSpPr>
          <p:cNvPr id="21" name="矩形: 圆角 20"/>
          <p:cNvSpPr/>
          <p:nvPr/>
        </p:nvSpPr>
        <p:spPr>
          <a:xfrm>
            <a:off x="682905" y="2690699"/>
            <a:ext cx="10826190" cy="1642314"/>
          </a:xfrm>
          <a:prstGeom prst="roundRect">
            <a:avLst>
              <a:gd name="adj" fmla="val 22878"/>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itchFamily="2" charset="-122"/>
              <a:cs typeface="+mn-cs"/>
            </a:endParaRPr>
          </a:p>
        </p:txBody>
      </p:sp>
    </p:spTree>
    <p:extLst>
      <p:ext uri="{BB962C8B-B14F-4D97-AF65-F5344CB8AC3E}">
        <p14:creationId xmlns:p14="http://schemas.microsoft.com/office/powerpoint/2010/main" val="678300714"/>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俄国文学史上第一个“新人”形象是（ ）</a:t>
            </a:r>
            <a:r>
              <a:rPr lang="zh-CN" altLang="en-US" sz="2800">
                <a:latin typeface="Microsoft YaHei" charset="-122"/>
                <a:ea typeface="Microsoft YaHei" charset="-122"/>
                <a:cs typeface="Microsoft YaHei" charset="-122"/>
              </a:rPr>
              <a:t/>
            </a:r>
            <a:br>
              <a:rPr lang="zh-CN" altLang="en-US" sz="280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罗普霍夫</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巴扎洛夫 </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英沙洛夫</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拉赫美托夫</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99561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俄国文学史上第一个“</a:t>
            </a:r>
            <a:r>
              <a:rPr lang="zh-CN" altLang="en-US" sz="2800" dirty="0">
                <a:solidFill>
                  <a:srgbClr val="0070C0"/>
                </a:solidFill>
                <a:latin typeface="Microsoft YaHei" charset="-122"/>
                <a:ea typeface="Microsoft YaHei" charset="-122"/>
                <a:cs typeface="Microsoft YaHei" charset="-122"/>
              </a:rPr>
              <a:t>新</a:t>
            </a:r>
            <a:r>
              <a:rPr lang="zh-CN" altLang="en-US" sz="2800" dirty="0">
                <a:latin typeface="Microsoft YaHei" charset="-122"/>
                <a:ea typeface="Microsoft YaHei" charset="-122"/>
                <a:cs typeface="Microsoft YaHei" charset="-122"/>
              </a:rPr>
              <a:t>人”形象是（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罗普霍夫</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巴扎洛夫 </a:t>
            </a:r>
          </a:p>
          <a:p>
            <a:pPr>
              <a:lnSpc>
                <a:spcPct val="150000"/>
              </a:lnSpc>
            </a:pPr>
            <a:r>
              <a:rPr lang="en-US" altLang="zh-CN" sz="2800" dirty="0">
                <a:solidFill>
                  <a:srgbClr val="C00000"/>
                </a:solidFill>
                <a:latin typeface="Microsoft YaHei" charset="-122"/>
                <a:ea typeface="Microsoft YaHei" charset="-122"/>
                <a:cs typeface="Microsoft YaHei" charset="-122"/>
              </a:rPr>
              <a:t>C:</a:t>
            </a:r>
            <a:r>
              <a:rPr lang="zh-CN" altLang="en-US" sz="2800" dirty="0">
                <a:solidFill>
                  <a:srgbClr val="0070C0"/>
                </a:solidFill>
                <a:latin typeface="Microsoft YaHei" charset="-122"/>
                <a:ea typeface="Microsoft YaHei" charset="-122"/>
                <a:cs typeface="Microsoft YaHei" charset="-122"/>
              </a:rPr>
              <a:t>英</a:t>
            </a:r>
            <a:r>
              <a:rPr lang="zh-CN" altLang="en-US" sz="2800" dirty="0">
                <a:solidFill>
                  <a:srgbClr val="C00000"/>
                </a:solidFill>
                <a:latin typeface="Microsoft YaHei" charset="-122"/>
                <a:ea typeface="Microsoft YaHei" charset="-122"/>
                <a:cs typeface="Microsoft YaHei" charset="-122"/>
              </a:rPr>
              <a:t>沙</a:t>
            </a:r>
            <a:r>
              <a:rPr lang="zh-CN" altLang="en-US" sz="2800" dirty="0" smtClean="0">
                <a:solidFill>
                  <a:srgbClr val="C00000"/>
                </a:solidFill>
                <a:latin typeface="Microsoft YaHei" charset="-122"/>
                <a:ea typeface="Microsoft YaHei" charset="-122"/>
                <a:cs typeface="Microsoft YaHei" charset="-122"/>
              </a:rPr>
              <a:t>洛夫 </a:t>
            </a:r>
            <a:r>
              <a:rPr lang="en-US" altLang="zh-CN" sz="2800" dirty="0" smtClean="0">
                <a:solidFill>
                  <a:srgbClr val="C00000"/>
                </a:solidFill>
                <a:latin typeface="Microsoft YaHei" charset="-122"/>
                <a:ea typeface="Microsoft YaHei" charset="-122"/>
                <a:cs typeface="Microsoft YaHei" charset="-122"/>
              </a:rPr>
              <a:t>[</a:t>
            </a:r>
            <a:r>
              <a:rPr lang="zh-CN" altLang="en-US" sz="2800" dirty="0" smtClean="0">
                <a:solidFill>
                  <a:srgbClr val="C00000"/>
                </a:solidFill>
                <a:latin typeface="Microsoft YaHei" charset="-122"/>
                <a:ea typeface="Microsoft YaHei" charset="-122"/>
                <a:cs typeface="Microsoft YaHei" charset="-122"/>
              </a:rPr>
              <a:t>口诀：新颖］</a:t>
            </a:r>
            <a:endParaRPr lang="zh-CN" altLang="en-US" sz="2800" dirty="0">
              <a:solidFill>
                <a:srgbClr val="C00000"/>
              </a:solidFill>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拉赫美托夫</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915831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美国废奴文学的代表作是（ ）</a:t>
            </a:r>
            <a:r>
              <a:rPr lang="zh-CN" altLang="en-US" sz="2800">
                <a:latin typeface="Microsoft YaHei" charset="-122"/>
                <a:ea typeface="Microsoft YaHei" charset="-122"/>
                <a:cs typeface="Microsoft YaHei" charset="-122"/>
              </a:rPr>
              <a:t/>
            </a:r>
            <a:br>
              <a:rPr lang="zh-CN" altLang="en-US" sz="280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白鲸</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汤姆叔叔的小屋</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汤姆</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索亚历险记</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哈克贝利</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费恩历险记</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617946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美国</a:t>
            </a:r>
            <a:r>
              <a:rPr lang="zh-CN" altLang="en-US" sz="2800" dirty="0">
                <a:solidFill>
                  <a:srgbClr val="C00000"/>
                </a:solidFill>
                <a:latin typeface="Microsoft YaHei" charset="-122"/>
                <a:ea typeface="Microsoft YaHei" charset="-122"/>
                <a:cs typeface="Microsoft YaHei" charset="-122"/>
              </a:rPr>
              <a:t>废奴文学</a:t>
            </a:r>
            <a:r>
              <a:rPr lang="zh-CN" altLang="en-US" sz="2800" dirty="0">
                <a:latin typeface="Microsoft YaHei" charset="-122"/>
                <a:ea typeface="Microsoft YaHei" charset="-122"/>
                <a:cs typeface="Microsoft YaHei" charset="-122"/>
              </a:rPr>
              <a:t>的代表作是（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白鲸</a:t>
            </a:r>
            <a:r>
              <a:rPr lang="en-US" altLang="zh-CN" sz="2800" dirty="0">
                <a:latin typeface="Microsoft YaHei" charset="-122"/>
                <a:ea typeface="Microsoft YaHei" charset="-122"/>
                <a:cs typeface="Microsoft YaHei" charset="-122"/>
              </a:rPr>
              <a:t>》</a:t>
            </a:r>
          </a:p>
          <a:p>
            <a:pPr>
              <a:lnSpc>
                <a:spcPct val="150000"/>
              </a:lnSpc>
            </a:pPr>
            <a:r>
              <a:rPr lang="en-US" altLang="zh-CN" sz="2800" dirty="0">
                <a:solidFill>
                  <a:srgbClr val="C00000"/>
                </a:solidFill>
                <a:latin typeface="Microsoft YaHei" charset="-122"/>
                <a:ea typeface="Microsoft YaHei" charset="-122"/>
                <a:cs typeface="Microsoft YaHei" charset="-122"/>
              </a:rPr>
              <a:t>B:《</a:t>
            </a:r>
            <a:r>
              <a:rPr lang="zh-CN" altLang="en-US" sz="2800" dirty="0">
                <a:solidFill>
                  <a:srgbClr val="C00000"/>
                </a:solidFill>
                <a:latin typeface="Microsoft YaHei" charset="-122"/>
                <a:ea typeface="Microsoft YaHei" charset="-122"/>
                <a:cs typeface="Microsoft YaHei" charset="-122"/>
              </a:rPr>
              <a:t>汤姆叔叔的小屋</a:t>
            </a:r>
            <a:r>
              <a:rPr lang="en-US" altLang="zh-CN" sz="2800" dirty="0">
                <a:solidFill>
                  <a:srgbClr val="C00000"/>
                </a:solidFill>
                <a:latin typeface="Microsoft YaHei" charset="-122"/>
                <a:ea typeface="Microsoft YaHei" charset="-122"/>
                <a:cs typeface="Microsoft YaHei" charset="-122"/>
              </a:rPr>
              <a:t>》</a:t>
            </a:r>
            <a:r>
              <a:rPr lang="en-US" altLang="zh-CN" sz="2800" dirty="0">
                <a:solidFill>
                  <a:srgbClr val="0070C0"/>
                </a:solidFill>
                <a:latin typeface="Microsoft YaHei" charset="-122"/>
                <a:ea typeface="Microsoft YaHei" charset="-122"/>
                <a:cs typeface="Microsoft YaHei" charset="-122"/>
              </a:rPr>
              <a:t> </a:t>
            </a:r>
            <a:r>
              <a:rPr lang="zh-CN" altLang="en-US" sz="2800" dirty="0" smtClean="0">
                <a:solidFill>
                  <a:srgbClr val="0070C0"/>
                </a:solidFill>
                <a:latin typeface="Microsoft YaHei" charset="-122"/>
                <a:ea typeface="Microsoft YaHei" charset="-122"/>
                <a:cs typeface="Microsoft YaHei" charset="-122"/>
              </a:rPr>
              <a:t>［口诀：白奴叔叔是奴隶］</a:t>
            </a:r>
            <a:endParaRPr lang="en-US" altLang="zh-CN" sz="2800" dirty="0">
              <a:solidFill>
                <a:srgbClr val="0070C0"/>
              </a:solidFill>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汤姆</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索亚历险记</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哈克贝利</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费恩历险记</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81443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被恩格斯称为“德国无产阶级第一个和最重要的诗人”是（ ）</a:t>
            </a:r>
            <a:r>
              <a:rPr lang="zh-CN" altLang="en-US" sz="2800">
                <a:latin typeface="Microsoft YaHei" charset="-122"/>
                <a:ea typeface="Microsoft YaHei" charset="-122"/>
                <a:cs typeface="Microsoft YaHei" charset="-122"/>
              </a:rPr>
              <a:t/>
            </a:r>
            <a:br>
              <a:rPr lang="zh-CN" altLang="en-US" sz="280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海涅</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毕希纳</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凯勒</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维尔特</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882630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被恩格斯称为“德国</a:t>
            </a:r>
            <a:r>
              <a:rPr lang="zh-CN" altLang="en-US" sz="2800" dirty="0">
                <a:solidFill>
                  <a:srgbClr val="0070C0"/>
                </a:solidFill>
                <a:latin typeface="Microsoft YaHei" charset="-122"/>
                <a:ea typeface="Microsoft YaHei" charset="-122"/>
                <a:cs typeface="Microsoft YaHei" charset="-122"/>
              </a:rPr>
              <a:t>无</a:t>
            </a:r>
            <a:r>
              <a:rPr lang="zh-CN" altLang="en-US" sz="2800" dirty="0">
                <a:latin typeface="Microsoft YaHei" charset="-122"/>
                <a:ea typeface="Microsoft YaHei" charset="-122"/>
                <a:cs typeface="Microsoft YaHei" charset="-122"/>
              </a:rPr>
              <a:t>产阶级第一个和最重要的诗人”是（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海涅</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毕希纳</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凯勒</a:t>
            </a:r>
          </a:p>
          <a:p>
            <a:pPr>
              <a:lnSpc>
                <a:spcPct val="150000"/>
              </a:lnSpc>
            </a:pPr>
            <a:r>
              <a:rPr lang="en-US" altLang="zh-CN" sz="2800" dirty="0">
                <a:solidFill>
                  <a:srgbClr val="C00000"/>
                </a:solidFill>
                <a:latin typeface="Microsoft YaHei" charset="-122"/>
                <a:ea typeface="Microsoft YaHei" charset="-122"/>
                <a:cs typeface="Microsoft YaHei" charset="-122"/>
              </a:rPr>
              <a:t>D:</a:t>
            </a:r>
            <a:r>
              <a:rPr lang="zh-CN" altLang="en-US" sz="2800" dirty="0" smtClean="0">
                <a:solidFill>
                  <a:srgbClr val="0070C0"/>
                </a:solidFill>
                <a:latin typeface="Microsoft YaHei" charset="-122"/>
                <a:ea typeface="Microsoft YaHei" charset="-122"/>
                <a:cs typeface="Microsoft YaHei" charset="-122"/>
              </a:rPr>
              <a:t>维</a:t>
            </a:r>
            <a:r>
              <a:rPr lang="zh-CN" altLang="en-US" sz="2800" dirty="0" smtClean="0">
                <a:solidFill>
                  <a:srgbClr val="C00000"/>
                </a:solidFill>
                <a:latin typeface="Microsoft YaHei" charset="-122"/>
                <a:ea typeface="Microsoft YaHei" charset="-122"/>
                <a:cs typeface="Microsoft YaHei" charset="-122"/>
              </a:rPr>
              <a:t>尔特［口诀：威武］</a:t>
            </a:r>
            <a:endParaRPr lang="zh-CN" altLang="en-US" sz="2800" dirty="0">
              <a:solidFill>
                <a:srgbClr val="C00000"/>
              </a:solidFill>
              <a:latin typeface="Microsoft YaHei" charset="-122"/>
              <a:ea typeface="Microsoft YaHei" charset="-122"/>
              <a:cs typeface="Microsoft YaHei" charset="-122"/>
            </a:endParaRP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976640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a:latin typeface="Microsoft YaHei" charset="-122"/>
                <a:ea typeface="Microsoft YaHei" charset="-122"/>
                <a:cs typeface="Microsoft YaHei" charset="-122"/>
              </a:rPr>
              <a:t>第七章  </a:t>
            </a:r>
            <a:r>
              <a:rPr kumimoji="1" lang="en-US" altLang="zh-CN" sz="2800" b="1">
                <a:latin typeface="Microsoft YaHei" charset="-122"/>
                <a:ea typeface="Microsoft YaHei" charset="-122"/>
                <a:cs typeface="Microsoft YaHei" charset="-122"/>
              </a:rPr>
              <a:t>19</a:t>
            </a:r>
            <a:r>
              <a:rPr kumimoji="1" lang="zh-CN" altLang="en-US" sz="2800" b="1">
                <a:latin typeface="Microsoft YaHei" charset="-122"/>
                <a:ea typeface="Microsoft YaHei" charset="-122"/>
                <a:cs typeface="Microsoft YaHei" charset="-122"/>
              </a:rPr>
              <a:t>世纪现实主义文学</a:t>
            </a:r>
            <a:r>
              <a:rPr kumimoji="1" lang="zh-CN" altLang="en-US" sz="2800" b="1">
                <a:latin typeface="KaiTi" charset="-122"/>
                <a:ea typeface="KaiTi" charset="-122"/>
                <a:cs typeface="KaiTi" charset="-122"/>
              </a:rPr>
              <a:t>（初中后期）</a:t>
            </a:r>
          </a:p>
        </p:txBody>
      </p:sp>
      <p:graphicFrame>
        <p:nvGraphicFramePr>
          <p:cNvPr id="5" name="图表 4"/>
          <p:cNvGraphicFramePr/>
          <p:nvPr>
            <p:extLst>
              <p:ext uri="{D42A27DB-BD31-4B8C-83A1-F6EECF244321}">
                <p14:modId xmlns:p14="http://schemas.microsoft.com/office/powerpoint/2010/main" val="1300103255"/>
              </p:ext>
            </p:extLst>
          </p:nvPr>
        </p:nvGraphicFramePr>
        <p:xfrm>
          <a:off x="-651213" y="415047"/>
          <a:ext cx="11371094" cy="5771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01811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50" y="871538"/>
            <a:ext cx="1056163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1.</a:t>
            </a:r>
            <a:r>
              <a:rPr kumimoji="1" lang="zh-CN" altLang="en-US" sz="2400" b="1" dirty="0" smtClean="0">
                <a:latin typeface="Microsoft YaHei" charset="-122"/>
                <a:ea typeface="Microsoft YaHei" charset="-122"/>
                <a:cs typeface="Microsoft YaHei" charset="-122"/>
              </a:rPr>
              <a:t> 斯丹达尔</a:t>
            </a:r>
            <a:r>
              <a:rPr kumimoji="1" lang="zh-CN" altLang="en-US" sz="2000" b="1" dirty="0" smtClean="0">
                <a:latin typeface="KaiTi" charset="-122"/>
                <a:ea typeface="KaiTi" charset="-122"/>
                <a:cs typeface="KaiTi" charset="-122"/>
              </a:rPr>
              <a:t>（司汤达）</a:t>
            </a:r>
            <a:r>
              <a:rPr kumimoji="1" lang="zh-CN" altLang="en-US" sz="2400" b="1" dirty="0" smtClean="0">
                <a:solidFill>
                  <a:srgbClr val="00B050"/>
                </a:solidFill>
                <a:latin typeface="Microsoft YaHei" charset="-122"/>
                <a:ea typeface="Microsoft YaHei" charset="-122"/>
                <a:cs typeface="Microsoft YaHei" charset="-122"/>
              </a:rPr>
              <a:t>［法国］</a:t>
            </a:r>
            <a:endParaRPr lang="en-US" altLang="zh-CN" sz="2400" dirty="0" smtClean="0">
              <a:solidFill>
                <a:srgbClr val="00B050"/>
              </a:solidFill>
              <a:latin typeface="Microsoft YaHei" charset="-122"/>
              <a:ea typeface="Microsoft YaHei" charset="-122"/>
              <a:cs typeface="Microsoft YaHei" charset="-122"/>
            </a:endParaRPr>
          </a:p>
          <a:p>
            <a:pPr marL="457200" indent="-457200">
              <a:lnSpc>
                <a:spcPct val="200000"/>
              </a:lnSpc>
              <a:buFont typeface="Wingdings" charset="2"/>
              <a:buChar char="Ø"/>
            </a:pPr>
            <a:r>
              <a:rPr lang="en-US" altLang="zh-CN" sz="2400" dirty="0" smtClean="0">
                <a:latin typeface="Microsoft YaHei" charset="-122"/>
                <a:ea typeface="Microsoft YaHei" charset="-122"/>
                <a:cs typeface="Microsoft YaHei" charset="-122"/>
              </a:rPr>
              <a:t>《</a:t>
            </a:r>
            <a:r>
              <a:rPr lang="zh-CN" altLang="en-US" sz="2400" b="1" dirty="0" smtClean="0">
                <a:solidFill>
                  <a:srgbClr val="C00000"/>
                </a:solidFill>
                <a:latin typeface="Microsoft YaHei" charset="-122"/>
                <a:ea typeface="Microsoft YaHei" charset="-122"/>
                <a:cs typeface="Microsoft YaHei" charset="-122"/>
              </a:rPr>
              <a:t>拉辛与莎士比亚</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为浪漫主义辩护，现实主义</a:t>
            </a:r>
            <a:r>
              <a:rPr lang="zh-CN" altLang="en-US" sz="2400" b="1" dirty="0" smtClean="0">
                <a:latin typeface="Microsoft YaHei" charset="-122"/>
                <a:ea typeface="Microsoft YaHei" charset="-122"/>
                <a:cs typeface="Microsoft YaHei" charset="-122"/>
              </a:rPr>
              <a:t>宣言书</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marL="457200" indent="-457200">
              <a:lnSpc>
                <a:spcPct val="200000"/>
              </a:lnSpc>
              <a:buFont typeface="Wingdings" charset="2"/>
              <a:buChar char="Ø"/>
            </a:pPr>
            <a:r>
              <a:rPr lang="zh-CN" altLang="en-US" sz="2400" dirty="0" smtClean="0">
                <a:latin typeface="Microsoft YaHei" charset="-122"/>
                <a:ea typeface="Microsoft YaHei" charset="-122"/>
                <a:cs typeface="Microsoft YaHei" charset="-122"/>
              </a:rPr>
              <a:t>第一部小说</a:t>
            </a:r>
            <a:r>
              <a:rPr lang="en-US" altLang="zh-CN"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阿尔芒斯</a:t>
            </a:r>
            <a:r>
              <a:rPr lang="en-US" altLang="zh-CN" sz="2400" dirty="0" smtClean="0">
                <a:latin typeface="Microsoft YaHei" charset="-122"/>
                <a:ea typeface="Microsoft YaHei" charset="-122"/>
                <a:cs typeface="Microsoft YaHei" charset="-122"/>
              </a:rPr>
              <a:t>》</a:t>
            </a:r>
            <a:r>
              <a:rPr lang="zh-CN" altLang="en-US" b="1" dirty="0" smtClean="0">
                <a:latin typeface="KaiTi" charset="-122"/>
                <a:ea typeface="KaiTi" charset="-122"/>
                <a:cs typeface="KaiTi" charset="-122"/>
              </a:rPr>
              <a:t>（批判没落贵族）</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marL="457200" indent="-457200">
              <a:lnSpc>
                <a:spcPct val="200000"/>
              </a:lnSpc>
              <a:buFont typeface="Wingdings" charset="2"/>
              <a:buChar char="Ø"/>
            </a:pPr>
            <a:r>
              <a:rPr lang="zh-CN" altLang="en-US" sz="2400" dirty="0" smtClean="0">
                <a:latin typeface="Microsoft YaHei" charset="-122"/>
                <a:ea typeface="Microsoft YaHei" charset="-122"/>
                <a:cs typeface="Microsoft YaHei" charset="-122"/>
              </a:rPr>
              <a:t>代表作</a:t>
            </a:r>
            <a:r>
              <a:rPr lang="en-US" altLang="zh-CN" sz="2400" dirty="0" smtClean="0">
                <a:latin typeface="Microsoft YaHei" charset="-122"/>
                <a:ea typeface="Microsoft YaHei" charset="-122"/>
                <a:cs typeface="Microsoft YaHei" charset="-122"/>
              </a:rPr>
              <a:t>《</a:t>
            </a:r>
            <a:r>
              <a:rPr lang="zh-CN" altLang="en-US" sz="2400" b="1" dirty="0" smtClean="0">
                <a:solidFill>
                  <a:srgbClr val="C00000"/>
                </a:solidFill>
                <a:latin typeface="Microsoft YaHei" charset="-122"/>
                <a:ea typeface="Microsoft YaHei" charset="-122"/>
                <a:cs typeface="Microsoft YaHei" charset="-122"/>
              </a:rPr>
              <a:t>红与黑</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19</a:t>
            </a:r>
            <a:r>
              <a:rPr lang="zh-CN" altLang="en-US" sz="2400" dirty="0" smtClean="0">
                <a:latin typeface="Microsoft YaHei" charset="-122"/>
                <a:ea typeface="Microsoft YaHei" charset="-122"/>
                <a:cs typeface="Microsoft YaHei" charset="-122"/>
              </a:rPr>
              <a:t>世纪现实主义奠基作；</a:t>
            </a:r>
            <a:endParaRPr lang="en-US" altLang="zh-CN" sz="2400" dirty="0" smtClean="0">
              <a:latin typeface="Microsoft YaHei" charset="-122"/>
              <a:ea typeface="Microsoft YaHei" charset="-122"/>
              <a:cs typeface="Microsoft YaHei" charset="-122"/>
            </a:endParaRPr>
          </a:p>
          <a:p>
            <a:pPr marL="457200" indent="-457200">
              <a:lnSpc>
                <a:spcPct val="200000"/>
              </a:lnSpc>
              <a:buFont typeface="Wingdings" charset="2"/>
              <a:buChar char="Ø"/>
            </a:pP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巴拿马修道院</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得到巴尔扎克的赞赏。</a:t>
            </a: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9953992" y="347663"/>
            <a:ext cx="2238008" cy="1772967"/>
          </a:xfrm>
          <a:prstGeom prst="rect">
            <a:avLst/>
          </a:prstGeom>
        </p:spPr>
      </p:pic>
      <p:pic>
        <p:nvPicPr>
          <p:cNvPr id="1026" name="Picture 2" descr="https://ss1.bdstatic.com/70cFvXSh_Q1YnxGkpoWK1HF6hhy/it/u=835266186,1565161819&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3329" y="2764364"/>
            <a:ext cx="2981325" cy="2981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9399993" y="5753766"/>
            <a:ext cx="1107996" cy="369332"/>
          </a:xfrm>
          <a:prstGeom prst="rect">
            <a:avLst/>
          </a:prstGeom>
          <a:noFill/>
        </p:spPr>
        <p:txBody>
          <a:bodyPr wrap="none" rtlCol="0">
            <a:spAutoFit/>
          </a:bodyPr>
          <a:lstStyle/>
          <a:p>
            <a:r>
              <a:rPr kumimoji="1" lang="zh-CN" altLang="en-US" smtClean="0"/>
              <a:t>斯丹达尔</a:t>
            </a:r>
            <a:endParaRPr kumimoji="1" lang="zh-CN" altLang="en-US"/>
          </a:p>
        </p:txBody>
      </p:sp>
    </p:spTree>
    <p:extLst>
      <p:ext uri="{BB962C8B-B14F-4D97-AF65-F5344CB8AC3E}">
        <p14:creationId xmlns:p14="http://schemas.microsoft.com/office/powerpoint/2010/main" val="189918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46">
                                            <p:txEl>
                                              <p:pRg st="3" end="3"/>
                                            </p:txEl>
                                          </p:spTgt>
                                        </p:tgtEl>
                                        <p:attrNameLst>
                                          <p:attrName>style.visibility</p:attrName>
                                        </p:attrNameLst>
                                      </p:cBhvr>
                                      <p:to>
                                        <p:strVal val="visible"/>
                                      </p:to>
                                    </p:set>
                                    <p:anim calcmode="lin" valueType="num">
                                      <p:cBhvr additive="base">
                                        <p:cTn id="7" dur="500" fill="hold"/>
                                        <p:tgtEl>
                                          <p:spTgt spid="8294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2946">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946">
                                            <p:txEl>
                                              <p:pRg st="4" end="4"/>
                                            </p:txEl>
                                          </p:spTgt>
                                        </p:tgtEl>
                                        <p:attrNameLst>
                                          <p:attrName>style.visibility</p:attrName>
                                        </p:attrNameLst>
                                      </p:cBhvr>
                                      <p:to>
                                        <p:strVal val="visible"/>
                                      </p:to>
                                    </p:set>
                                    <p:anim calcmode="lin" valueType="num">
                                      <p:cBhvr additive="base">
                                        <p:cTn id="11" dur="500" fill="hold"/>
                                        <p:tgtEl>
                                          <p:spTgt spid="8294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29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10561638"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2.</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红与黑</a:t>
            </a:r>
            <a:r>
              <a:rPr kumimoji="1" lang="en-US" altLang="zh-CN" sz="2400" b="1" dirty="0" smtClean="0">
                <a:latin typeface="Microsoft YaHei" charset="-122"/>
                <a:ea typeface="Microsoft YaHei" charset="-122"/>
                <a:cs typeface="Microsoft YaHei" charset="-122"/>
              </a:rPr>
              <a:t>》</a:t>
            </a:r>
            <a:r>
              <a:rPr kumimoji="1" lang="zh-CN" altLang="en-US" sz="2000" b="1" dirty="0" smtClean="0">
                <a:latin typeface="KaiTi" charset="-122"/>
                <a:ea typeface="KaiTi" charset="-122"/>
                <a:cs typeface="KaiTi" charset="-122"/>
              </a:rPr>
              <a:t>（法＊斯丹达尔）</a:t>
            </a:r>
            <a:r>
              <a:rPr kumimoji="1" lang="zh-CN" altLang="en-US" sz="2400" b="1" dirty="0" smtClean="0">
                <a:solidFill>
                  <a:srgbClr val="00B050"/>
                </a:solidFill>
                <a:latin typeface="Microsoft YaHei" charset="-122"/>
                <a:ea typeface="Microsoft YaHei" charset="-122"/>
                <a:cs typeface="Microsoft YaHei" charset="-122"/>
              </a:rPr>
              <a:t>［选择］</a:t>
            </a:r>
            <a:endParaRPr lang="en-US" altLang="zh-CN" sz="2400" dirty="0" smtClean="0">
              <a:solidFill>
                <a:srgbClr val="00B050"/>
              </a:solidFill>
              <a:latin typeface="Microsoft YaHei" charset="-122"/>
              <a:ea typeface="Microsoft YaHei" charset="-122"/>
              <a:cs typeface="Microsoft YaHei" charset="-122"/>
            </a:endParaRPr>
          </a:p>
          <a:p>
            <a:pPr marL="457200" indent="-457200">
              <a:lnSpc>
                <a:spcPct val="150000"/>
              </a:lnSpc>
              <a:buFont typeface="Wingdings" charset="2"/>
              <a:buChar char="Ø"/>
            </a:pPr>
            <a:r>
              <a:rPr lang="zh-CN" altLang="en-US" sz="2400" dirty="0" smtClean="0">
                <a:latin typeface="Microsoft YaHei" charset="-122"/>
                <a:ea typeface="Microsoft YaHei" charset="-122"/>
                <a:cs typeface="Microsoft YaHei" charset="-122"/>
              </a:rPr>
              <a:t>主人公：</a:t>
            </a:r>
            <a:r>
              <a:rPr lang="zh-CN" altLang="en-US" sz="2400" dirty="0" smtClean="0">
                <a:solidFill>
                  <a:srgbClr val="FF0000"/>
                </a:solidFill>
                <a:latin typeface="Microsoft YaHei" charset="-122"/>
                <a:ea typeface="Microsoft YaHei" charset="-122"/>
                <a:cs typeface="Microsoft YaHei" charset="-122"/>
              </a:rPr>
              <a:t>于连</a:t>
            </a:r>
            <a:endParaRPr lang="en-US" altLang="zh-CN" sz="2400" dirty="0" smtClean="0">
              <a:solidFill>
                <a:srgbClr val="FF0000"/>
              </a:solidFill>
              <a:latin typeface="Microsoft YaHei" charset="-122"/>
              <a:ea typeface="Microsoft YaHei" charset="-122"/>
              <a:cs typeface="Microsoft YaHei" charset="-122"/>
            </a:endParaRPr>
          </a:p>
          <a:p>
            <a:pPr marL="457200" indent="-457200">
              <a:lnSpc>
                <a:spcPct val="150000"/>
              </a:lnSpc>
              <a:buFont typeface="Wingdings" charset="2"/>
              <a:buChar char="Ø"/>
            </a:pPr>
            <a:r>
              <a:rPr lang="zh-CN" altLang="en-US" sz="2400" dirty="0" smtClean="0">
                <a:latin typeface="Microsoft YaHei" charset="-122"/>
                <a:ea typeface="Microsoft YaHei" charset="-122"/>
                <a:cs typeface="Microsoft YaHei" charset="-122"/>
              </a:rPr>
              <a:t>市长：瑞那</a:t>
            </a:r>
            <a:endParaRPr lang="en-US" altLang="zh-CN" sz="2400" dirty="0" smtClean="0">
              <a:latin typeface="Microsoft YaHei" charset="-122"/>
              <a:ea typeface="Microsoft YaHei" charset="-122"/>
              <a:cs typeface="Microsoft YaHei" charset="-122"/>
            </a:endParaRPr>
          </a:p>
          <a:p>
            <a:pPr marL="457200" indent="-457200">
              <a:lnSpc>
                <a:spcPct val="150000"/>
              </a:lnSpc>
              <a:buFont typeface="Wingdings" charset="2"/>
              <a:buChar char="Ø"/>
            </a:pPr>
            <a:r>
              <a:rPr lang="zh-CN" altLang="en-US" sz="2400" dirty="0" smtClean="0">
                <a:latin typeface="Microsoft YaHei" charset="-122"/>
                <a:ea typeface="Microsoft YaHei" charset="-122"/>
                <a:cs typeface="Microsoft YaHei" charset="-122"/>
              </a:rPr>
              <a:t>市长夫人：</a:t>
            </a:r>
            <a:r>
              <a:rPr lang="zh-CN" altLang="en-US" sz="2400" dirty="0" smtClean="0">
                <a:solidFill>
                  <a:srgbClr val="FF0000"/>
                </a:solidFill>
                <a:latin typeface="Microsoft YaHei" charset="-122"/>
                <a:ea typeface="Microsoft YaHei" charset="-122"/>
                <a:cs typeface="Microsoft YaHei" charset="-122"/>
              </a:rPr>
              <a:t>瑞那夫人</a:t>
            </a:r>
            <a:endParaRPr lang="en-US" altLang="zh-CN" sz="2400" dirty="0" smtClean="0">
              <a:solidFill>
                <a:srgbClr val="FF0000"/>
              </a:solidFill>
              <a:latin typeface="Microsoft YaHei" charset="-122"/>
              <a:ea typeface="Microsoft YaHei" charset="-122"/>
              <a:cs typeface="Microsoft YaHei" charset="-122"/>
            </a:endParaRPr>
          </a:p>
          <a:p>
            <a:pPr marL="457200" indent="-457200">
              <a:lnSpc>
                <a:spcPct val="150000"/>
              </a:lnSpc>
              <a:buFont typeface="Wingdings" charset="2"/>
              <a:buChar char="Ø"/>
            </a:pPr>
            <a:r>
              <a:rPr lang="zh-CN" altLang="en-US" sz="2400" dirty="0" smtClean="0">
                <a:latin typeface="Microsoft YaHei" charset="-122"/>
                <a:ea typeface="Microsoft YaHei" charset="-122"/>
                <a:cs typeface="Microsoft YaHei" charset="-122"/>
              </a:rPr>
              <a:t>侯爵：莫尔</a:t>
            </a:r>
            <a:endParaRPr lang="en-US" altLang="zh-CN" sz="2400" dirty="0" smtClean="0">
              <a:latin typeface="Microsoft YaHei" charset="-122"/>
              <a:ea typeface="Microsoft YaHei" charset="-122"/>
              <a:cs typeface="Microsoft YaHei" charset="-122"/>
            </a:endParaRPr>
          </a:p>
          <a:p>
            <a:pPr marL="457200" indent="-457200">
              <a:lnSpc>
                <a:spcPct val="150000"/>
              </a:lnSpc>
              <a:buFont typeface="Wingdings" charset="2"/>
              <a:buChar char="Ø"/>
            </a:pPr>
            <a:r>
              <a:rPr lang="zh-CN" altLang="en-US" sz="2400" dirty="0" smtClean="0">
                <a:latin typeface="Microsoft YaHei" charset="-122"/>
                <a:ea typeface="Microsoft YaHei" charset="-122"/>
                <a:cs typeface="Microsoft YaHei" charset="-122"/>
              </a:rPr>
              <a:t>侯爵女儿：</a:t>
            </a:r>
            <a:r>
              <a:rPr lang="zh-CN" altLang="en-US" sz="2400" dirty="0" smtClean="0">
                <a:solidFill>
                  <a:srgbClr val="FF0000"/>
                </a:solidFill>
                <a:latin typeface="Microsoft YaHei" charset="-122"/>
                <a:ea typeface="Microsoft YaHei" charset="-122"/>
                <a:cs typeface="Microsoft YaHei" charset="-122"/>
              </a:rPr>
              <a:t>玛蒂尔德</a:t>
            </a:r>
            <a:endParaRPr lang="en-US" altLang="zh-CN" sz="2000" dirty="0" smtClean="0">
              <a:solidFill>
                <a:srgbClr val="FF0000"/>
              </a:solidFill>
              <a:latin typeface="KaiTi" charset="-122"/>
              <a:ea typeface="KaiTi" charset="-122"/>
              <a:cs typeface="KaiTi" charset="-122"/>
            </a:endParaRPr>
          </a:p>
        </p:txBody>
      </p:sp>
      <p:pic>
        <p:nvPicPr>
          <p:cNvPr id="5" name="图片 4"/>
          <p:cNvPicPr>
            <a:picLocks noChangeAspect="1"/>
          </p:cNvPicPr>
          <p:nvPr/>
        </p:nvPicPr>
        <p:blipFill>
          <a:blip r:embed="rId2"/>
          <a:stretch>
            <a:fillRect/>
          </a:stretch>
        </p:blipFill>
        <p:spPr>
          <a:xfrm>
            <a:off x="9953992" y="347663"/>
            <a:ext cx="2238008" cy="1772967"/>
          </a:xfrm>
          <a:prstGeom prst="rect">
            <a:avLst/>
          </a:prstGeom>
        </p:spPr>
      </p:pic>
    </p:spTree>
    <p:extLst>
      <p:ext uri="{BB962C8B-B14F-4D97-AF65-F5344CB8AC3E}">
        <p14:creationId xmlns:p14="http://schemas.microsoft.com/office/powerpoint/2010/main" val="3083455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5951771" y="2659559"/>
            <a:ext cx="3570208" cy="769441"/>
          </a:xfrm>
          <a:prstGeom prst="rect">
            <a:avLst/>
          </a:prstGeom>
          <a:noFill/>
        </p:spPr>
        <p:txBody>
          <a:bodyPr wrap="none" rtlCol="0">
            <a:spAutoFit/>
          </a:bodyPr>
          <a:lstStyle/>
          <a:p>
            <a:r>
              <a:rPr kumimoji="1" lang="zh-CN" altLang="en-US" sz="4400" b="1" dirty="0" smtClean="0">
                <a:solidFill>
                  <a:srgbClr val="FFC000"/>
                </a:solidFill>
                <a:latin typeface="Weibei SC" charset="-122"/>
                <a:ea typeface="Weibei SC" charset="-122"/>
                <a:cs typeface="Weibei SC" charset="-122"/>
              </a:rPr>
              <a:t>主人公：于连</a:t>
            </a:r>
            <a:endParaRPr kumimoji="1" lang="zh-CN" altLang="en-US" sz="4400" b="1"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1893779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8670" y="158261"/>
            <a:ext cx="11774659" cy="6541477"/>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等线" pitchFamily="2" charset="-122"/>
              <a:cs typeface="+mn-cs"/>
            </a:endParaRPr>
          </a:p>
        </p:txBody>
      </p:sp>
      <p:grpSp>
        <p:nvGrpSpPr>
          <p:cNvPr id="3" name="组合 5"/>
          <p:cNvGrpSpPr/>
          <p:nvPr/>
        </p:nvGrpSpPr>
        <p:grpSpPr bwMode="auto">
          <a:xfrm>
            <a:off x="569555" y="347599"/>
            <a:ext cx="11149903" cy="6985254"/>
            <a:chOff x="2286" y="0"/>
            <a:chExt cx="11148779" cy="6985673"/>
          </a:xfrm>
        </p:grpSpPr>
        <p:sp>
          <p:nvSpPr>
            <p:cNvPr id="4" name="Freeform 1224"/>
            <p:cNvSpPr>
              <a:spLocks noEditPoints="1"/>
            </p:cNvSpPr>
            <p:nvPr/>
          </p:nvSpPr>
          <p:spPr bwMode="auto">
            <a:xfrm>
              <a:off x="6285147" y="0"/>
              <a:ext cx="4865918" cy="3419055"/>
            </a:xfrm>
            <a:custGeom>
              <a:avLst/>
              <a:gdLst>
                <a:gd name="T0" fmla="*/ 2918713 w 1162"/>
                <a:gd name="T1" fmla="*/ 516005 h 815"/>
                <a:gd name="T2" fmla="*/ 653256 w 1162"/>
                <a:gd name="T3" fmla="*/ 205563 h 815"/>
                <a:gd name="T4" fmla="*/ 242877 w 1162"/>
                <a:gd name="T5" fmla="*/ 1522843 h 815"/>
                <a:gd name="T6" fmla="*/ 1695952 w 1162"/>
                <a:gd name="T7" fmla="*/ 3070857 h 815"/>
                <a:gd name="T8" fmla="*/ 3969785 w 1162"/>
                <a:gd name="T9" fmla="*/ 3058271 h 815"/>
                <a:gd name="T10" fmla="*/ 4120536 w 1162"/>
                <a:gd name="T11" fmla="*/ 2277972 h 815"/>
                <a:gd name="T12" fmla="*/ 3957222 w 1162"/>
                <a:gd name="T13" fmla="*/ 2152117 h 815"/>
                <a:gd name="T14" fmla="*/ 3655720 w 1162"/>
                <a:gd name="T15" fmla="*/ 1690649 h 815"/>
                <a:gd name="T16" fmla="*/ 3726908 w 1162"/>
                <a:gd name="T17" fmla="*/ 2244410 h 815"/>
                <a:gd name="T18" fmla="*/ 2491585 w 1162"/>
                <a:gd name="T19" fmla="*/ 1527038 h 815"/>
                <a:gd name="T20" fmla="*/ 2625586 w 1162"/>
                <a:gd name="T21" fmla="*/ 1657088 h 815"/>
                <a:gd name="T22" fmla="*/ 2721899 w 1162"/>
                <a:gd name="T23" fmla="*/ 1581575 h 815"/>
                <a:gd name="T24" fmla="*/ 2185894 w 1162"/>
                <a:gd name="T25" fmla="*/ 2580023 h 815"/>
                <a:gd name="T26" fmla="*/ 1993268 w 1162"/>
                <a:gd name="T27" fmla="*/ 2651341 h 815"/>
                <a:gd name="T28" fmla="*/ 1453075 w 1162"/>
                <a:gd name="T29" fmla="*/ 2378655 h 815"/>
                <a:gd name="T30" fmla="*/ 695131 w 1162"/>
                <a:gd name="T31" fmla="*/ 931325 h 815"/>
                <a:gd name="T32" fmla="*/ 728631 w 1162"/>
                <a:gd name="T33" fmla="*/ 658640 h 815"/>
                <a:gd name="T34" fmla="*/ 770507 w 1162"/>
                <a:gd name="T35" fmla="*/ 1308890 h 815"/>
                <a:gd name="T36" fmla="*/ 1620577 w 1162"/>
                <a:gd name="T37" fmla="*/ 1367622 h 815"/>
                <a:gd name="T38" fmla="*/ 1453075 w 1162"/>
                <a:gd name="T39" fmla="*/ 1564794 h 815"/>
                <a:gd name="T40" fmla="*/ 1453075 w 1162"/>
                <a:gd name="T41" fmla="*/ 2005286 h 815"/>
                <a:gd name="T42" fmla="*/ 2437147 w 1162"/>
                <a:gd name="T43" fmla="*/ 1493477 h 815"/>
                <a:gd name="T44" fmla="*/ 2257082 w 1162"/>
                <a:gd name="T45" fmla="*/ 1824894 h 815"/>
                <a:gd name="T46" fmla="*/ 2206832 w 1162"/>
                <a:gd name="T47" fmla="*/ 1929773 h 815"/>
                <a:gd name="T48" fmla="*/ 1947205 w 1162"/>
                <a:gd name="T49" fmla="*/ 2382851 h 815"/>
                <a:gd name="T50" fmla="*/ 1423763 w 1162"/>
                <a:gd name="T51" fmla="*/ 2395436 h 815"/>
                <a:gd name="T52" fmla="*/ 1867642 w 1162"/>
                <a:gd name="T53" fmla="*/ 2575828 h 815"/>
                <a:gd name="T54" fmla="*/ 4325726 w 1162"/>
                <a:gd name="T55" fmla="*/ 1564794 h 815"/>
                <a:gd name="T56" fmla="*/ 4154037 w 1162"/>
                <a:gd name="T57" fmla="*/ 1073961 h 815"/>
                <a:gd name="T58" fmla="*/ 3538469 w 1162"/>
                <a:gd name="T59" fmla="*/ 1170450 h 815"/>
                <a:gd name="T60" fmla="*/ 3207653 w 1162"/>
                <a:gd name="T61" fmla="*/ 1136888 h 815"/>
                <a:gd name="T62" fmla="*/ 3266279 w 1162"/>
                <a:gd name="T63" fmla="*/ 767714 h 815"/>
                <a:gd name="T64" fmla="*/ 2742837 w 1162"/>
                <a:gd name="T65" fmla="*/ 1413769 h 815"/>
                <a:gd name="T66" fmla="*/ 2734462 w 1162"/>
                <a:gd name="T67" fmla="*/ 1237572 h 815"/>
                <a:gd name="T68" fmla="*/ 2537647 w 1162"/>
                <a:gd name="T69" fmla="*/ 784495 h 815"/>
                <a:gd name="T70" fmla="*/ 2491585 w 1162"/>
                <a:gd name="T71" fmla="*/ 599908 h 815"/>
                <a:gd name="T72" fmla="*/ 2504147 w 1162"/>
                <a:gd name="T73" fmla="*/ 1296304 h 815"/>
                <a:gd name="T74" fmla="*/ 1922079 w 1162"/>
                <a:gd name="T75" fmla="*/ 1157864 h 815"/>
                <a:gd name="T76" fmla="*/ 1846704 w 1162"/>
                <a:gd name="T77" fmla="*/ 1191425 h 815"/>
                <a:gd name="T78" fmla="*/ 1545201 w 1162"/>
                <a:gd name="T79" fmla="*/ 906154 h 815"/>
                <a:gd name="T80" fmla="*/ 1264636 w 1162"/>
                <a:gd name="T81" fmla="*/ 306247 h 815"/>
                <a:gd name="T82" fmla="*/ 1109697 w 1162"/>
                <a:gd name="T83" fmla="*/ 167806 h 815"/>
                <a:gd name="T84" fmla="*/ 938008 w 1162"/>
                <a:gd name="T85" fmla="*/ 121660 h 815"/>
                <a:gd name="T86" fmla="*/ 1708515 w 1162"/>
                <a:gd name="T87" fmla="*/ 1275328 h 815"/>
                <a:gd name="T88" fmla="*/ 1666640 w 1162"/>
                <a:gd name="T89" fmla="*/ 1308890 h 815"/>
                <a:gd name="T90" fmla="*/ 933821 w 1162"/>
                <a:gd name="T91" fmla="*/ 771909 h 815"/>
                <a:gd name="T92" fmla="*/ 753757 w 1162"/>
                <a:gd name="T93" fmla="*/ 339808 h 815"/>
                <a:gd name="T94" fmla="*/ 397816 w 1162"/>
                <a:gd name="T95" fmla="*/ 918740 h 815"/>
                <a:gd name="T96" fmla="*/ 799820 w 1162"/>
                <a:gd name="T97" fmla="*/ 1451525 h 815"/>
                <a:gd name="T98" fmla="*/ 523442 w 1162"/>
                <a:gd name="T99" fmla="*/ 1610941 h 815"/>
                <a:gd name="T100" fmla="*/ 314065 w 1162"/>
                <a:gd name="T101" fmla="*/ 1560599 h 815"/>
                <a:gd name="T102" fmla="*/ 841695 w 1162"/>
                <a:gd name="T103" fmla="*/ 2248605 h 815"/>
                <a:gd name="T104" fmla="*/ 1189261 w 1162"/>
                <a:gd name="T105" fmla="*/ 2366070 h 815"/>
                <a:gd name="T106" fmla="*/ 1440513 w 1162"/>
                <a:gd name="T107" fmla="*/ 2722659 h 815"/>
                <a:gd name="T108" fmla="*/ 1478201 w 1162"/>
                <a:gd name="T109" fmla="*/ 2521291 h 815"/>
                <a:gd name="T110" fmla="*/ 1917892 w 1162"/>
                <a:gd name="T111" fmla="*/ 3402274 h 815"/>
                <a:gd name="T112" fmla="*/ 2918713 w 1162"/>
                <a:gd name="T113" fmla="*/ 2894660 h 815"/>
                <a:gd name="T114" fmla="*/ 3316529 w 1162"/>
                <a:gd name="T115" fmla="*/ 2504510 h 815"/>
                <a:gd name="T116" fmla="*/ 3056902 w 1162"/>
                <a:gd name="T117" fmla="*/ 2231825 h 815"/>
                <a:gd name="T118" fmla="*/ 3664095 w 1162"/>
                <a:gd name="T119" fmla="*/ 2340899 h 815"/>
                <a:gd name="T120" fmla="*/ 3760408 w 1162"/>
                <a:gd name="T121" fmla="*/ 2496120 h 815"/>
                <a:gd name="T122" fmla="*/ 3697595 w 1162"/>
                <a:gd name="T123" fmla="*/ 2387046 h 815"/>
                <a:gd name="T124" fmla="*/ 3948847 w 1162"/>
                <a:gd name="T125" fmla="*/ 2332509 h 81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62" h="815">
                  <a:moveTo>
                    <a:pt x="1160" y="552"/>
                  </a:moveTo>
                  <a:cubicBezTo>
                    <a:pt x="1159" y="552"/>
                    <a:pt x="1159" y="552"/>
                    <a:pt x="1158" y="551"/>
                  </a:cubicBezTo>
                  <a:cubicBezTo>
                    <a:pt x="1161" y="547"/>
                    <a:pt x="1162" y="542"/>
                    <a:pt x="1160" y="537"/>
                  </a:cubicBezTo>
                  <a:cubicBezTo>
                    <a:pt x="1159" y="534"/>
                    <a:pt x="1156" y="532"/>
                    <a:pt x="1155" y="530"/>
                  </a:cubicBezTo>
                  <a:cubicBezTo>
                    <a:pt x="1153" y="527"/>
                    <a:pt x="1153" y="523"/>
                    <a:pt x="1151" y="521"/>
                  </a:cubicBezTo>
                  <a:cubicBezTo>
                    <a:pt x="1148" y="518"/>
                    <a:pt x="1144" y="517"/>
                    <a:pt x="1142" y="514"/>
                  </a:cubicBezTo>
                  <a:cubicBezTo>
                    <a:pt x="1139" y="512"/>
                    <a:pt x="1138" y="509"/>
                    <a:pt x="1134" y="507"/>
                  </a:cubicBezTo>
                  <a:cubicBezTo>
                    <a:pt x="1131" y="505"/>
                    <a:pt x="1127" y="503"/>
                    <a:pt x="1123" y="503"/>
                  </a:cubicBezTo>
                  <a:cubicBezTo>
                    <a:pt x="1127" y="498"/>
                    <a:pt x="1130" y="492"/>
                    <a:pt x="1132" y="486"/>
                  </a:cubicBezTo>
                  <a:cubicBezTo>
                    <a:pt x="1137" y="477"/>
                    <a:pt x="1140" y="466"/>
                    <a:pt x="1136" y="456"/>
                  </a:cubicBezTo>
                  <a:cubicBezTo>
                    <a:pt x="1135" y="452"/>
                    <a:pt x="1132" y="448"/>
                    <a:pt x="1128" y="446"/>
                  </a:cubicBezTo>
                  <a:cubicBezTo>
                    <a:pt x="1126" y="445"/>
                    <a:pt x="1122" y="445"/>
                    <a:pt x="1121" y="442"/>
                  </a:cubicBezTo>
                  <a:cubicBezTo>
                    <a:pt x="1121" y="439"/>
                    <a:pt x="1121" y="437"/>
                    <a:pt x="1120" y="434"/>
                  </a:cubicBezTo>
                  <a:cubicBezTo>
                    <a:pt x="1118" y="423"/>
                    <a:pt x="1109" y="413"/>
                    <a:pt x="1098" y="410"/>
                  </a:cubicBezTo>
                  <a:cubicBezTo>
                    <a:pt x="1086" y="406"/>
                    <a:pt x="1072" y="408"/>
                    <a:pt x="1060" y="410"/>
                  </a:cubicBezTo>
                  <a:cubicBezTo>
                    <a:pt x="1045" y="413"/>
                    <a:pt x="1030" y="417"/>
                    <a:pt x="1015" y="421"/>
                  </a:cubicBezTo>
                  <a:cubicBezTo>
                    <a:pt x="1006" y="423"/>
                    <a:pt x="996" y="426"/>
                    <a:pt x="987" y="429"/>
                  </a:cubicBezTo>
                  <a:cubicBezTo>
                    <a:pt x="988" y="428"/>
                    <a:pt x="989" y="425"/>
                    <a:pt x="989" y="423"/>
                  </a:cubicBezTo>
                  <a:cubicBezTo>
                    <a:pt x="992" y="419"/>
                    <a:pt x="995" y="414"/>
                    <a:pt x="998" y="410"/>
                  </a:cubicBezTo>
                  <a:cubicBezTo>
                    <a:pt x="1006" y="400"/>
                    <a:pt x="1016" y="393"/>
                    <a:pt x="1026" y="384"/>
                  </a:cubicBezTo>
                  <a:cubicBezTo>
                    <a:pt x="1041" y="371"/>
                    <a:pt x="1052" y="354"/>
                    <a:pt x="1050" y="332"/>
                  </a:cubicBezTo>
                  <a:cubicBezTo>
                    <a:pt x="1048" y="314"/>
                    <a:pt x="1035" y="295"/>
                    <a:pt x="1017" y="290"/>
                  </a:cubicBezTo>
                  <a:cubicBezTo>
                    <a:pt x="1007" y="288"/>
                    <a:pt x="998" y="287"/>
                    <a:pt x="988" y="289"/>
                  </a:cubicBezTo>
                  <a:cubicBezTo>
                    <a:pt x="987" y="289"/>
                    <a:pt x="984" y="289"/>
                    <a:pt x="982" y="290"/>
                  </a:cubicBezTo>
                  <a:cubicBezTo>
                    <a:pt x="988" y="286"/>
                    <a:pt x="993" y="280"/>
                    <a:pt x="997" y="275"/>
                  </a:cubicBezTo>
                  <a:cubicBezTo>
                    <a:pt x="1002" y="269"/>
                    <a:pt x="1006" y="261"/>
                    <a:pt x="1003" y="253"/>
                  </a:cubicBezTo>
                  <a:cubicBezTo>
                    <a:pt x="1003" y="252"/>
                    <a:pt x="1002" y="252"/>
                    <a:pt x="1001" y="252"/>
                  </a:cubicBezTo>
                  <a:cubicBezTo>
                    <a:pt x="1000" y="252"/>
                    <a:pt x="998" y="252"/>
                    <a:pt x="997" y="253"/>
                  </a:cubicBezTo>
                  <a:cubicBezTo>
                    <a:pt x="994" y="253"/>
                    <a:pt x="994" y="252"/>
                    <a:pt x="995" y="249"/>
                  </a:cubicBezTo>
                  <a:cubicBezTo>
                    <a:pt x="996" y="248"/>
                    <a:pt x="994" y="246"/>
                    <a:pt x="993" y="246"/>
                  </a:cubicBezTo>
                  <a:cubicBezTo>
                    <a:pt x="994" y="243"/>
                    <a:pt x="993" y="240"/>
                    <a:pt x="991" y="238"/>
                  </a:cubicBezTo>
                  <a:cubicBezTo>
                    <a:pt x="988" y="234"/>
                    <a:pt x="984" y="233"/>
                    <a:pt x="980" y="232"/>
                  </a:cubicBezTo>
                  <a:cubicBezTo>
                    <a:pt x="975" y="231"/>
                    <a:pt x="972" y="225"/>
                    <a:pt x="966" y="225"/>
                  </a:cubicBezTo>
                  <a:cubicBezTo>
                    <a:pt x="961" y="224"/>
                    <a:pt x="955" y="224"/>
                    <a:pt x="949" y="225"/>
                  </a:cubicBezTo>
                  <a:cubicBezTo>
                    <a:pt x="934" y="227"/>
                    <a:pt x="920" y="232"/>
                    <a:pt x="905" y="234"/>
                  </a:cubicBezTo>
                  <a:cubicBezTo>
                    <a:pt x="898" y="235"/>
                    <a:pt x="891" y="235"/>
                    <a:pt x="884" y="237"/>
                  </a:cubicBezTo>
                  <a:cubicBezTo>
                    <a:pt x="879" y="238"/>
                    <a:pt x="874" y="240"/>
                    <a:pt x="870" y="242"/>
                  </a:cubicBezTo>
                  <a:cubicBezTo>
                    <a:pt x="870" y="241"/>
                    <a:pt x="871" y="240"/>
                    <a:pt x="872" y="239"/>
                  </a:cubicBezTo>
                  <a:cubicBezTo>
                    <a:pt x="874" y="236"/>
                    <a:pt x="875" y="234"/>
                    <a:pt x="877" y="232"/>
                  </a:cubicBezTo>
                  <a:cubicBezTo>
                    <a:pt x="894" y="206"/>
                    <a:pt x="903" y="178"/>
                    <a:pt x="899" y="148"/>
                  </a:cubicBezTo>
                  <a:cubicBezTo>
                    <a:pt x="895" y="121"/>
                    <a:pt x="885" y="86"/>
                    <a:pt x="857" y="76"/>
                  </a:cubicBezTo>
                  <a:cubicBezTo>
                    <a:pt x="851" y="73"/>
                    <a:pt x="844" y="69"/>
                    <a:pt x="838" y="70"/>
                  </a:cubicBezTo>
                  <a:cubicBezTo>
                    <a:pt x="833" y="70"/>
                    <a:pt x="827" y="73"/>
                    <a:pt x="824" y="77"/>
                  </a:cubicBezTo>
                  <a:cubicBezTo>
                    <a:pt x="822" y="78"/>
                    <a:pt x="819" y="81"/>
                    <a:pt x="816" y="82"/>
                  </a:cubicBezTo>
                  <a:cubicBezTo>
                    <a:pt x="813" y="82"/>
                    <a:pt x="810" y="81"/>
                    <a:pt x="806" y="80"/>
                  </a:cubicBezTo>
                  <a:cubicBezTo>
                    <a:pt x="800" y="79"/>
                    <a:pt x="794" y="79"/>
                    <a:pt x="788" y="82"/>
                  </a:cubicBezTo>
                  <a:cubicBezTo>
                    <a:pt x="775" y="87"/>
                    <a:pt x="763" y="95"/>
                    <a:pt x="752" y="105"/>
                  </a:cubicBezTo>
                  <a:cubicBezTo>
                    <a:pt x="747" y="110"/>
                    <a:pt x="743" y="116"/>
                    <a:pt x="738" y="121"/>
                  </a:cubicBezTo>
                  <a:cubicBezTo>
                    <a:pt x="736" y="124"/>
                    <a:pt x="733" y="127"/>
                    <a:pt x="733" y="131"/>
                  </a:cubicBezTo>
                  <a:cubicBezTo>
                    <a:pt x="732" y="131"/>
                    <a:pt x="732" y="131"/>
                    <a:pt x="732" y="131"/>
                  </a:cubicBezTo>
                  <a:cubicBezTo>
                    <a:pt x="729" y="130"/>
                    <a:pt x="729" y="126"/>
                    <a:pt x="727" y="125"/>
                  </a:cubicBezTo>
                  <a:cubicBezTo>
                    <a:pt x="724" y="123"/>
                    <a:pt x="722" y="123"/>
                    <a:pt x="719" y="123"/>
                  </a:cubicBezTo>
                  <a:cubicBezTo>
                    <a:pt x="712" y="122"/>
                    <a:pt x="704" y="122"/>
                    <a:pt x="697" y="123"/>
                  </a:cubicBezTo>
                  <a:cubicBezTo>
                    <a:pt x="689" y="124"/>
                    <a:pt x="681" y="125"/>
                    <a:pt x="673" y="126"/>
                  </a:cubicBezTo>
                  <a:cubicBezTo>
                    <a:pt x="670" y="127"/>
                    <a:pt x="668" y="127"/>
                    <a:pt x="665" y="128"/>
                  </a:cubicBezTo>
                  <a:cubicBezTo>
                    <a:pt x="662" y="127"/>
                    <a:pt x="658" y="124"/>
                    <a:pt x="655" y="122"/>
                  </a:cubicBezTo>
                  <a:cubicBezTo>
                    <a:pt x="652" y="121"/>
                    <a:pt x="648" y="119"/>
                    <a:pt x="645" y="117"/>
                  </a:cubicBezTo>
                  <a:cubicBezTo>
                    <a:pt x="638" y="114"/>
                    <a:pt x="630" y="111"/>
                    <a:pt x="623" y="109"/>
                  </a:cubicBezTo>
                  <a:cubicBezTo>
                    <a:pt x="610" y="106"/>
                    <a:pt x="595" y="105"/>
                    <a:pt x="581" y="106"/>
                  </a:cubicBezTo>
                  <a:cubicBezTo>
                    <a:pt x="567" y="107"/>
                    <a:pt x="554" y="112"/>
                    <a:pt x="543" y="121"/>
                  </a:cubicBezTo>
                  <a:cubicBezTo>
                    <a:pt x="540" y="124"/>
                    <a:pt x="535" y="128"/>
                    <a:pt x="533" y="132"/>
                  </a:cubicBezTo>
                  <a:cubicBezTo>
                    <a:pt x="533" y="132"/>
                    <a:pt x="533" y="132"/>
                    <a:pt x="533" y="132"/>
                  </a:cubicBezTo>
                  <a:cubicBezTo>
                    <a:pt x="530" y="131"/>
                    <a:pt x="528" y="131"/>
                    <a:pt x="525" y="130"/>
                  </a:cubicBezTo>
                  <a:cubicBezTo>
                    <a:pt x="520" y="116"/>
                    <a:pt x="514" y="101"/>
                    <a:pt x="505" y="89"/>
                  </a:cubicBezTo>
                  <a:cubicBezTo>
                    <a:pt x="499" y="81"/>
                    <a:pt x="488" y="68"/>
                    <a:pt x="477" y="74"/>
                  </a:cubicBezTo>
                  <a:cubicBezTo>
                    <a:pt x="474" y="75"/>
                    <a:pt x="472" y="78"/>
                    <a:pt x="469" y="79"/>
                  </a:cubicBezTo>
                  <a:cubicBezTo>
                    <a:pt x="465" y="81"/>
                    <a:pt x="463" y="78"/>
                    <a:pt x="460" y="76"/>
                  </a:cubicBezTo>
                  <a:cubicBezTo>
                    <a:pt x="457" y="74"/>
                    <a:pt x="454" y="74"/>
                    <a:pt x="451" y="77"/>
                  </a:cubicBezTo>
                  <a:cubicBezTo>
                    <a:pt x="450" y="79"/>
                    <a:pt x="449" y="76"/>
                    <a:pt x="447" y="75"/>
                  </a:cubicBezTo>
                  <a:cubicBezTo>
                    <a:pt x="445" y="73"/>
                    <a:pt x="443" y="72"/>
                    <a:pt x="440" y="71"/>
                  </a:cubicBezTo>
                  <a:cubicBezTo>
                    <a:pt x="436" y="69"/>
                    <a:pt x="433" y="69"/>
                    <a:pt x="429" y="72"/>
                  </a:cubicBezTo>
                  <a:cubicBezTo>
                    <a:pt x="424" y="75"/>
                    <a:pt x="419" y="82"/>
                    <a:pt x="415" y="87"/>
                  </a:cubicBezTo>
                  <a:cubicBezTo>
                    <a:pt x="410" y="92"/>
                    <a:pt x="407" y="99"/>
                    <a:pt x="402" y="105"/>
                  </a:cubicBezTo>
                  <a:cubicBezTo>
                    <a:pt x="397" y="112"/>
                    <a:pt x="390" y="118"/>
                    <a:pt x="386" y="126"/>
                  </a:cubicBezTo>
                  <a:cubicBezTo>
                    <a:pt x="383" y="133"/>
                    <a:pt x="381" y="139"/>
                    <a:pt x="380" y="147"/>
                  </a:cubicBezTo>
                  <a:cubicBezTo>
                    <a:pt x="377" y="162"/>
                    <a:pt x="373" y="177"/>
                    <a:pt x="371" y="192"/>
                  </a:cubicBezTo>
                  <a:cubicBezTo>
                    <a:pt x="369" y="183"/>
                    <a:pt x="366" y="173"/>
                    <a:pt x="362" y="164"/>
                  </a:cubicBezTo>
                  <a:cubicBezTo>
                    <a:pt x="357" y="153"/>
                    <a:pt x="351" y="143"/>
                    <a:pt x="344" y="133"/>
                  </a:cubicBezTo>
                  <a:cubicBezTo>
                    <a:pt x="342" y="129"/>
                    <a:pt x="341" y="125"/>
                    <a:pt x="338" y="122"/>
                  </a:cubicBezTo>
                  <a:cubicBezTo>
                    <a:pt x="337" y="121"/>
                    <a:pt x="333" y="120"/>
                    <a:pt x="333" y="119"/>
                  </a:cubicBezTo>
                  <a:cubicBezTo>
                    <a:pt x="332" y="118"/>
                    <a:pt x="331" y="117"/>
                    <a:pt x="330" y="116"/>
                  </a:cubicBezTo>
                  <a:cubicBezTo>
                    <a:pt x="329" y="114"/>
                    <a:pt x="328" y="113"/>
                    <a:pt x="327" y="111"/>
                  </a:cubicBezTo>
                  <a:cubicBezTo>
                    <a:pt x="325" y="109"/>
                    <a:pt x="322" y="106"/>
                    <a:pt x="319" y="104"/>
                  </a:cubicBezTo>
                  <a:cubicBezTo>
                    <a:pt x="319" y="103"/>
                    <a:pt x="319" y="103"/>
                    <a:pt x="319" y="103"/>
                  </a:cubicBezTo>
                  <a:cubicBezTo>
                    <a:pt x="314" y="98"/>
                    <a:pt x="313" y="88"/>
                    <a:pt x="310" y="82"/>
                  </a:cubicBezTo>
                  <a:cubicBezTo>
                    <a:pt x="307" y="74"/>
                    <a:pt x="304" y="67"/>
                    <a:pt x="300" y="60"/>
                  </a:cubicBezTo>
                  <a:cubicBezTo>
                    <a:pt x="296" y="53"/>
                    <a:pt x="291" y="46"/>
                    <a:pt x="286" y="40"/>
                  </a:cubicBezTo>
                  <a:cubicBezTo>
                    <a:pt x="280" y="33"/>
                    <a:pt x="274" y="26"/>
                    <a:pt x="267" y="20"/>
                  </a:cubicBezTo>
                  <a:cubicBezTo>
                    <a:pt x="261" y="15"/>
                    <a:pt x="254" y="10"/>
                    <a:pt x="246" y="6"/>
                  </a:cubicBezTo>
                  <a:cubicBezTo>
                    <a:pt x="244" y="5"/>
                    <a:pt x="238" y="2"/>
                    <a:pt x="236" y="4"/>
                  </a:cubicBezTo>
                  <a:cubicBezTo>
                    <a:pt x="229" y="0"/>
                    <a:pt x="223" y="18"/>
                    <a:pt x="222" y="23"/>
                  </a:cubicBezTo>
                  <a:cubicBezTo>
                    <a:pt x="217" y="41"/>
                    <a:pt x="218" y="59"/>
                    <a:pt x="222" y="77"/>
                  </a:cubicBezTo>
                  <a:cubicBezTo>
                    <a:pt x="227" y="99"/>
                    <a:pt x="234" y="120"/>
                    <a:pt x="245" y="140"/>
                  </a:cubicBezTo>
                  <a:cubicBezTo>
                    <a:pt x="251" y="150"/>
                    <a:pt x="259" y="158"/>
                    <a:pt x="267" y="167"/>
                  </a:cubicBezTo>
                  <a:cubicBezTo>
                    <a:pt x="271" y="172"/>
                    <a:pt x="276" y="177"/>
                    <a:pt x="281" y="182"/>
                  </a:cubicBezTo>
                  <a:cubicBezTo>
                    <a:pt x="269" y="179"/>
                    <a:pt x="256" y="178"/>
                    <a:pt x="244" y="180"/>
                  </a:cubicBezTo>
                  <a:cubicBezTo>
                    <a:pt x="244" y="176"/>
                    <a:pt x="243" y="172"/>
                    <a:pt x="243" y="168"/>
                  </a:cubicBezTo>
                  <a:cubicBezTo>
                    <a:pt x="242" y="163"/>
                    <a:pt x="242" y="159"/>
                    <a:pt x="241" y="154"/>
                  </a:cubicBezTo>
                  <a:cubicBezTo>
                    <a:pt x="239" y="146"/>
                    <a:pt x="237" y="138"/>
                    <a:pt x="233" y="130"/>
                  </a:cubicBezTo>
                  <a:cubicBezTo>
                    <a:pt x="229" y="122"/>
                    <a:pt x="222" y="115"/>
                    <a:pt x="217" y="107"/>
                  </a:cubicBezTo>
                  <a:cubicBezTo>
                    <a:pt x="213" y="99"/>
                    <a:pt x="210" y="90"/>
                    <a:pt x="204" y="84"/>
                  </a:cubicBezTo>
                  <a:cubicBezTo>
                    <a:pt x="199" y="80"/>
                    <a:pt x="196" y="76"/>
                    <a:pt x="193" y="71"/>
                  </a:cubicBezTo>
                  <a:cubicBezTo>
                    <a:pt x="191" y="68"/>
                    <a:pt x="189" y="65"/>
                    <a:pt x="186" y="63"/>
                  </a:cubicBezTo>
                  <a:cubicBezTo>
                    <a:pt x="183" y="59"/>
                    <a:pt x="179" y="56"/>
                    <a:pt x="176" y="52"/>
                  </a:cubicBezTo>
                  <a:cubicBezTo>
                    <a:pt x="170" y="47"/>
                    <a:pt x="162" y="42"/>
                    <a:pt x="156" y="49"/>
                  </a:cubicBezTo>
                  <a:cubicBezTo>
                    <a:pt x="156" y="49"/>
                    <a:pt x="156" y="49"/>
                    <a:pt x="156" y="49"/>
                  </a:cubicBezTo>
                  <a:cubicBezTo>
                    <a:pt x="153" y="45"/>
                    <a:pt x="149" y="42"/>
                    <a:pt x="145" y="42"/>
                  </a:cubicBezTo>
                  <a:cubicBezTo>
                    <a:pt x="138" y="42"/>
                    <a:pt x="131" y="41"/>
                    <a:pt x="126" y="45"/>
                  </a:cubicBezTo>
                  <a:cubicBezTo>
                    <a:pt x="119" y="50"/>
                    <a:pt x="114" y="58"/>
                    <a:pt x="108" y="65"/>
                  </a:cubicBezTo>
                  <a:cubicBezTo>
                    <a:pt x="103" y="72"/>
                    <a:pt x="98" y="79"/>
                    <a:pt x="94" y="87"/>
                  </a:cubicBezTo>
                  <a:cubicBezTo>
                    <a:pt x="87" y="103"/>
                    <a:pt x="77" y="119"/>
                    <a:pt x="74" y="137"/>
                  </a:cubicBezTo>
                  <a:cubicBezTo>
                    <a:pt x="72" y="145"/>
                    <a:pt x="71" y="154"/>
                    <a:pt x="71" y="163"/>
                  </a:cubicBezTo>
                  <a:cubicBezTo>
                    <a:pt x="71" y="168"/>
                    <a:pt x="71" y="172"/>
                    <a:pt x="72" y="177"/>
                  </a:cubicBezTo>
                  <a:cubicBezTo>
                    <a:pt x="72" y="178"/>
                    <a:pt x="72" y="179"/>
                    <a:pt x="72" y="181"/>
                  </a:cubicBezTo>
                  <a:cubicBezTo>
                    <a:pt x="69" y="178"/>
                    <a:pt x="65" y="177"/>
                    <a:pt x="63" y="173"/>
                  </a:cubicBezTo>
                  <a:cubicBezTo>
                    <a:pt x="58" y="164"/>
                    <a:pt x="47" y="163"/>
                    <a:pt x="38" y="160"/>
                  </a:cubicBezTo>
                  <a:cubicBezTo>
                    <a:pt x="35" y="159"/>
                    <a:pt x="32" y="159"/>
                    <a:pt x="30" y="158"/>
                  </a:cubicBezTo>
                  <a:cubicBezTo>
                    <a:pt x="26" y="152"/>
                    <a:pt x="23" y="145"/>
                    <a:pt x="19" y="139"/>
                  </a:cubicBezTo>
                  <a:cubicBezTo>
                    <a:pt x="13" y="133"/>
                    <a:pt x="6" y="127"/>
                    <a:pt x="0" y="122"/>
                  </a:cubicBezTo>
                  <a:cubicBezTo>
                    <a:pt x="0" y="126"/>
                    <a:pt x="0" y="126"/>
                    <a:pt x="0" y="126"/>
                  </a:cubicBezTo>
                  <a:cubicBezTo>
                    <a:pt x="1" y="127"/>
                    <a:pt x="2" y="128"/>
                    <a:pt x="3" y="129"/>
                  </a:cubicBezTo>
                  <a:cubicBezTo>
                    <a:pt x="9" y="134"/>
                    <a:pt x="15" y="139"/>
                    <a:pt x="19" y="145"/>
                  </a:cubicBezTo>
                  <a:cubicBezTo>
                    <a:pt x="22" y="149"/>
                    <a:pt x="24" y="154"/>
                    <a:pt x="27" y="158"/>
                  </a:cubicBezTo>
                  <a:cubicBezTo>
                    <a:pt x="20" y="157"/>
                    <a:pt x="13" y="158"/>
                    <a:pt x="5" y="160"/>
                  </a:cubicBezTo>
                  <a:cubicBezTo>
                    <a:pt x="4" y="160"/>
                    <a:pt x="2" y="161"/>
                    <a:pt x="0" y="162"/>
                  </a:cubicBezTo>
                  <a:cubicBezTo>
                    <a:pt x="1" y="160"/>
                    <a:pt x="0" y="159"/>
                    <a:pt x="0" y="157"/>
                  </a:cubicBezTo>
                  <a:cubicBezTo>
                    <a:pt x="0" y="166"/>
                    <a:pt x="0" y="166"/>
                    <a:pt x="0" y="166"/>
                  </a:cubicBezTo>
                  <a:cubicBezTo>
                    <a:pt x="5" y="163"/>
                    <a:pt x="10" y="162"/>
                    <a:pt x="15" y="162"/>
                  </a:cubicBezTo>
                  <a:cubicBezTo>
                    <a:pt x="27" y="159"/>
                    <a:pt x="38" y="163"/>
                    <a:pt x="49" y="167"/>
                  </a:cubicBezTo>
                  <a:cubicBezTo>
                    <a:pt x="52" y="168"/>
                    <a:pt x="57" y="169"/>
                    <a:pt x="59" y="173"/>
                  </a:cubicBezTo>
                  <a:cubicBezTo>
                    <a:pt x="60" y="174"/>
                    <a:pt x="61" y="176"/>
                    <a:pt x="62" y="178"/>
                  </a:cubicBezTo>
                  <a:cubicBezTo>
                    <a:pt x="65" y="182"/>
                    <a:pt x="70" y="183"/>
                    <a:pt x="73" y="188"/>
                  </a:cubicBezTo>
                  <a:cubicBezTo>
                    <a:pt x="79" y="197"/>
                    <a:pt x="80" y="209"/>
                    <a:pt x="81" y="220"/>
                  </a:cubicBezTo>
                  <a:cubicBezTo>
                    <a:pt x="81" y="231"/>
                    <a:pt x="82" y="242"/>
                    <a:pt x="84" y="253"/>
                  </a:cubicBezTo>
                  <a:cubicBezTo>
                    <a:pt x="86" y="264"/>
                    <a:pt x="87" y="275"/>
                    <a:pt x="90" y="285"/>
                  </a:cubicBezTo>
                  <a:cubicBezTo>
                    <a:pt x="97" y="304"/>
                    <a:pt x="108" y="320"/>
                    <a:pt x="114" y="338"/>
                  </a:cubicBezTo>
                  <a:cubicBezTo>
                    <a:pt x="114" y="339"/>
                    <a:pt x="114" y="339"/>
                    <a:pt x="115" y="339"/>
                  </a:cubicBezTo>
                  <a:cubicBezTo>
                    <a:pt x="115" y="339"/>
                    <a:pt x="115" y="340"/>
                    <a:pt x="115" y="340"/>
                  </a:cubicBezTo>
                  <a:cubicBezTo>
                    <a:pt x="114" y="343"/>
                    <a:pt x="115" y="346"/>
                    <a:pt x="118" y="348"/>
                  </a:cubicBezTo>
                  <a:cubicBezTo>
                    <a:pt x="122" y="353"/>
                    <a:pt x="124" y="359"/>
                    <a:pt x="127" y="365"/>
                  </a:cubicBezTo>
                  <a:cubicBezTo>
                    <a:pt x="128" y="366"/>
                    <a:pt x="131" y="374"/>
                    <a:pt x="129" y="374"/>
                  </a:cubicBezTo>
                  <a:cubicBezTo>
                    <a:pt x="128" y="374"/>
                    <a:pt x="126" y="374"/>
                    <a:pt x="125" y="374"/>
                  </a:cubicBezTo>
                  <a:cubicBezTo>
                    <a:pt x="124" y="376"/>
                    <a:pt x="123" y="377"/>
                    <a:pt x="124" y="378"/>
                  </a:cubicBezTo>
                  <a:cubicBezTo>
                    <a:pt x="118" y="374"/>
                    <a:pt x="115" y="366"/>
                    <a:pt x="109" y="361"/>
                  </a:cubicBezTo>
                  <a:cubicBezTo>
                    <a:pt x="108" y="360"/>
                    <a:pt x="106" y="360"/>
                    <a:pt x="106" y="362"/>
                  </a:cubicBezTo>
                  <a:cubicBezTo>
                    <a:pt x="105" y="367"/>
                    <a:pt x="108" y="371"/>
                    <a:pt x="110" y="375"/>
                  </a:cubicBezTo>
                  <a:cubicBezTo>
                    <a:pt x="110" y="375"/>
                    <a:pt x="114" y="383"/>
                    <a:pt x="112" y="382"/>
                  </a:cubicBezTo>
                  <a:cubicBezTo>
                    <a:pt x="110" y="382"/>
                    <a:pt x="107" y="380"/>
                    <a:pt x="105" y="379"/>
                  </a:cubicBezTo>
                  <a:cubicBezTo>
                    <a:pt x="102" y="378"/>
                    <a:pt x="98" y="378"/>
                    <a:pt x="97" y="381"/>
                  </a:cubicBezTo>
                  <a:cubicBezTo>
                    <a:pt x="96" y="382"/>
                    <a:pt x="96" y="382"/>
                    <a:pt x="96" y="382"/>
                  </a:cubicBezTo>
                  <a:cubicBezTo>
                    <a:pt x="90" y="377"/>
                    <a:pt x="82" y="372"/>
                    <a:pt x="75" y="368"/>
                  </a:cubicBezTo>
                  <a:cubicBezTo>
                    <a:pt x="66" y="363"/>
                    <a:pt x="57" y="357"/>
                    <a:pt x="47" y="352"/>
                  </a:cubicBezTo>
                  <a:cubicBezTo>
                    <a:pt x="38" y="348"/>
                    <a:pt x="29" y="342"/>
                    <a:pt x="20" y="337"/>
                  </a:cubicBezTo>
                  <a:cubicBezTo>
                    <a:pt x="13" y="333"/>
                    <a:pt x="7" y="329"/>
                    <a:pt x="0" y="326"/>
                  </a:cubicBezTo>
                  <a:cubicBezTo>
                    <a:pt x="0" y="330"/>
                    <a:pt x="0" y="330"/>
                    <a:pt x="0" y="330"/>
                  </a:cubicBezTo>
                  <a:cubicBezTo>
                    <a:pt x="7" y="333"/>
                    <a:pt x="13" y="337"/>
                    <a:pt x="20" y="341"/>
                  </a:cubicBezTo>
                  <a:cubicBezTo>
                    <a:pt x="29" y="346"/>
                    <a:pt x="38" y="351"/>
                    <a:pt x="47" y="356"/>
                  </a:cubicBezTo>
                  <a:cubicBezTo>
                    <a:pt x="52" y="359"/>
                    <a:pt x="56" y="361"/>
                    <a:pt x="61" y="363"/>
                  </a:cubicBezTo>
                  <a:cubicBezTo>
                    <a:pt x="60" y="363"/>
                    <a:pt x="59" y="363"/>
                    <a:pt x="58" y="363"/>
                  </a:cubicBezTo>
                  <a:cubicBezTo>
                    <a:pt x="56" y="362"/>
                    <a:pt x="54" y="360"/>
                    <a:pt x="51" y="359"/>
                  </a:cubicBezTo>
                  <a:cubicBezTo>
                    <a:pt x="51" y="359"/>
                    <a:pt x="50" y="359"/>
                    <a:pt x="50" y="359"/>
                  </a:cubicBezTo>
                  <a:cubicBezTo>
                    <a:pt x="48" y="357"/>
                    <a:pt x="45" y="356"/>
                    <a:pt x="43" y="356"/>
                  </a:cubicBezTo>
                  <a:cubicBezTo>
                    <a:pt x="32" y="352"/>
                    <a:pt x="20" y="349"/>
                    <a:pt x="9" y="348"/>
                  </a:cubicBezTo>
                  <a:cubicBezTo>
                    <a:pt x="6" y="348"/>
                    <a:pt x="3" y="348"/>
                    <a:pt x="0" y="347"/>
                  </a:cubicBezTo>
                  <a:cubicBezTo>
                    <a:pt x="0" y="350"/>
                    <a:pt x="0" y="350"/>
                    <a:pt x="0" y="350"/>
                  </a:cubicBezTo>
                  <a:cubicBezTo>
                    <a:pt x="12" y="352"/>
                    <a:pt x="25" y="353"/>
                    <a:pt x="37" y="356"/>
                  </a:cubicBezTo>
                  <a:cubicBezTo>
                    <a:pt x="41" y="357"/>
                    <a:pt x="45" y="359"/>
                    <a:pt x="48" y="360"/>
                  </a:cubicBezTo>
                  <a:cubicBezTo>
                    <a:pt x="48" y="360"/>
                    <a:pt x="48" y="361"/>
                    <a:pt x="48" y="361"/>
                  </a:cubicBezTo>
                  <a:cubicBezTo>
                    <a:pt x="51" y="366"/>
                    <a:pt x="54" y="370"/>
                    <a:pt x="56" y="374"/>
                  </a:cubicBezTo>
                  <a:cubicBezTo>
                    <a:pt x="59" y="380"/>
                    <a:pt x="61" y="386"/>
                    <a:pt x="64" y="392"/>
                  </a:cubicBezTo>
                  <a:cubicBezTo>
                    <a:pt x="70" y="403"/>
                    <a:pt x="78" y="412"/>
                    <a:pt x="87" y="421"/>
                  </a:cubicBezTo>
                  <a:cubicBezTo>
                    <a:pt x="91" y="425"/>
                    <a:pt x="96" y="428"/>
                    <a:pt x="101" y="432"/>
                  </a:cubicBezTo>
                  <a:cubicBezTo>
                    <a:pt x="107" y="436"/>
                    <a:pt x="111" y="442"/>
                    <a:pt x="115" y="448"/>
                  </a:cubicBezTo>
                  <a:cubicBezTo>
                    <a:pt x="122" y="460"/>
                    <a:pt x="126" y="473"/>
                    <a:pt x="131" y="485"/>
                  </a:cubicBezTo>
                  <a:cubicBezTo>
                    <a:pt x="131" y="485"/>
                    <a:pt x="131" y="486"/>
                    <a:pt x="131" y="486"/>
                  </a:cubicBezTo>
                  <a:cubicBezTo>
                    <a:pt x="130" y="489"/>
                    <a:pt x="131" y="492"/>
                    <a:pt x="132" y="495"/>
                  </a:cubicBezTo>
                  <a:cubicBezTo>
                    <a:pt x="134" y="499"/>
                    <a:pt x="135" y="503"/>
                    <a:pt x="135" y="507"/>
                  </a:cubicBezTo>
                  <a:cubicBezTo>
                    <a:pt x="136" y="515"/>
                    <a:pt x="137" y="524"/>
                    <a:pt x="142" y="531"/>
                  </a:cubicBezTo>
                  <a:cubicBezTo>
                    <a:pt x="146" y="535"/>
                    <a:pt x="151" y="538"/>
                    <a:pt x="154" y="542"/>
                  </a:cubicBezTo>
                  <a:cubicBezTo>
                    <a:pt x="158" y="545"/>
                    <a:pt x="162" y="549"/>
                    <a:pt x="166" y="553"/>
                  </a:cubicBezTo>
                  <a:cubicBezTo>
                    <a:pt x="175" y="561"/>
                    <a:pt x="184" y="569"/>
                    <a:pt x="194" y="575"/>
                  </a:cubicBezTo>
                  <a:cubicBezTo>
                    <a:pt x="204" y="582"/>
                    <a:pt x="213" y="588"/>
                    <a:pt x="224" y="594"/>
                  </a:cubicBezTo>
                  <a:cubicBezTo>
                    <a:pt x="228" y="596"/>
                    <a:pt x="232" y="598"/>
                    <a:pt x="237" y="599"/>
                  </a:cubicBezTo>
                  <a:cubicBezTo>
                    <a:pt x="243" y="600"/>
                    <a:pt x="248" y="602"/>
                    <a:pt x="253" y="606"/>
                  </a:cubicBezTo>
                  <a:cubicBezTo>
                    <a:pt x="257" y="609"/>
                    <a:pt x="261" y="612"/>
                    <a:pt x="265" y="615"/>
                  </a:cubicBezTo>
                  <a:cubicBezTo>
                    <a:pt x="270" y="618"/>
                    <a:pt x="272" y="621"/>
                    <a:pt x="275" y="626"/>
                  </a:cubicBezTo>
                  <a:cubicBezTo>
                    <a:pt x="270" y="632"/>
                    <a:pt x="277" y="639"/>
                    <a:pt x="281" y="643"/>
                  </a:cubicBezTo>
                  <a:cubicBezTo>
                    <a:pt x="291" y="651"/>
                    <a:pt x="296" y="663"/>
                    <a:pt x="303" y="673"/>
                  </a:cubicBezTo>
                  <a:cubicBezTo>
                    <a:pt x="312" y="684"/>
                    <a:pt x="322" y="694"/>
                    <a:pt x="329" y="706"/>
                  </a:cubicBezTo>
                  <a:cubicBezTo>
                    <a:pt x="334" y="716"/>
                    <a:pt x="340" y="726"/>
                    <a:pt x="345" y="736"/>
                  </a:cubicBezTo>
                  <a:cubicBezTo>
                    <a:pt x="348" y="741"/>
                    <a:pt x="351" y="747"/>
                    <a:pt x="353" y="753"/>
                  </a:cubicBezTo>
                  <a:cubicBezTo>
                    <a:pt x="354" y="758"/>
                    <a:pt x="352" y="762"/>
                    <a:pt x="352" y="766"/>
                  </a:cubicBezTo>
                  <a:cubicBezTo>
                    <a:pt x="352" y="768"/>
                    <a:pt x="353" y="770"/>
                    <a:pt x="353" y="771"/>
                  </a:cubicBezTo>
                  <a:cubicBezTo>
                    <a:pt x="353" y="771"/>
                    <a:pt x="353" y="772"/>
                    <a:pt x="353" y="772"/>
                  </a:cubicBezTo>
                  <a:cubicBezTo>
                    <a:pt x="352" y="777"/>
                    <a:pt x="353" y="783"/>
                    <a:pt x="353" y="789"/>
                  </a:cubicBezTo>
                  <a:cubicBezTo>
                    <a:pt x="354" y="795"/>
                    <a:pt x="354" y="800"/>
                    <a:pt x="354" y="806"/>
                  </a:cubicBezTo>
                  <a:cubicBezTo>
                    <a:pt x="353" y="809"/>
                    <a:pt x="353" y="812"/>
                    <a:pt x="352" y="815"/>
                  </a:cubicBezTo>
                  <a:cubicBezTo>
                    <a:pt x="356" y="815"/>
                    <a:pt x="356" y="815"/>
                    <a:pt x="356" y="815"/>
                  </a:cubicBezTo>
                  <a:cubicBezTo>
                    <a:pt x="357" y="810"/>
                    <a:pt x="357" y="805"/>
                    <a:pt x="357" y="800"/>
                  </a:cubicBezTo>
                  <a:cubicBezTo>
                    <a:pt x="357" y="791"/>
                    <a:pt x="357" y="782"/>
                    <a:pt x="356" y="774"/>
                  </a:cubicBezTo>
                  <a:cubicBezTo>
                    <a:pt x="358" y="775"/>
                    <a:pt x="362" y="775"/>
                    <a:pt x="366" y="773"/>
                  </a:cubicBezTo>
                  <a:cubicBezTo>
                    <a:pt x="373" y="770"/>
                    <a:pt x="385" y="768"/>
                    <a:pt x="389" y="760"/>
                  </a:cubicBezTo>
                  <a:cubicBezTo>
                    <a:pt x="393" y="752"/>
                    <a:pt x="394" y="744"/>
                    <a:pt x="392" y="735"/>
                  </a:cubicBezTo>
                  <a:cubicBezTo>
                    <a:pt x="392" y="735"/>
                    <a:pt x="393" y="735"/>
                    <a:pt x="393" y="735"/>
                  </a:cubicBezTo>
                  <a:cubicBezTo>
                    <a:pt x="393" y="735"/>
                    <a:pt x="394" y="734"/>
                    <a:pt x="393" y="734"/>
                  </a:cubicBezTo>
                  <a:cubicBezTo>
                    <a:pt x="392" y="731"/>
                    <a:pt x="391" y="729"/>
                    <a:pt x="390" y="726"/>
                  </a:cubicBezTo>
                  <a:cubicBezTo>
                    <a:pt x="391" y="727"/>
                    <a:pt x="393" y="728"/>
                    <a:pt x="394" y="729"/>
                  </a:cubicBezTo>
                  <a:cubicBezTo>
                    <a:pt x="397" y="730"/>
                    <a:pt x="399" y="731"/>
                    <a:pt x="402" y="732"/>
                  </a:cubicBezTo>
                  <a:cubicBezTo>
                    <a:pt x="398" y="732"/>
                    <a:pt x="396" y="739"/>
                    <a:pt x="397" y="743"/>
                  </a:cubicBezTo>
                  <a:cubicBezTo>
                    <a:pt x="397" y="743"/>
                    <a:pt x="398" y="743"/>
                    <a:pt x="398" y="743"/>
                  </a:cubicBezTo>
                  <a:cubicBezTo>
                    <a:pt x="399" y="740"/>
                    <a:pt x="400" y="732"/>
                    <a:pt x="404" y="733"/>
                  </a:cubicBezTo>
                  <a:cubicBezTo>
                    <a:pt x="405" y="733"/>
                    <a:pt x="405" y="732"/>
                    <a:pt x="405" y="732"/>
                  </a:cubicBezTo>
                  <a:cubicBezTo>
                    <a:pt x="411" y="732"/>
                    <a:pt x="417" y="731"/>
                    <a:pt x="421" y="726"/>
                  </a:cubicBezTo>
                  <a:cubicBezTo>
                    <a:pt x="420" y="728"/>
                    <a:pt x="421" y="730"/>
                    <a:pt x="421" y="732"/>
                  </a:cubicBezTo>
                  <a:cubicBezTo>
                    <a:pt x="427" y="752"/>
                    <a:pt x="465" y="751"/>
                    <a:pt x="469" y="732"/>
                  </a:cubicBezTo>
                  <a:cubicBezTo>
                    <a:pt x="469" y="732"/>
                    <a:pt x="470" y="731"/>
                    <a:pt x="470" y="731"/>
                  </a:cubicBezTo>
                  <a:cubicBezTo>
                    <a:pt x="469" y="734"/>
                    <a:pt x="468" y="736"/>
                    <a:pt x="467" y="738"/>
                  </a:cubicBezTo>
                  <a:cubicBezTo>
                    <a:pt x="463" y="745"/>
                    <a:pt x="455" y="749"/>
                    <a:pt x="447" y="750"/>
                  </a:cubicBezTo>
                  <a:cubicBezTo>
                    <a:pt x="439" y="751"/>
                    <a:pt x="431" y="750"/>
                    <a:pt x="425" y="746"/>
                  </a:cubicBezTo>
                  <a:cubicBezTo>
                    <a:pt x="419" y="743"/>
                    <a:pt x="415" y="738"/>
                    <a:pt x="411" y="732"/>
                  </a:cubicBezTo>
                  <a:cubicBezTo>
                    <a:pt x="411" y="732"/>
                    <a:pt x="410" y="732"/>
                    <a:pt x="410" y="733"/>
                  </a:cubicBezTo>
                  <a:cubicBezTo>
                    <a:pt x="412" y="749"/>
                    <a:pt x="433" y="756"/>
                    <a:pt x="447" y="753"/>
                  </a:cubicBezTo>
                  <a:cubicBezTo>
                    <a:pt x="453" y="752"/>
                    <a:pt x="459" y="751"/>
                    <a:pt x="463" y="748"/>
                  </a:cubicBezTo>
                  <a:cubicBezTo>
                    <a:pt x="461" y="759"/>
                    <a:pt x="460" y="772"/>
                    <a:pt x="458" y="784"/>
                  </a:cubicBezTo>
                  <a:cubicBezTo>
                    <a:pt x="456" y="793"/>
                    <a:pt x="454" y="803"/>
                    <a:pt x="454" y="812"/>
                  </a:cubicBezTo>
                  <a:cubicBezTo>
                    <a:pt x="454" y="813"/>
                    <a:pt x="454" y="813"/>
                    <a:pt x="454" y="813"/>
                  </a:cubicBezTo>
                  <a:cubicBezTo>
                    <a:pt x="453" y="805"/>
                    <a:pt x="453" y="798"/>
                    <a:pt x="455" y="791"/>
                  </a:cubicBezTo>
                  <a:cubicBezTo>
                    <a:pt x="455" y="790"/>
                    <a:pt x="454" y="790"/>
                    <a:pt x="454" y="790"/>
                  </a:cubicBezTo>
                  <a:cubicBezTo>
                    <a:pt x="450" y="797"/>
                    <a:pt x="450" y="806"/>
                    <a:pt x="451" y="814"/>
                  </a:cubicBezTo>
                  <a:cubicBezTo>
                    <a:pt x="451" y="814"/>
                    <a:pt x="451" y="815"/>
                    <a:pt x="451" y="815"/>
                  </a:cubicBezTo>
                  <a:cubicBezTo>
                    <a:pt x="459" y="815"/>
                    <a:pt x="459" y="815"/>
                    <a:pt x="459" y="815"/>
                  </a:cubicBezTo>
                  <a:cubicBezTo>
                    <a:pt x="476" y="808"/>
                    <a:pt x="492" y="798"/>
                    <a:pt x="507" y="788"/>
                  </a:cubicBezTo>
                  <a:cubicBezTo>
                    <a:pt x="525" y="776"/>
                    <a:pt x="543" y="763"/>
                    <a:pt x="561" y="752"/>
                  </a:cubicBezTo>
                  <a:cubicBezTo>
                    <a:pt x="579" y="740"/>
                    <a:pt x="597" y="727"/>
                    <a:pt x="616" y="716"/>
                  </a:cubicBezTo>
                  <a:cubicBezTo>
                    <a:pt x="631" y="707"/>
                    <a:pt x="645" y="697"/>
                    <a:pt x="658" y="686"/>
                  </a:cubicBezTo>
                  <a:cubicBezTo>
                    <a:pt x="653" y="695"/>
                    <a:pt x="653" y="705"/>
                    <a:pt x="660" y="713"/>
                  </a:cubicBezTo>
                  <a:cubicBezTo>
                    <a:pt x="662" y="716"/>
                    <a:pt x="665" y="718"/>
                    <a:pt x="668" y="720"/>
                  </a:cubicBezTo>
                  <a:cubicBezTo>
                    <a:pt x="664" y="721"/>
                    <a:pt x="661" y="724"/>
                    <a:pt x="658" y="726"/>
                  </a:cubicBezTo>
                  <a:cubicBezTo>
                    <a:pt x="651" y="731"/>
                    <a:pt x="645" y="736"/>
                    <a:pt x="638" y="741"/>
                  </a:cubicBezTo>
                  <a:cubicBezTo>
                    <a:pt x="628" y="749"/>
                    <a:pt x="617" y="756"/>
                    <a:pt x="606" y="762"/>
                  </a:cubicBezTo>
                  <a:cubicBezTo>
                    <a:pt x="596" y="767"/>
                    <a:pt x="586" y="774"/>
                    <a:pt x="577" y="781"/>
                  </a:cubicBezTo>
                  <a:cubicBezTo>
                    <a:pt x="560" y="794"/>
                    <a:pt x="541" y="804"/>
                    <a:pt x="523" y="815"/>
                  </a:cubicBezTo>
                  <a:cubicBezTo>
                    <a:pt x="530" y="815"/>
                    <a:pt x="530" y="815"/>
                    <a:pt x="530" y="815"/>
                  </a:cubicBezTo>
                  <a:cubicBezTo>
                    <a:pt x="546" y="805"/>
                    <a:pt x="563" y="795"/>
                    <a:pt x="578" y="784"/>
                  </a:cubicBezTo>
                  <a:cubicBezTo>
                    <a:pt x="597" y="771"/>
                    <a:pt x="617" y="760"/>
                    <a:pt x="636" y="747"/>
                  </a:cubicBezTo>
                  <a:cubicBezTo>
                    <a:pt x="643" y="742"/>
                    <a:pt x="649" y="738"/>
                    <a:pt x="656" y="732"/>
                  </a:cubicBezTo>
                  <a:cubicBezTo>
                    <a:pt x="660" y="729"/>
                    <a:pt x="666" y="721"/>
                    <a:pt x="672" y="721"/>
                  </a:cubicBezTo>
                  <a:cubicBezTo>
                    <a:pt x="676" y="721"/>
                    <a:pt x="680" y="721"/>
                    <a:pt x="684" y="720"/>
                  </a:cubicBezTo>
                  <a:cubicBezTo>
                    <a:pt x="689" y="718"/>
                    <a:pt x="693" y="716"/>
                    <a:pt x="698" y="714"/>
                  </a:cubicBezTo>
                  <a:cubicBezTo>
                    <a:pt x="702" y="713"/>
                    <a:pt x="706" y="713"/>
                    <a:pt x="710" y="712"/>
                  </a:cubicBezTo>
                  <a:cubicBezTo>
                    <a:pt x="712" y="713"/>
                    <a:pt x="715" y="714"/>
                    <a:pt x="719" y="714"/>
                  </a:cubicBezTo>
                  <a:cubicBezTo>
                    <a:pt x="727" y="715"/>
                    <a:pt x="736" y="713"/>
                    <a:pt x="741" y="706"/>
                  </a:cubicBezTo>
                  <a:cubicBezTo>
                    <a:pt x="744" y="702"/>
                    <a:pt x="747" y="698"/>
                    <a:pt x="747" y="693"/>
                  </a:cubicBezTo>
                  <a:cubicBezTo>
                    <a:pt x="747" y="692"/>
                    <a:pt x="748" y="691"/>
                    <a:pt x="748" y="690"/>
                  </a:cubicBezTo>
                  <a:cubicBezTo>
                    <a:pt x="751" y="688"/>
                    <a:pt x="754" y="686"/>
                    <a:pt x="757" y="683"/>
                  </a:cubicBezTo>
                  <a:cubicBezTo>
                    <a:pt x="769" y="675"/>
                    <a:pt x="780" y="665"/>
                    <a:pt x="792" y="656"/>
                  </a:cubicBezTo>
                  <a:cubicBezTo>
                    <a:pt x="802" y="647"/>
                    <a:pt x="813" y="639"/>
                    <a:pt x="821" y="628"/>
                  </a:cubicBezTo>
                  <a:cubicBezTo>
                    <a:pt x="821" y="628"/>
                    <a:pt x="821" y="628"/>
                    <a:pt x="821" y="629"/>
                  </a:cubicBezTo>
                  <a:cubicBezTo>
                    <a:pt x="822" y="644"/>
                    <a:pt x="825" y="659"/>
                    <a:pt x="830" y="673"/>
                  </a:cubicBezTo>
                  <a:cubicBezTo>
                    <a:pt x="833" y="681"/>
                    <a:pt x="836" y="688"/>
                    <a:pt x="840" y="695"/>
                  </a:cubicBezTo>
                  <a:cubicBezTo>
                    <a:pt x="843" y="702"/>
                    <a:pt x="846" y="709"/>
                    <a:pt x="850" y="715"/>
                  </a:cubicBezTo>
                  <a:cubicBezTo>
                    <a:pt x="858" y="725"/>
                    <a:pt x="868" y="734"/>
                    <a:pt x="881" y="735"/>
                  </a:cubicBezTo>
                  <a:cubicBezTo>
                    <a:pt x="888" y="736"/>
                    <a:pt x="895" y="735"/>
                    <a:pt x="902" y="735"/>
                  </a:cubicBezTo>
                  <a:cubicBezTo>
                    <a:pt x="910" y="735"/>
                    <a:pt x="917" y="735"/>
                    <a:pt x="924" y="734"/>
                  </a:cubicBezTo>
                  <a:cubicBezTo>
                    <a:pt x="932" y="733"/>
                    <a:pt x="940" y="732"/>
                    <a:pt x="948" y="729"/>
                  </a:cubicBezTo>
                  <a:cubicBezTo>
                    <a:pt x="953" y="727"/>
                    <a:pt x="960" y="725"/>
                    <a:pt x="965" y="721"/>
                  </a:cubicBezTo>
                  <a:cubicBezTo>
                    <a:pt x="973" y="712"/>
                    <a:pt x="980" y="697"/>
                    <a:pt x="980" y="684"/>
                  </a:cubicBezTo>
                  <a:cubicBezTo>
                    <a:pt x="980" y="670"/>
                    <a:pt x="973" y="658"/>
                    <a:pt x="967" y="646"/>
                  </a:cubicBezTo>
                  <a:cubicBezTo>
                    <a:pt x="960" y="631"/>
                    <a:pt x="953" y="616"/>
                    <a:pt x="943" y="603"/>
                  </a:cubicBezTo>
                  <a:cubicBezTo>
                    <a:pt x="940" y="599"/>
                    <a:pt x="936" y="593"/>
                    <a:pt x="931" y="588"/>
                  </a:cubicBezTo>
                  <a:cubicBezTo>
                    <a:pt x="935" y="588"/>
                    <a:pt x="939" y="588"/>
                    <a:pt x="942" y="588"/>
                  </a:cubicBezTo>
                  <a:cubicBezTo>
                    <a:pt x="943" y="589"/>
                    <a:pt x="943" y="589"/>
                    <a:pt x="944" y="589"/>
                  </a:cubicBezTo>
                  <a:cubicBezTo>
                    <a:pt x="947" y="588"/>
                    <a:pt x="954" y="592"/>
                    <a:pt x="957" y="593"/>
                  </a:cubicBezTo>
                  <a:cubicBezTo>
                    <a:pt x="961" y="594"/>
                    <a:pt x="966" y="596"/>
                    <a:pt x="970" y="598"/>
                  </a:cubicBezTo>
                  <a:cubicBezTo>
                    <a:pt x="977" y="600"/>
                    <a:pt x="984" y="600"/>
                    <a:pt x="991" y="600"/>
                  </a:cubicBezTo>
                  <a:cubicBezTo>
                    <a:pt x="997" y="601"/>
                    <a:pt x="1003" y="601"/>
                    <a:pt x="1009" y="600"/>
                  </a:cubicBezTo>
                  <a:cubicBezTo>
                    <a:pt x="1023" y="598"/>
                    <a:pt x="1036" y="595"/>
                    <a:pt x="1050" y="593"/>
                  </a:cubicBezTo>
                  <a:cubicBezTo>
                    <a:pt x="1057" y="592"/>
                    <a:pt x="1064" y="590"/>
                    <a:pt x="1071" y="589"/>
                  </a:cubicBezTo>
                  <a:cubicBezTo>
                    <a:pt x="1078" y="589"/>
                    <a:pt x="1084" y="588"/>
                    <a:pt x="1091" y="588"/>
                  </a:cubicBezTo>
                  <a:cubicBezTo>
                    <a:pt x="1098" y="587"/>
                    <a:pt x="1105" y="585"/>
                    <a:pt x="1112" y="582"/>
                  </a:cubicBezTo>
                  <a:cubicBezTo>
                    <a:pt x="1119" y="579"/>
                    <a:pt x="1127" y="576"/>
                    <a:pt x="1135" y="574"/>
                  </a:cubicBezTo>
                  <a:cubicBezTo>
                    <a:pt x="1143" y="571"/>
                    <a:pt x="1155" y="567"/>
                    <a:pt x="1159" y="560"/>
                  </a:cubicBezTo>
                  <a:cubicBezTo>
                    <a:pt x="1161" y="558"/>
                    <a:pt x="1162" y="554"/>
                    <a:pt x="1160" y="552"/>
                  </a:cubicBezTo>
                  <a:close/>
                  <a:moveTo>
                    <a:pt x="1016" y="424"/>
                  </a:moveTo>
                  <a:cubicBezTo>
                    <a:pt x="1028" y="421"/>
                    <a:pt x="1041" y="418"/>
                    <a:pt x="1054" y="415"/>
                  </a:cubicBezTo>
                  <a:cubicBezTo>
                    <a:pt x="1065" y="413"/>
                    <a:pt x="1078" y="410"/>
                    <a:pt x="1090" y="412"/>
                  </a:cubicBezTo>
                  <a:cubicBezTo>
                    <a:pt x="1103" y="414"/>
                    <a:pt x="1115" y="423"/>
                    <a:pt x="1117" y="436"/>
                  </a:cubicBezTo>
                  <a:cubicBezTo>
                    <a:pt x="1118" y="439"/>
                    <a:pt x="1117" y="445"/>
                    <a:pt x="1120" y="447"/>
                  </a:cubicBezTo>
                  <a:cubicBezTo>
                    <a:pt x="1125" y="449"/>
                    <a:pt x="1129" y="449"/>
                    <a:pt x="1132" y="454"/>
                  </a:cubicBezTo>
                  <a:cubicBezTo>
                    <a:pt x="1137" y="464"/>
                    <a:pt x="1134" y="477"/>
                    <a:pt x="1129" y="486"/>
                  </a:cubicBezTo>
                  <a:cubicBezTo>
                    <a:pt x="1123" y="498"/>
                    <a:pt x="1116" y="510"/>
                    <a:pt x="1108" y="519"/>
                  </a:cubicBezTo>
                  <a:cubicBezTo>
                    <a:pt x="1103" y="524"/>
                    <a:pt x="1099" y="528"/>
                    <a:pt x="1095" y="533"/>
                  </a:cubicBezTo>
                  <a:cubicBezTo>
                    <a:pt x="1092" y="536"/>
                    <a:pt x="1089" y="540"/>
                    <a:pt x="1084" y="541"/>
                  </a:cubicBezTo>
                  <a:cubicBezTo>
                    <a:pt x="1084" y="541"/>
                    <a:pt x="1084" y="541"/>
                    <a:pt x="1084" y="541"/>
                  </a:cubicBezTo>
                  <a:cubicBezTo>
                    <a:pt x="1078" y="541"/>
                    <a:pt x="1072" y="542"/>
                    <a:pt x="1066" y="542"/>
                  </a:cubicBezTo>
                  <a:cubicBezTo>
                    <a:pt x="1049" y="544"/>
                    <a:pt x="1033" y="545"/>
                    <a:pt x="1016" y="545"/>
                  </a:cubicBezTo>
                  <a:cubicBezTo>
                    <a:pt x="1007" y="545"/>
                    <a:pt x="998" y="545"/>
                    <a:pt x="989" y="545"/>
                  </a:cubicBezTo>
                  <a:cubicBezTo>
                    <a:pt x="991" y="544"/>
                    <a:pt x="992" y="544"/>
                    <a:pt x="994" y="544"/>
                  </a:cubicBezTo>
                  <a:cubicBezTo>
                    <a:pt x="996" y="544"/>
                    <a:pt x="999" y="544"/>
                    <a:pt x="1002" y="544"/>
                  </a:cubicBezTo>
                  <a:cubicBezTo>
                    <a:pt x="1001" y="544"/>
                    <a:pt x="1001" y="544"/>
                    <a:pt x="1001" y="544"/>
                  </a:cubicBezTo>
                  <a:cubicBezTo>
                    <a:pt x="1001" y="544"/>
                    <a:pt x="1001" y="545"/>
                    <a:pt x="1001" y="545"/>
                  </a:cubicBezTo>
                  <a:cubicBezTo>
                    <a:pt x="1005" y="545"/>
                    <a:pt x="1008" y="544"/>
                    <a:pt x="1012" y="544"/>
                  </a:cubicBezTo>
                  <a:cubicBezTo>
                    <a:pt x="1013" y="544"/>
                    <a:pt x="1014" y="544"/>
                    <a:pt x="1015" y="544"/>
                  </a:cubicBezTo>
                  <a:cubicBezTo>
                    <a:pt x="1021" y="544"/>
                    <a:pt x="1027" y="544"/>
                    <a:pt x="1033" y="543"/>
                  </a:cubicBezTo>
                  <a:cubicBezTo>
                    <a:pt x="1040" y="541"/>
                    <a:pt x="1045" y="539"/>
                    <a:pt x="1051" y="537"/>
                  </a:cubicBezTo>
                  <a:cubicBezTo>
                    <a:pt x="1052" y="537"/>
                    <a:pt x="1051" y="536"/>
                    <a:pt x="1051" y="536"/>
                  </a:cubicBezTo>
                  <a:cubicBezTo>
                    <a:pt x="1045" y="538"/>
                    <a:pt x="1038" y="540"/>
                    <a:pt x="1031" y="541"/>
                  </a:cubicBezTo>
                  <a:cubicBezTo>
                    <a:pt x="1030" y="541"/>
                    <a:pt x="1028" y="541"/>
                    <a:pt x="1026" y="541"/>
                  </a:cubicBezTo>
                  <a:cubicBezTo>
                    <a:pt x="1033" y="540"/>
                    <a:pt x="1038" y="537"/>
                    <a:pt x="1044" y="536"/>
                  </a:cubicBezTo>
                  <a:cubicBezTo>
                    <a:pt x="1045" y="535"/>
                    <a:pt x="1045" y="535"/>
                    <a:pt x="1044" y="535"/>
                  </a:cubicBezTo>
                  <a:cubicBezTo>
                    <a:pt x="1037" y="536"/>
                    <a:pt x="1029" y="539"/>
                    <a:pt x="1022" y="540"/>
                  </a:cubicBezTo>
                  <a:cubicBezTo>
                    <a:pt x="1018" y="541"/>
                    <a:pt x="1015" y="541"/>
                    <a:pt x="1011" y="541"/>
                  </a:cubicBezTo>
                  <a:cubicBezTo>
                    <a:pt x="1011" y="541"/>
                    <a:pt x="1010" y="541"/>
                    <a:pt x="1010" y="541"/>
                  </a:cubicBezTo>
                  <a:cubicBezTo>
                    <a:pt x="1007" y="541"/>
                    <a:pt x="1003" y="541"/>
                    <a:pt x="1000" y="541"/>
                  </a:cubicBezTo>
                  <a:cubicBezTo>
                    <a:pt x="1007" y="539"/>
                    <a:pt x="1014" y="536"/>
                    <a:pt x="1020" y="534"/>
                  </a:cubicBezTo>
                  <a:cubicBezTo>
                    <a:pt x="1021" y="534"/>
                    <a:pt x="1020" y="533"/>
                    <a:pt x="1020" y="533"/>
                  </a:cubicBezTo>
                  <a:cubicBezTo>
                    <a:pt x="1008" y="537"/>
                    <a:pt x="996" y="540"/>
                    <a:pt x="984" y="543"/>
                  </a:cubicBezTo>
                  <a:cubicBezTo>
                    <a:pt x="984" y="543"/>
                    <a:pt x="984" y="543"/>
                    <a:pt x="984" y="543"/>
                  </a:cubicBezTo>
                  <a:cubicBezTo>
                    <a:pt x="982" y="543"/>
                    <a:pt x="981" y="543"/>
                    <a:pt x="979" y="544"/>
                  </a:cubicBezTo>
                  <a:cubicBezTo>
                    <a:pt x="978" y="544"/>
                    <a:pt x="977" y="544"/>
                    <a:pt x="977" y="544"/>
                  </a:cubicBezTo>
                  <a:cubicBezTo>
                    <a:pt x="981" y="542"/>
                    <a:pt x="985" y="539"/>
                    <a:pt x="989" y="537"/>
                  </a:cubicBezTo>
                  <a:cubicBezTo>
                    <a:pt x="996" y="533"/>
                    <a:pt x="1004" y="529"/>
                    <a:pt x="1012" y="527"/>
                  </a:cubicBezTo>
                  <a:cubicBezTo>
                    <a:pt x="1012" y="527"/>
                    <a:pt x="1012" y="526"/>
                    <a:pt x="1012" y="526"/>
                  </a:cubicBezTo>
                  <a:cubicBezTo>
                    <a:pt x="1003" y="528"/>
                    <a:pt x="997" y="531"/>
                    <a:pt x="989" y="535"/>
                  </a:cubicBezTo>
                  <a:cubicBezTo>
                    <a:pt x="985" y="536"/>
                    <a:pt x="982" y="538"/>
                    <a:pt x="978" y="540"/>
                  </a:cubicBezTo>
                  <a:cubicBezTo>
                    <a:pt x="976" y="541"/>
                    <a:pt x="973" y="542"/>
                    <a:pt x="971" y="543"/>
                  </a:cubicBezTo>
                  <a:cubicBezTo>
                    <a:pt x="970" y="543"/>
                    <a:pt x="969" y="543"/>
                    <a:pt x="968" y="543"/>
                  </a:cubicBezTo>
                  <a:cubicBezTo>
                    <a:pt x="962" y="542"/>
                    <a:pt x="955" y="541"/>
                    <a:pt x="950" y="544"/>
                  </a:cubicBezTo>
                  <a:cubicBezTo>
                    <a:pt x="946" y="546"/>
                    <a:pt x="943" y="548"/>
                    <a:pt x="941" y="552"/>
                  </a:cubicBezTo>
                  <a:cubicBezTo>
                    <a:pt x="938" y="550"/>
                    <a:pt x="933" y="551"/>
                    <a:pt x="930" y="551"/>
                  </a:cubicBezTo>
                  <a:cubicBezTo>
                    <a:pt x="929" y="551"/>
                    <a:pt x="928" y="551"/>
                    <a:pt x="927" y="551"/>
                  </a:cubicBezTo>
                  <a:cubicBezTo>
                    <a:pt x="937" y="549"/>
                    <a:pt x="947" y="544"/>
                    <a:pt x="956" y="541"/>
                  </a:cubicBezTo>
                  <a:cubicBezTo>
                    <a:pt x="964" y="538"/>
                    <a:pt x="971" y="535"/>
                    <a:pt x="978" y="532"/>
                  </a:cubicBezTo>
                  <a:cubicBezTo>
                    <a:pt x="985" y="528"/>
                    <a:pt x="993" y="524"/>
                    <a:pt x="1001" y="521"/>
                  </a:cubicBezTo>
                  <a:cubicBezTo>
                    <a:pt x="1001" y="520"/>
                    <a:pt x="1001" y="519"/>
                    <a:pt x="1000" y="520"/>
                  </a:cubicBezTo>
                  <a:cubicBezTo>
                    <a:pt x="992" y="523"/>
                    <a:pt x="985" y="527"/>
                    <a:pt x="977" y="530"/>
                  </a:cubicBezTo>
                  <a:cubicBezTo>
                    <a:pt x="970" y="533"/>
                    <a:pt x="963" y="535"/>
                    <a:pt x="955" y="538"/>
                  </a:cubicBezTo>
                  <a:cubicBezTo>
                    <a:pt x="942" y="543"/>
                    <a:pt x="928" y="548"/>
                    <a:pt x="914" y="549"/>
                  </a:cubicBezTo>
                  <a:cubicBezTo>
                    <a:pt x="913" y="549"/>
                    <a:pt x="913" y="550"/>
                    <a:pt x="912" y="550"/>
                  </a:cubicBezTo>
                  <a:cubicBezTo>
                    <a:pt x="912" y="550"/>
                    <a:pt x="911" y="550"/>
                    <a:pt x="911" y="550"/>
                  </a:cubicBezTo>
                  <a:cubicBezTo>
                    <a:pt x="909" y="550"/>
                    <a:pt x="907" y="550"/>
                    <a:pt x="905" y="550"/>
                  </a:cubicBezTo>
                  <a:cubicBezTo>
                    <a:pt x="905" y="550"/>
                    <a:pt x="906" y="549"/>
                    <a:pt x="906" y="549"/>
                  </a:cubicBezTo>
                  <a:cubicBezTo>
                    <a:pt x="906" y="549"/>
                    <a:pt x="907" y="549"/>
                    <a:pt x="907" y="549"/>
                  </a:cubicBezTo>
                  <a:cubicBezTo>
                    <a:pt x="911" y="549"/>
                    <a:pt x="915" y="547"/>
                    <a:pt x="919" y="545"/>
                  </a:cubicBezTo>
                  <a:cubicBezTo>
                    <a:pt x="924" y="543"/>
                    <a:pt x="929" y="540"/>
                    <a:pt x="934" y="538"/>
                  </a:cubicBezTo>
                  <a:cubicBezTo>
                    <a:pt x="944" y="532"/>
                    <a:pt x="954" y="526"/>
                    <a:pt x="965" y="523"/>
                  </a:cubicBezTo>
                  <a:cubicBezTo>
                    <a:pt x="966" y="522"/>
                    <a:pt x="966" y="521"/>
                    <a:pt x="965" y="521"/>
                  </a:cubicBezTo>
                  <a:cubicBezTo>
                    <a:pt x="954" y="525"/>
                    <a:pt x="944" y="529"/>
                    <a:pt x="934" y="534"/>
                  </a:cubicBezTo>
                  <a:cubicBezTo>
                    <a:pt x="929" y="536"/>
                    <a:pt x="924" y="539"/>
                    <a:pt x="919" y="541"/>
                  </a:cubicBezTo>
                  <a:cubicBezTo>
                    <a:pt x="916" y="543"/>
                    <a:pt x="912" y="544"/>
                    <a:pt x="909" y="545"/>
                  </a:cubicBezTo>
                  <a:cubicBezTo>
                    <a:pt x="910" y="545"/>
                    <a:pt x="910" y="544"/>
                    <a:pt x="910" y="544"/>
                  </a:cubicBezTo>
                  <a:cubicBezTo>
                    <a:pt x="911" y="543"/>
                    <a:pt x="912" y="543"/>
                    <a:pt x="913" y="542"/>
                  </a:cubicBezTo>
                  <a:cubicBezTo>
                    <a:pt x="916" y="541"/>
                    <a:pt x="919" y="539"/>
                    <a:pt x="921" y="538"/>
                  </a:cubicBezTo>
                  <a:cubicBezTo>
                    <a:pt x="928" y="534"/>
                    <a:pt x="934" y="529"/>
                    <a:pt x="940" y="525"/>
                  </a:cubicBezTo>
                  <a:cubicBezTo>
                    <a:pt x="947" y="521"/>
                    <a:pt x="954" y="517"/>
                    <a:pt x="960" y="513"/>
                  </a:cubicBezTo>
                  <a:cubicBezTo>
                    <a:pt x="967" y="508"/>
                    <a:pt x="974" y="504"/>
                    <a:pt x="980" y="500"/>
                  </a:cubicBezTo>
                  <a:cubicBezTo>
                    <a:pt x="981" y="500"/>
                    <a:pt x="980" y="500"/>
                    <a:pt x="980" y="500"/>
                  </a:cubicBezTo>
                  <a:cubicBezTo>
                    <a:pt x="964" y="508"/>
                    <a:pt x="950" y="518"/>
                    <a:pt x="934" y="527"/>
                  </a:cubicBezTo>
                  <a:cubicBezTo>
                    <a:pt x="928" y="531"/>
                    <a:pt x="923" y="534"/>
                    <a:pt x="917" y="537"/>
                  </a:cubicBezTo>
                  <a:cubicBezTo>
                    <a:pt x="918" y="535"/>
                    <a:pt x="920" y="534"/>
                    <a:pt x="921" y="532"/>
                  </a:cubicBezTo>
                  <a:cubicBezTo>
                    <a:pt x="921" y="532"/>
                    <a:pt x="921" y="532"/>
                    <a:pt x="921" y="532"/>
                  </a:cubicBezTo>
                  <a:cubicBezTo>
                    <a:pt x="926" y="532"/>
                    <a:pt x="930" y="529"/>
                    <a:pt x="934" y="526"/>
                  </a:cubicBezTo>
                  <a:cubicBezTo>
                    <a:pt x="939" y="523"/>
                    <a:pt x="943" y="520"/>
                    <a:pt x="948" y="517"/>
                  </a:cubicBezTo>
                  <a:cubicBezTo>
                    <a:pt x="957" y="510"/>
                    <a:pt x="965" y="503"/>
                    <a:pt x="972" y="495"/>
                  </a:cubicBezTo>
                  <a:cubicBezTo>
                    <a:pt x="973" y="494"/>
                    <a:pt x="972" y="494"/>
                    <a:pt x="972" y="494"/>
                  </a:cubicBezTo>
                  <a:cubicBezTo>
                    <a:pt x="964" y="503"/>
                    <a:pt x="955" y="510"/>
                    <a:pt x="945" y="516"/>
                  </a:cubicBezTo>
                  <a:cubicBezTo>
                    <a:pt x="940" y="519"/>
                    <a:pt x="936" y="522"/>
                    <a:pt x="931" y="524"/>
                  </a:cubicBezTo>
                  <a:cubicBezTo>
                    <a:pt x="930" y="525"/>
                    <a:pt x="929" y="525"/>
                    <a:pt x="928" y="526"/>
                  </a:cubicBezTo>
                  <a:cubicBezTo>
                    <a:pt x="928" y="526"/>
                    <a:pt x="928" y="526"/>
                    <a:pt x="928" y="525"/>
                  </a:cubicBezTo>
                  <a:cubicBezTo>
                    <a:pt x="928" y="525"/>
                    <a:pt x="928" y="525"/>
                    <a:pt x="928" y="525"/>
                  </a:cubicBezTo>
                  <a:cubicBezTo>
                    <a:pt x="934" y="521"/>
                    <a:pt x="939" y="517"/>
                    <a:pt x="945" y="513"/>
                  </a:cubicBezTo>
                  <a:cubicBezTo>
                    <a:pt x="950" y="510"/>
                    <a:pt x="953" y="508"/>
                    <a:pt x="957" y="502"/>
                  </a:cubicBezTo>
                  <a:cubicBezTo>
                    <a:pt x="957" y="502"/>
                    <a:pt x="957" y="502"/>
                    <a:pt x="957" y="502"/>
                  </a:cubicBezTo>
                  <a:cubicBezTo>
                    <a:pt x="960" y="499"/>
                    <a:pt x="963" y="496"/>
                    <a:pt x="965" y="494"/>
                  </a:cubicBezTo>
                  <a:cubicBezTo>
                    <a:pt x="974" y="485"/>
                    <a:pt x="983" y="476"/>
                    <a:pt x="994" y="469"/>
                  </a:cubicBezTo>
                  <a:cubicBezTo>
                    <a:pt x="994" y="469"/>
                    <a:pt x="994" y="468"/>
                    <a:pt x="993" y="469"/>
                  </a:cubicBezTo>
                  <a:cubicBezTo>
                    <a:pt x="983" y="474"/>
                    <a:pt x="975" y="483"/>
                    <a:pt x="966" y="491"/>
                  </a:cubicBezTo>
                  <a:cubicBezTo>
                    <a:pt x="964" y="492"/>
                    <a:pt x="962" y="494"/>
                    <a:pt x="960" y="496"/>
                  </a:cubicBezTo>
                  <a:cubicBezTo>
                    <a:pt x="957" y="497"/>
                    <a:pt x="954" y="499"/>
                    <a:pt x="951" y="501"/>
                  </a:cubicBezTo>
                  <a:cubicBezTo>
                    <a:pt x="953" y="499"/>
                    <a:pt x="955" y="497"/>
                    <a:pt x="957" y="495"/>
                  </a:cubicBezTo>
                  <a:cubicBezTo>
                    <a:pt x="964" y="488"/>
                    <a:pt x="972" y="481"/>
                    <a:pt x="979" y="475"/>
                  </a:cubicBezTo>
                  <a:cubicBezTo>
                    <a:pt x="982" y="471"/>
                    <a:pt x="986" y="468"/>
                    <a:pt x="989" y="465"/>
                  </a:cubicBezTo>
                  <a:cubicBezTo>
                    <a:pt x="993" y="461"/>
                    <a:pt x="997" y="459"/>
                    <a:pt x="1001" y="457"/>
                  </a:cubicBezTo>
                  <a:cubicBezTo>
                    <a:pt x="1006" y="453"/>
                    <a:pt x="1012" y="448"/>
                    <a:pt x="1019" y="447"/>
                  </a:cubicBezTo>
                  <a:cubicBezTo>
                    <a:pt x="1019" y="447"/>
                    <a:pt x="1019" y="446"/>
                    <a:pt x="1019" y="446"/>
                  </a:cubicBezTo>
                  <a:cubicBezTo>
                    <a:pt x="1013" y="446"/>
                    <a:pt x="1008" y="449"/>
                    <a:pt x="1003" y="453"/>
                  </a:cubicBezTo>
                  <a:cubicBezTo>
                    <a:pt x="997" y="458"/>
                    <a:pt x="990" y="462"/>
                    <a:pt x="984" y="468"/>
                  </a:cubicBezTo>
                  <a:cubicBezTo>
                    <a:pt x="975" y="474"/>
                    <a:pt x="967" y="481"/>
                    <a:pt x="959" y="489"/>
                  </a:cubicBezTo>
                  <a:cubicBezTo>
                    <a:pt x="955" y="492"/>
                    <a:pt x="951" y="497"/>
                    <a:pt x="947" y="501"/>
                  </a:cubicBezTo>
                  <a:cubicBezTo>
                    <a:pt x="955" y="492"/>
                    <a:pt x="964" y="484"/>
                    <a:pt x="972" y="476"/>
                  </a:cubicBezTo>
                  <a:cubicBezTo>
                    <a:pt x="977" y="471"/>
                    <a:pt x="982" y="465"/>
                    <a:pt x="987" y="462"/>
                  </a:cubicBezTo>
                  <a:cubicBezTo>
                    <a:pt x="992" y="459"/>
                    <a:pt x="996" y="457"/>
                    <a:pt x="1000" y="452"/>
                  </a:cubicBezTo>
                  <a:cubicBezTo>
                    <a:pt x="1001" y="452"/>
                    <a:pt x="1000" y="451"/>
                    <a:pt x="999" y="451"/>
                  </a:cubicBezTo>
                  <a:cubicBezTo>
                    <a:pt x="990" y="461"/>
                    <a:pt x="978" y="467"/>
                    <a:pt x="969" y="476"/>
                  </a:cubicBezTo>
                  <a:cubicBezTo>
                    <a:pt x="962" y="483"/>
                    <a:pt x="954" y="489"/>
                    <a:pt x="948" y="496"/>
                  </a:cubicBezTo>
                  <a:cubicBezTo>
                    <a:pt x="949" y="494"/>
                    <a:pt x="950" y="492"/>
                    <a:pt x="951" y="490"/>
                  </a:cubicBezTo>
                  <a:cubicBezTo>
                    <a:pt x="952" y="491"/>
                    <a:pt x="952" y="491"/>
                    <a:pt x="953" y="491"/>
                  </a:cubicBezTo>
                  <a:cubicBezTo>
                    <a:pt x="958" y="487"/>
                    <a:pt x="962" y="481"/>
                    <a:pt x="966" y="476"/>
                  </a:cubicBezTo>
                  <a:cubicBezTo>
                    <a:pt x="970" y="471"/>
                    <a:pt x="974" y="467"/>
                    <a:pt x="979" y="463"/>
                  </a:cubicBezTo>
                  <a:cubicBezTo>
                    <a:pt x="988" y="454"/>
                    <a:pt x="999" y="447"/>
                    <a:pt x="1008" y="439"/>
                  </a:cubicBezTo>
                  <a:cubicBezTo>
                    <a:pt x="1009" y="439"/>
                    <a:pt x="1008" y="439"/>
                    <a:pt x="1008" y="439"/>
                  </a:cubicBezTo>
                  <a:cubicBezTo>
                    <a:pt x="996" y="444"/>
                    <a:pt x="987" y="453"/>
                    <a:pt x="977" y="461"/>
                  </a:cubicBezTo>
                  <a:cubicBezTo>
                    <a:pt x="972" y="466"/>
                    <a:pt x="968" y="471"/>
                    <a:pt x="963" y="475"/>
                  </a:cubicBezTo>
                  <a:cubicBezTo>
                    <a:pt x="961" y="478"/>
                    <a:pt x="959" y="480"/>
                    <a:pt x="957" y="482"/>
                  </a:cubicBezTo>
                  <a:cubicBezTo>
                    <a:pt x="965" y="470"/>
                    <a:pt x="972" y="457"/>
                    <a:pt x="976" y="443"/>
                  </a:cubicBezTo>
                  <a:cubicBezTo>
                    <a:pt x="977" y="441"/>
                    <a:pt x="977" y="439"/>
                    <a:pt x="978" y="438"/>
                  </a:cubicBezTo>
                  <a:cubicBezTo>
                    <a:pt x="978" y="438"/>
                    <a:pt x="979" y="437"/>
                    <a:pt x="979" y="437"/>
                  </a:cubicBezTo>
                  <a:cubicBezTo>
                    <a:pt x="990" y="431"/>
                    <a:pt x="1004" y="428"/>
                    <a:pt x="1016" y="424"/>
                  </a:cubicBezTo>
                  <a:close/>
                  <a:moveTo>
                    <a:pt x="893" y="481"/>
                  </a:moveTo>
                  <a:cubicBezTo>
                    <a:pt x="893" y="481"/>
                    <a:pt x="893" y="481"/>
                    <a:pt x="893" y="481"/>
                  </a:cubicBezTo>
                  <a:cubicBezTo>
                    <a:pt x="893" y="481"/>
                    <a:pt x="893" y="481"/>
                    <a:pt x="894" y="481"/>
                  </a:cubicBezTo>
                  <a:cubicBezTo>
                    <a:pt x="895" y="480"/>
                    <a:pt x="894" y="478"/>
                    <a:pt x="894" y="477"/>
                  </a:cubicBezTo>
                  <a:cubicBezTo>
                    <a:pt x="895" y="474"/>
                    <a:pt x="895" y="471"/>
                    <a:pt x="896" y="469"/>
                  </a:cubicBezTo>
                  <a:cubicBezTo>
                    <a:pt x="896" y="466"/>
                    <a:pt x="896" y="462"/>
                    <a:pt x="895" y="459"/>
                  </a:cubicBezTo>
                  <a:cubicBezTo>
                    <a:pt x="895" y="456"/>
                    <a:pt x="896" y="452"/>
                    <a:pt x="895" y="448"/>
                  </a:cubicBezTo>
                  <a:cubicBezTo>
                    <a:pt x="895" y="448"/>
                    <a:pt x="894" y="448"/>
                    <a:pt x="894" y="448"/>
                  </a:cubicBezTo>
                  <a:cubicBezTo>
                    <a:pt x="893" y="452"/>
                    <a:pt x="894" y="455"/>
                    <a:pt x="894" y="459"/>
                  </a:cubicBezTo>
                  <a:cubicBezTo>
                    <a:pt x="894" y="462"/>
                    <a:pt x="893" y="466"/>
                    <a:pt x="894" y="469"/>
                  </a:cubicBezTo>
                  <a:cubicBezTo>
                    <a:pt x="894" y="471"/>
                    <a:pt x="893" y="474"/>
                    <a:pt x="892" y="477"/>
                  </a:cubicBezTo>
                  <a:cubicBezTo>
                    <a:pt x="892" y="476"/>
                    <a:pt x="892" y="475"/>
                    <a:pt x="892" y="475"/>
                  </a:cubicBezTo>
                  <a:cubicBezTo>
                    <a:pt x="890" y="465"/>
                    <a:pt x="889" y="455"/>
                    <a:pt x="885" y="446"/>
                  </a:cubicBezTo>
                  <a:cubicBezTo>
                    <a:pt x="883" y="441"/>
                    <a:pt x="880" y="437"/>
                    <a:pt x="877" y="432"/>
                  </a:cubicBezTo>
                  <a:cubicBezTo>
                    <a:pt x="877" y="428"/>
                    <a:pt x="875" y="424"/>
                    <a:pt x="874" y="420"/>
                  </a:cubicBezTo>
                  <a:cubicBezTo>
                    <a:pt x="873" y="414"/>
                    <a:pt x="872" y="408"/>
                    <a:pt x="873" y="403"/>
                  </a:cubicBezTo>
                  <a:cubicBezTo>
                    <a:pt x="873" y="402"/>
                    <a:pt x="871" y="401"/>
                    <a:pt x="871" y="402"/>
                  </a:cubicBezTo>
                  <a:cubicBezTo>
                    <a:pt x="871" y="408"/>
                    <a:pt x="871" y="413"/>
                    <a:pt x="872" y="419"/>
                  </a:cubicBezTo>
                  <a:cubicBezTo>
                    <a:pt x="872" y="422"/>
                    <a:pt x="873" y="425"/>
                    <a:pt x="874" y="427"/>
                  </a:cubicBezTo>
                  <a:cubicBezTo>
                    <a:pt x="870" y="422"/>
                    <a:pt x="865" y="417"/>
                    <a:pt x="859" y="412"/>
                  </a:cubicBezTo>
                  <a:cubicBezTo>
                    <a:pt x="859" y="408"/>
                    <a:pt x="858" y="405"/>
                    <a:pt x="857" y="402"/>
                  </a:cubicBezTo>
                  <a:cubicBezTo>
                    <a:pt x="856" y="397"/>
                    <a:pt x="856" y="390"/>
                    <a:pt x="857" y="385"/>
                  </a:cubicBezTo>
                  <a:cubicBezTo>
                    <a:pt x="857" y="384"/>
                    <a:pt x="855" y="383"/>
                    <a:pt x="855" y="385"/>
                  </a:cubicBezTo>
                  <a:cubicBezTo>
                    <a:pt x="855" y="391"/>
                    <a:pt x="855" y="396"/>
                    <a:pt x="856" y="402"/>
                  </a:cubicBezTo>
                  <a:cubicBezTo>
                    <a:pt x="856" y="404"/>
                    <a:pt x="856" y="407"/>
                    <a:pt x="857" y="410"/>
                  </a:cubicBezTo>
                  <a:cubicBezTo>
                    <a:pt x="855" y="408"/>
                    <a:pt x="853" y="407"/>
                    <a:pt x="851" y="405"/>
                  </a:cubicBezTo>
                  <a:cubicBezTo>
                    <a:pt x="851" y="404"/>
                    <a:pt x="851" y="403"/>
                    <a:pt x="851" y="402"/>
                  </a:cubicBezTo>
                  <a:cubicBezTo>
                    <a:pt x="851" y="401"/>
                    <a:pt x="850" y="400"/>
                    <a:pt x="850" y="399"/>
                  </a:cubicBezTo>
                  <a:cubicBezTo>
                    <a:pt x="850" y="398"/>
                    <a:pt x="848" y="398"/>
                    <a:pt x="848" y="399"/>
                  </a:cubicBezTo>
                  <a:cubicBezTo>
                    <a:pt x="848" y="400"/>
                    <a:pt x="848" y="402"/>
                    <a:pt x="849" y="403"/>
                  </a:cubicBezTo>
                  <a:cubicBezTo>
                    <a:pt x="849" y="403"/>
                    <a:pt x="849" y="403"/>
                    <a:pt x="849" y="404"/>
                  </a:cubicBezTo>
                  <a:cubicBezTo>
                    <a:pt x="841" y="399"/>
                    <a:pt x="833" y="396"/>
                    <a:pt x="824" y="394"/>
                  </a:cubicBezTo>
                  <a:cubicBezTo>
                    <a:pt x="821" y="394"/>
                    <a:pt x="816" y="391"/>
                    <a:pt x="812" y="391"/>
                  </a:cubicBezTo>
                  <a:cubicBezTo>
                    <a:pt x="813" y="390"/>
                    <a:pt x="814" y="390"/>
                    <a:pt x="815" y="389"/>
                  </a:cubicBezTo>
                  <a:cubicBezTo>
                    <a:pt x="820" y="385"/>
                    <a:pt x="824" y="382"/>
                    <a:pt x="828" y="378"/>
                  </a:cubicBezTo>
                  <a:cubicBezTo>
                    <a:pt x="836" y="372"/>
                    <a:pt x="851" y="362"/>
                    <a:pt x="854" y="350"/>
                  </a:cubicBezTo>
                  <a:cubicBezTo>
                    <a:pt x="854" y="350"/>
                    <a:pt x="855" y="350"/>
                    <a:pt x="855" y="349"/>
                  </a:cubicBezTo>
                  <a:cubicBezTo>
                    <a:pt x="855" y="335"/>
                    <a:pt x="848" y="321"/>
                    <a:pt x="838" y="310"/>
                  </a:cubicBezTo>
                  <a:cubicBezTo>
                    <a:pt x="838" y="310"/>
                    <a:pt x="838" y="309"/>
                    <a:pt x="838" y="309"/>
                  </a:cubicBezTo>
                  <a:cubicBezTo>
                    <a:pt x="839" y="309"/>
                    <a:pt x="839" y="308"/>
                    <a:pt x="839" y="308"/>
                  </a:cubicBezTo>
                  <a:cubicBezTo>
                    <a:pt x="840" y="305"/>
                    <a:pt x="845" y="302"/>
                    <a:pt x="847" y="300"/>
                  </a:cubicBezTo>
                  <a:cubicBezTo>
                    <a:pt x="851" y="295"/>
                    <a:pt x="856" y="290"/>
                    <a:pt x="860" y="285"/>
                  </a:cubicBezTo>
                  <a:cubicBezTo>
                    <a:pt x="864" y="280"/>
                    <a:pt x="868" y="274"/>
                    <a:pt x="874" y="272"/>
                  </a:cubicBezTo>
                  <a:cubicBezTo>
                    <a:pt x="879" y="270"/>
                    <a:pt x="883" y="269"/>
                    <a:pt x="886" y="266"/>
                  </a:cubicBezTo>
                  <a:cubicBezTo>
                    <a:pt x="899" y="257"/>
                    <a:pt x="911" y="251"/>
                    <a:pt x="927" y="252"/>
                  </a:cubicBezTo>
                  <a:cubicBezTo>
                    <a:pt x="945" y="254"/>
                    <a:pt x="957" y="264"/>
                    <a:pt x="966" y="280"/>
                  </a:cubicBezTo>
                  <a:cubicBezTo>
                    <a:pt x="980" y="306"/>
                    <a:pt x="988" y="337"/>
                    <a:pt x="988" y="367"/>
                  </a:cubicBezTo>
                  <a:cubicBezTo>
                    <a:pt x="986" y="382"/>
                    <a:pt x="984" y="397"/>
                    <a:pt x="978" y="411"/>
                  </a:cubicBezTo>
                  <a:cubicBezTo>
                    <a:pt x="972" y="429"/>
                    <a:pt x="962" y="446"/>
                    <a:pt x="953" y="463"/>
                  </a:cubicBezTo>
                  <a:cubicBezTo>
                    <a:pt x="945" y="478"/>
                    <a:pt x="935" y="492"/>
                    <a:pt x="924" y="505"/>
                  </a:cubicBezTo>
                  <a:cubicBezTo>
                    <a:pt x="926" y="501"/>
                    <a:pt x="929" y="496"/>
                    <a:pt x="931" y="492"/>
                  </a:cubicBezTo>
                  <a:cubicBezTo>
                    <a:pt x="933" y="487"/>
                    <a:pt x="935" y="482"/>
                    <a:pt x="938" y="478"/>
                  </a:cubicBezTo>
                  <a:cubicBezTo>
                    <a:pt x="939" y="478"/>
                    <a:pt x="938" y="477"/>
                    <a:pt x="938" y="477"/>
                  </a:cubicBezTo>
                  <a:cubicBezTo>
                    <a:pt x="933" y="480"/>
                    <a:pt x="932" y="486"/>
                    <a:pt x="929" y="491"/>
                  </a:cubicBezTo>
                  <a:cubicBezTo>
                    <a:pt x="926" y="497"/>
                    <a:pt x="921" y="503"/>
                    <a:pt x="920" y="510"/>
                  </a:cubicBezTo>
                  <a:cubicBezTo>
                    <a:pt x="920" y="510"/>
                    <a:pt x="919" y="510"/>
                    <a:pt x="919" y="511"/>
                  </a:cubicBezTo>
                  <a:cubicBezTo>
                    <a:pt x="913" y="517"/>
                    <a:pt x="907" y="524"/>
                    <a:pt x="901" y="530"/>
                  </a:cubicBezTo>
                  <a:cubicBezTo>
                    <a:pt x="901" y="529"/>
                    <a:pt x="902" y="527"/>
                    <a:pt x="902" y="526"/>
                  </a:cubicBezTo>
                  <a:cubicBezTo>
                    <a:pt x="904" y="522"/>
                    <a:pt x="907" y="517"/>
                    <a:pt x="909" y="513"/>
                  </a:cubicBezTo>
                  <a:cubicBezTo>
                    <a:pt x="910" y="513"/>
                    <a:pt x="909" y="513"/>
                    <a:pt x="909" y="513"/>
                  </a:cubicBezTo>
                  <a:cubicBezTo>
                    <a:pt x="908" y="514"/>
                    <a:pt x="906" y="516"/>
                    <a:pt x="905" y="517"/>
                  </a:cubicBezTo>
                  <a:cubicBezTo>
                    <a:pt x="906" y="517"/>
                    <a:pt x="906" y="516"/>
                    <a:pt x="906" y="516"/>
                  </a:cubicBezTo>
                  <a:cubicBezTo>
                    <a:pt x="909" y="507"/>
                    <a:pt x="912" y="498"/>
                    <a:pt x="913" y="488"/>
                  </a:cubicBezTo>
                  <a:cubicBezTo>
                    <a:pt x="913" y="488"/>
                    <a:pt x="912" y="488"/>
                    <a:pt x="912" y="488"/>
                  </a:cubicBezTo>
                  <a:cubicBezTo>
                    <a:pt x="909" y="497"/>
                    <a:pt x="908" y="506"/>
                    <a:pt x="904" y="515"/>
                  </a:cubicBezTo>
                  <a:cubicBezTo>
                    <a:pt x="901" y="522"/>
                    <a:pt x="898" y="529"/>
                    <a:pt x="894" y="535"/>
                  </a:cubicBezTo>
                  <a:cubicBezTo>
                    <a:pt x="894" y="535"/>
                    <a:pt x="894" y="535"/>
                    <a:pt x="894" y="535"/>
                  </a:cubicBezTo>
                  <a:cubicBezTo>
                    <a:pt x="893" y="537"/>
                    <a:pt x="891" y="538"/>
                    <a:pt x="890" y="540"/>
                  </a:cubicBezTo>
                  <a:cubicBezTo>
                    <a:pt x="890" y="538"/>
                    <a:pt x="890" y="537"/>
                    <a:pt x="890" y="535"/>
                  </a:cubicBezTo>
                  <a:cubicBezTo>
                    <a:pt x="891" y="526"/>
                    <a:pt x="894" y="516"/>
                    <a:pt x="894" y="507"/>
                  </a:cubicBezTo>
                  <a:cubicBezTo>
                    <a:pt x="894" y="498"/>
                    <a:pt x="894" y="490"/>
                    <a:pt x="893" y="481"/>
                  </a:cubicBezTo>
                  <a:close/>
                  <a:moveTo>
                    <a:pt x="713" y="477"/>
                  </a:moveTo>
                  <a:cubicBezTo>
                    <a:pt x="712" y="474"/>
                    <a:pt x="712" y="471"/>
                    <a:pt x="711" y="468"/>
                  </a:cubicBezTo>
                  <a:cubicBezTo>
                    <a:pt x="710" y="459"/>
                    <a:pt x="714" y="450"/>
                    <a:pt x="715" y="441"/>
                  </a:cubicBezTo>
                  <a:cubicBezTo>
                    <a:pt x="716" y="435"/>
                    <a:pt x="717" y="429"/>
                    <a:pt x="721" y="424"/>
                  </a:cubicBezTo>
                  <a:cubicBezTo>
                    <a:pt x="724" y="421"/>
                    <a:pt x="728" y="418"/>
                    <a:pt x="731" y="416"/>
                  </a:cubicBezTo>
                  <a:cubicBezTo>
                    <a:pt x="735" y="415"/>
                    <a:pt x="739" y="414"/>
                    <a:pt x="742" y="414"/>
                  </a:cubicBezTo>
                  <a:cubicBezTo>
                    <a:pt x="740" y="414"/>
                    <a:pt x="738" y="415"/>
                    <a:pt x="737" y="416"/>
                  </a:cubicBezTo>
                  <a:cubicBezTo>
                    <a:pt x="733" y="418"/>
                    <a:pt x="729" y="421"/>
                    <a:pt x="726" y="424"/>
                  </a:cubicBezTo>
                  <a:cubicBezTo>
                    <a:pt x="720" y="433"/>
                    <a:pt x="716" y="443"/>
                    <a:pt x="714" y="454"/>
                  </a:cubicBezTo>
                  <a:cubicBezTo>
                    <a:pt x="713" y="461"/>
                    <a:pt x="712" y="469"/>
                    <a:pt x="713" y="477"/>
                  </a:cubicBezTo>
                  <a:close/>
                  <a:moveTo>
                    <a:pt x="712" y="421"/>
                  </a:moveTo>
                  <a:cubicBezTo>
                    <a:pt x="712" y="420"/>
                    <a:pt x="711" y="418"/>
                    <a:pt x="709" y="416"/>
                  </a:cubicBezTo>
                  <a:cubicBezTo>
                    <a:pt x="712" y="417"/>
                    <a:pt x="715" y="417"/>
                    <a:pt x="717" y="417"/>
                  </a:cubicBezTo>
                  <a:cubicBezTo>
                    <a:pt x="720" y="417"/>
                    <a:pt x="723" y="417"/>
                    <a:pt x="726" y="416"/>
                  </a:cubicBezTo>
                  <a:cubicBezTo>
                    <a:pt x="721" y="419"/>
                    <a:pt x="718" y="423"/>
                    <a:pt x="715" y="428"/>
                  </a:cubicBezTo>
                  <a:cubicBezTo>
                    <a:pt x="714" y="425"/>
                    <a:pt x="713" y="421"/>
                    <a:pt x="712" y="421"/>
                  </a:cubicBezTo>
                  <a:close/>
                  <a:moveTo>
                    <a:pt x="741" y="410"/>
                  </a:moveTo>
                  <a:cubicBezTo>
                    <a:pt x="728" y="413"/>
                    <a:pt x="715" y="413"/>
                    <a:pt x="702" y="412"/>
                  </a:cubicBezTo>
                  <a:cubicBezTo>
                    <a:pt x="695" y="411"/>
                    <a:pt x="689" y="411"/>
                    <a:pt x="682" y="410"/>
                  </a:cubicBezTo>
                  <a:cubicBezTo>
                    <a:pt x="676" y="409"/>
                    <a:pt x="670" y="409"/>
                    <a:pt x="664" y="407"/>
                  </a:cubicBezTo>
                  <a:cubicBezTo>
                    <a:pt x="653" y="404"/>
                    <a:pt x="644" y="398"/>
                    <a:pt x="636" y="390"/>
                  </a:cubicBezTo>
                  <a:cubicBezTo>
                    <a:pt x="632" y="386"/>
                    <a:pt x="626" y="379"/>
                    <a:pt x="620" y="383"/>
                  </a:cubicBezTo>
                  <a:cubicBezTo>
                    <a:pt x="619" y="383"/>
                    <a:pt x="619" y="384"/>
                    <a:pt x="620" y="384"/>
                  </a:cubicBezTo>
                  <a:cubicBezTo>
                    <a:pt x="628" y="385"/>
                    <a:pt x="633" y="393"/>
                    <a:pt x="639" y="399"/>
                  </a:cubicBezTo>
                  <a:cubicBezTo>
                    <a:pt x="638" y="398"/>
                    <a:pt x="637" y="398"/>
                    <a:pt x="635" y="397"/>
                  </a:cubicBezTo>
                  <a:cubicBezTo>
                    <a:pt x="634" y="396"/>
                    <a:pt x="633" y="396"/>
                    <a:pt x="632" y="396"/>
                  </a:cubicBezTo>
                  <a:cubicBezTo>
                    <a:pt x="631" y="396"/>
                    <a:pt x="631" y="396"/>
                    <a:pt x="631" y="396"/>
                  </a:cubicBezTo>
                  <a:cubicBezTo>
                    <a:pt x="630" y="399"/>
                    <a:pt x="636" y="399"/>
                    <a:pt x="637" y="400"/>
                  </a:cubicBezTo>
                  <a:cubicBezTo>
                    <a:pt x="640" y="402"/>
                    <a:pt x="643" y="404"/>
                    <a:pt x="646" y="406"/>
                  </a:cubicBezTo>
                  <a:cubicBezTo>
                    <a:pt x="647" y="406"/>
                    <a:pt x="647" y="405"/>
                    <a:pt x="647" y="405"/>
                  </a:cubicBezTo>
                  <a:cubicBezTo>
                    <a:pt x="647" y="405"/>
                    <a:pt x="647" y="404"/>
                    <a:pt x="646" y="404"/>
                  </a:cubicBezTo>
                  <a:cubicBezTo>
                    <a:pt x="656" y="409"/>
                    <a:pt x="665" y="412"/>
                    <a:pt x="676" y="413"/>
                  </a:cubicBezTo>
                  <a:cubicBezTo>
                    <a:pt x="685" y="414"/>
                    <a:pt x="695" y="415"/>
                    <a:pt x="704" y="416"/>
                  </a:cubicBezTo>
                  <a:cubicBezTo>
                    <a:pt x="705" y="417"/>
                    <a:pt x="706" y="417"/>
                    <a:pt x="707" y="418"/>
                  </a:cubicBezTo>
                  <a:cubicBezTo>
                    <a:pt x="709" y="420"/>
                    <a:pt x="710" y="422"/>
                    <a:pt x="711" y="424"/>
                  </a:cubicBezTo>
                  <a:cubicBezTo>
                    <a:pt x="712" y="425"/>
                    <a:pt x="713" y="429"/>
                    <a:pt x="714" y="430"/>
                  </a:cubicBezTo>
                  <a:cubicBezTo>
                    <a:pt x="714" y="431"/>
                    <a:pt x="713" y="432"/>
                    <a:pt x="713" y="433"/>
                  </a:cubicBezTo>
                  <a:cubicBezTo>
                    <a:pt x="712" y="439"/>
                    <a:pt x="712" y="444"/>
                    <a:pt x="710" y="450"/>
                  </a:cubicBezTo>
                  <a:cubicBezTo>
                    <a:pt x="709" y="454"/>
                    <a:pt x="708" y="459"/>
                    <a:pt x="707" y="463"/>
                  </a:cubicBezTo>
                  <a:cubicBezTo>
                    <a:pt x="702" y="472"/>
                    <a:pt x="691" y="476"/>
                    <a:pt x="683" y="480"/>
                  </a:cubicBezTo>
                  <a:cubicBezTo>
                    <a:pt x="671" y="485"/>
                    <a:pt x="660" y="489"/>
                    <a:pt x="648" y="494"/>
                  </a:cubicBezTo>
                  <a:cubicBezTo>
                    <a:pt x="642" y="496"/>
                    <a:pt x="636" y="499"/>
                    <a:pt x="630" y="500"/>
                  </a:cubicBezTo>
                  <a:cubicBezTo>
                    <a:pt x="624" y="501"/>
                    <a:pt x="619" y="501"/>
                    <a:pt x="613" y="502"/>
                  </a:cubicBezTo>
                  <a:cubicBezTo>
                    <a:pt x="601" y="503"/>
                    <a:pt x="590" y="500"/>
                    <a:pt x="581" y="493"/>
                  </a:cubicBezTo>
                  <a:cubicBezTo>
                    <a:pt x="572" y="487"/>
                    <a:pt x="563" y="477"/>
                    <a:pt x="557" y="468"/>
                  </a:cubicBezTo>
                  <a:cubicBezTo>
                    <a:pt x="550" y="457"/>
                    <a:pt x="547" y="445"/>
                    <a:pt x="543" y="434"/>
                  </a:cubicBezTo>
                  <a:cubicBezTo>
                    <a:pt x="539" y="423"/>
                    <a:pt x="536" y="412"/>
                    <a:pt x="540" y="401"/>
                  </a:cubicBezTo>
                  <a:cubicBezTo>
                    <a:pt x="542" y="395"/>
                    <a:pt x="543" y="389"/>
                    <a:pt x="545" y="383"/>
                  </a:cubicBezTo>
                  <a:cubicBezTo>
                    <a:pt x="547" y="378"/>
                    <a:pt x="550" y="375"/>
                    <a:pt x="553" y="371"/>
                  </a:cubicBezTo>
                  <a:cubicBezTo>
                    <a:pt x="560" y="366"/>
                    <a:pt x="567" y="360"/>
                    <a:pt x="576" y="360"/>
                  </a:cubicBezTo>
                  <a:cubicBezTo>
                    <a:pt x="583" y="360"/>
                    <a:pt x="589" y="361"/>
                    <a:pt x="595" y="364"/>
                  </a:cubicBezTo>
                  <a:cubicBezTo>
                    <a:pt x="598" y="365"/>
                    <a:pt x="601" y="367"/>
                    <a:pt x="604" y="368"/>
                  </a:cubicBezTo>
                  <a:cubicBezTo>
                    <a:pt x="606" y="369"/>
                    <a:pt x="607" y="370"/>
                    <a:pt x="609" y="370"/>
                  </a:cubicBezTo>
                  <a:cubicBezTo>
                    <a:pt x="609" y="370"/>
                    <a:pt x="609" y="370"/>
                    <a:pt x="609" y="370"/>
                  </a:cubicBezTo>
                  <a:cubicBezTo>
                    <a:pt x="608" y="371"/>
                    <a:pt x="607" y="372"/>
                    <a:pt x="607" y="373"/>
                  </a:cubicBezTo>
                  <a:cubicBezTo>
                    <a:pt x="606" y="375"/>
                    <a:pt x="605" y="378"/>
                    <a:pt x="605" y="380"/>
                  </a:cubicBezTo>
                  <a:cubicBezTo>
                    <a:pt x="593" y="374"/>
                    <a:pt x="579" y="385"/>
                    <a:pt x="567" y="386"/>
                  </a:cubicBezTo>
                  <a:cubicBezTo>
                    <a:pt x="566" y="386"/>
                    <a:pt x="566" y="388"/>
                    <a:pt x="567" y="388"/>
                  </a:cubicBezTo>
                  <a:cubicBezTo>
                    <a:pt x="573" y="387"/>
                    <a:pt x="579" y="384"/>
                    <a:pt x="584" y="383"/>
                  </a:cubicBezTo>
                  <a:cubicBezTo>
                    <a:pt x="591" y="381"/>
                    <a:pt x="598" y="380"/>
                    <a:pt x="604" y="381"/>
                  </a:cubicBezTo>
                  <a:cubicBezTo>
                    <a:pt x="605" y="381"/>
                    <a:pt x="605" y="381"/>
                    <a:pt x="605" y="381"/>
                  </a:cubicBezTo>
                  <a:cubicBezTo>
                    <a:pt x="605" y="381"/>
                    <a:pt x="605" y="382"/>
                    <a:pt x="605" y="383"/>
                  </a:cubicBezTo>
                  <a:cubicBezTo>
                    <a:pt x="604" y="383"/>
                    <a:pt x="604" y="383"/>
                    <a:pt x="603" y="384"/>
                  </a:cubicBezTo>
                  <a:cubicBezTo>
                    <a:pt x="602" y="386"/>
                    <a:pt x="601" y="389"/>
                    <a:pt x="601" y="391"/>
                  </a:cubicBezTo>
                  <a:cubicBezTo>
                    <a:pt x="595" y="392"/>
                    <a:pt x="592" y="397"/>
                    <a:pt x="587" y="400"/>
                  </a:cubicBezTo>
                  <a:cubicBezTo>
                    <a:pt x="583" y="402"/>
                    <a:pt x="581" y="404"/>
                    <a:pt x="578" y="407"/>
                  </a:cubicBezTo>
                  <a:cubicBezTo>
                    <a:pt x="576" y="409"/>
                    <a:pt x="574" y="410"/>
                    <a:pt x="571" y="412"/>
                  </a:cubicBezTo>
                  <a:cubicBezTo>
                    <a:pt x="571" y="412"/>
                    <a:pt x="571" y="412"/>
                    <a:pt x="570" y="412"/>
                  </a:cubicBezTo>
                  <a:cubicBezTo>
                    <a:pt x="570" y="413"/>
                    <a:pt x="569" y="414"/>
                    <a:pt x="568" y="414"/>
                  </a:cubicBezTo>
                  <a:cubicBezTo>
                    <a:pt x="567" y="415"/>
                    <a:pt x="569" y="418"/>
                    <a:pt x="571" y="416"/>
                  </a:cubicBezTo>
                  <a:cubicBezTo>
                    <a:pt x="574" y="413"/>
                    <a:pt x="577" y="410"/>
                    <a:pt x="581" y="407"/>
                  </a:cubicBezTo>
                  <a:cubicBezTo>
                    <a:pt x="583" y="406"/>
                    <a:pt x="585" y="404"/>
                    <a:pt x="587" y="402"/>
                  </a:cubicBezTo>
                  <a:cubicBezTo>
                    <a:pt x="590" y="398"/>
                    <a:pt x="596" y="393"/>
                    <a:pt x="601" y="391"/>
                  </a:cubicBezTo>
                  <a:cubicBezTo>
                    <a:pt x="602" y="392"/>
                    <a:pt x="602" y="392"/>
                    <a:pt x="602" y="393"/>
                  </a:cubicBezTo>
                  <a:cubicBezTo>
                    <a:pt x="599" y="395"/>
                    <a:pt x="597" y="398"/>
                    <a:pt x="595" y="401"/>
                  </a:cubicBezTo>
                  <a:cubicBezTo>
                    <a:pt x="595" y="401"/>
                    <a:pt x="595" y="401"/>
                    <a:pt x="596" y="401"/>
                  </a:cubicBezTo>
                  <a:cubicBezTo>
                    <a:pt x="598" y="399"/>
                    <a:pt x="600" y="396"/>
                    <a:pt x="602" y="394"/>
                  </a:cubicBezTo>
                  <a:cubicBezTo>
                    <a:pt x="603" y="394"/>
                    <a:pt x="603" y="395"/>
                    <a:pt x="604" y="395"/>
                  </a:cubicBezTo>
                  <a:cubicBezTo>
                    <a:pt x="602" y="397"/>
                    <a:pt x="601" y="400"/>
                    <a:pt x="600" y="403"/>
                  </a:cubicBezTo>
                  <a:cubicBezTo>
                    <a:pt x="600" y="403"/>
                    <a:pt x="600" y="403"/>
                    <a:pt x="600" y="403"/>
                  </a:cubicBezTo>
                  <a:cubicBezTo>
                    <a:pt x="601" y="400"/>
                    <a:pt x="603" y="398"/>
                    <a:pt x="605" y="396"/>
                  </a:cubicBezTo>
                  <a:cubicBezTo>
                    <a:pt x="606" y="397"/>
                    <a:pt x="608" y="397"/>
                    <a:pt x="610" y="397"/>
                  </a:cubicBezTo>
                  <a:cubicBezTo>
                    <a:pt x="612" y="397"/>
                    <a:pt x="614" y="397"/>
                    <a:pt x="617" y="397"/>
                  </a:cubicBezTo>
                  <a:cubicBezTo>
                    <a:pt x="617" y="397"/>
                    <a:pt x="617" y="397"/>
                    <a:pt x="617" y="397"/>
                  </a:cubicBezTo>
                  <a:cubicBezTo>
                    <a:pt x="617" y="404"/>
                    <a:pt x="621" y="410"/>
                    <a:pt x="625" y="414"/>
                  </a:cubicBezTo>
                  <a:cubicBezTo>
                    <a:pt x="631" y="421"/>
                    <a:pt x="637" y="428"/>
                    <a:pt x="644" y="433"/>
                  </a:cubicBezTo>
                  <a:cubicBezTo>
                    <a:pt x="644" y="434"/>
                    <a:pt x="645" y="433"/>
                    <a:pt x="644" y="433"/>
                  </a:cubicBezTo>
                  <a:cubicBezTo>
                    <a:pt x="638" y="428"/>
                    <a:pt x="633" y="421"/>
                    <a:pt x="628" y="415"/>
                  </a:cubicBezTo>
                  <a:cubicBezTo>
                    <a:pt x="626" y="412"/>
                    <a:pt x="623" y="410"/>
                    <a:pt x="622" y="407"/>
                  </a:cubicBezTo>
                  <a:cubicBezTo>
                    <a:pt x="620" y="404"/>
                    <a:pt x="620" y="401"/>
                    <a:pt x="619" y="398"/>
                  </a:cubicBezTo>
                  <a:cubicBezTo>
                    <a:pt x="619" y="398"/>
                    <a:pt x="619" y="398"/>
                    <a:pt x="619" y="398"/>
                  </a:cubicBezTo>
                  <a:cubicBezTo>
                    <a:pt x="619" y="398"/>
                    <a:pt x="619" y="397"/>
                    <a:pt x="619" y="397"/>
                  </a:cubicBezTo>
                  <a:cubicBezTo>
                    <a:pt x="619" y="397"/>
                    <a:pt x="618" y="397"/>
                    <a:pt x="618" y="397"/>
                  </a:cubicBezTo>
                  <a:cubicBezTo>
                    <a:pt x="619" y="396"/>
                    <a:pt x="620" y="396"/>
                    <a:pt x="622" y="396"/>
                  </a:cubicBezTo>
                  <a:cubicBezTo>
                    <a:pt x="622" y="398"/>
                    <a:pt x="623" y="400"/>
                    <a:pt x="625" y="401"/>
                  </a:cubicBezTo>
                  <a:cubicBezTo>
                    <a:pt x="626" y="404"/>
                    <a:pt x="629" y="405"/>
                    <a:pt x="630" y="406"/>
                  </a:cubicBezTo>
                  <a:cubicBezTo>
                    <a:pt x="630" y="407"/>
                    <a:pt x="631" y="406"/>
                    <a:pt x="631" y="406"/>
                  </a:cubicBezTo>
                  <a:cubicBezTo>
                    <a:pt x="629" y="405"/>
                    <a:pt x="628" y="403"/>
                    <a:pt x="627" y="401"/>
                  </a:cubicBezTo>
                  <a:cubicBezTo>
                    <a:pt x="625" y="399"/>
                    <a:pt x="624" y="398"/>
                    <a:pt x="623" y="396"/>
                  </a:cubicBezTo>
                  <a:cubicBezTo>
                    <a:pt x="624" y="396"/>
                    <a:pt x="625" y="395"/>
                    <a:pt x="625" y="395"/>
                  </a:cubicBezTo>
                  <a:cubicBezTo>
                    <a:pt x="625" y="396"/>
                    <a:pt x="625" y="396"/>
                    <a:pt x="626" y="397"/>
                  </a:cubicBezTo>
                  <a:cubicBezTo>
                    <a:pt x="632" y="405"/>
                    <a:pt x="641" y="409"/>
                    <a:pt x="651" y="412"/>
                  </a:cubicBezTo>
                  <a:cubicBezTo>
                    <a:pt x="651" y="412"/>
                    <a:pt x="651" y="412"/>
                    <a:pt x="651" y="412"/>
                  </a:cubicBezTo>
                  <a:cubicBezTo>
                    <a:pt x="641" y="409"/>
                    <a:pt x="634" y="402"/>
                    <a:pt x="627" y="395"/>
                  </a:cubicBezTo>
                  <a:cubicBezTo>
                    <a:pt x="627" y="395"/>
                    <a:pt x="627" y="395"/>
                    <a:pt x="627" y="395"/>
                  </a:cubicBezTo>
                  <a:cubicBezTo>
                    <a:pt x="628" y="394"/>
                    <a:pt x="629" y="394"/>
                    <a:pt x="630" y="394"/>
                  </a:cubicBezTo>
                  <a:cubicBezTo>
                    <a:pt x="631" y="393"/>
                    <a:pt x="631" y="392"/>
                    <a:pt x="630" y="392"/>
                  </a:cubicBezTo>
                  <a:cubicBezTo>
                    <a:pt x="626" y="392"/>
                    <a:pt x="622" y="392"/>
                    <a:pt x="619" y="393"/>
                  </a:cubicBezTo>
                  <a:cubicBezTo>
                    <a:pt x="615" y="393"/>
                    <a:pt x="612" y="393"/>
                    <a:pt x="610" y="390"/>
                  </a:cubicBezTo>
                  <a:cubicBezTo>
                    <a:pt x="608" y="387"/>
                    <a:pt x="607" y="383"/>
                    <a:pt x="608" y="380"/>
                  </a:cubicBezTo>
                  <a:cubicBezTo>
                    <a:pt x="610" y="372"/>
                    <a:pt x="619" y="365"/>
                    <a:pt x="627" y="371"/>
                  </a:cubicBezTo>
                  <a:cubicBezTo>
                    <a:pt x="631" y="374"/>
                    <a:pt x="634" y="378"/>
                    <a:pt x="639" y="380"/>
                  </a:cubicBezTo>
                  <a:cubicBezTo>
                    <a:pt x="643" y="382"/>
                    <a:pt x="648" y="382"/>
                    <a:pt x="652" y="383"/>
                  </a:cubicBezTo>
                  <a:cubicBezTo>
                    <a:pt x="665" y="384"/>
                    <a:pt x="677" y="388"/>
                    <a:pt x="689" y="392"/>
                  </a:cubicBezTo>
                  <a:cubicBezTo>
                    <a:pt x="700" y="394"/>
                    <a:pt x="711" y="398"/>
                    <a:pt x="722" y="400"/>
                  </a:cubicBezTo>
                  <a:cubicBezTo>
                    <a:pt x="731" y="401"/>
                    <a:pt x="741" y="399"/>
                    <a:pt x="750" y="398"/>
                  </a:cubicBezTo>
                  <a:cubicBezTo>
                    <a:pt x="758" y="397"/>
                    <a:pt x="766" y="395"/>
                    <a:pt x="774" y="394"/>
                  </a:cubicBezTo>
                  <a:cubicBezTo>
                    <a:pt x="778" y="393"/>
                    <a:pt x="785" y="392"/>
                    <a:pt x="787" y="388"/>
                  </a:cubicBezTo>
                  <a:cubicBezTo>
                    <a:pt x="787" y="387"/>
                    <a:pt x="786" y="386"/>
                    <a:pt x="786" y="387"/>
                  </a:cubicBezTo>
                  <a:cubicBezTo>
                    <a:pt x="784" y="390"/>
                    <a:pt x="778" y="390"/>
                    <a:pt x="775" y="391"/>
                  </a:cubicBezTo>
                  <a:cubicBezTo>
                    <a:pt x="771" y="392"/>
                    <a:pt x="767" y="392"/>
                    <a:pt x="764" y="393"/>
                  </a:cubicBezTo>
                  <a:cubicBezTo>
                    <a:pt x="758" y="394"/>
                    <a:pt x="752" y="395"/>
                    <a:pt x="746" y="395"/>
                  </a:cubicBezTo>
                  <a:cubicBezTo>
                    <a:pt x="740" y="396"/>
                    <a:pt x="733" y="397"/>
                    <a:pt x="727" y="396"/>
                  </a:cubicBezTo>
                  <a:cubicBezTo>
                    <a:pt x="720" y="396"/>
                    <a:pt x="712" y="394"/>
                    <a:pt x="705" y="392"/>
                  </a:cubicBezTo>
                  <a:cubicBezTo>
                    <a:pt x="709" y="392"/>
                    <a:pt x="712" y="391"/>
                    <a:pt x="715" y="390"/>
                  </a:cubicBezTo>
                  <a:cubicBezTo>
                    <a:pt x="723" y="388"/>
                    <a:pt x="731" y="387"/>
                    <a:pt x="740" y="387"/>
                  </a:cubicBezTo>
                  <a:cubicBezTo>
                    <a:pt x="740" y="387"/>
                    <a:pt x="740" y="386"/>
                    <a:pt x="740" y="386"/>
                  </a:cubicBezTo>
                  <a:cubicBezTo>
                    <a:pt x="733" y="385"/>
                    <a:pt x="727" y="386"/>
                    <a:pt x="721" y="388"/>
                  </a:cubicBezTo>
                  <a:cubicBezTo>
                    <a:pt x="717" y="389"/>
                    <a:pt x="712" y="390"/>
                    <a:pt x="707" y="390"/>
                  </a:cubicBezTo>
                  <a:cubicBezTo>
                    <a:pt x="704" y="390"/>
                    <a:pt x="700" y="389"/>
                    <a:pt x="697" y="390"/>
                  </a:cubicBezTo>
                  <a:cubicBezTo>
                    <a:pt x="694" y="389"/>
                    <a:pt x="691" y="388"/>
                    <a:pt x="688" y="387"/>
                  </a:cubicBezTo>
                  <a:cubicBezTo>
                    <a:pt x="688" y="387"/>
                    <a:pt x="688" y="387"/>
                    <a:pt x="688" y="387"/>
                  </a:cubicBezTo>
                  <a:cubicBezTo>
                    <a:pt x="690" y="387"/>
                    <a:pt x="693" y="386"/>
                    <a:pt x="695" y="386"/>
                  </a:cubicBezTo>
                  <a:cubicBezTo>
                    <a:pt x="706" y="385"/>
                    <a:pt x="716" y="383"/>
                    <a:pt x="726" y="381"/>
                  </a:cubicBezTo>
                  <a:cubicBezTo>
                    <a:pt x="727" y="381"/>
                    <a:pt x="727" y="380"/>
                    <a:pt x="726" y="380"/>
                  </a:cubicBezTo>
                  <a:cubicBezTo>
                    <a:pt x="717" y="382"/>
                    <a:pt x="708" y="384"/>
                    <a:pt x="698" y="384"/>
                  </a:cubicBezTo>
                  <a:cubicBezTo>
                    <a:pt x="694" y="384"/>
                    <a:pt x="690" y="385"/>
                    <a:pt x="686" y="385"/>
                  </a:cubicBezTo>
                  <a:cubicBezTo>
                    <a:pt x="683" y="385"/>
                    <a:pt x="680" y="384"/>
                    <a:pt x="678" y="383"/>
                  </a:cubicBezTo>
                  <a:cubicBezTo>
                    <a:pt x="678" y="383"/>
                    <a:pt x="679" y="383"/>
                    <a:pt x="680" y="383"/>
                  </a:cubicBezTo>
                  <a:cubicBezTo>
                    <a:pt x="687" y="382"/>
                    <a:pt x="694" y="380"/>
                    <a:pt x="701" y="378"/>
                  </a:cubicBezTo>
                  <a:cubicBezTo>
                    <a:pt x="717" y="375"/>
                    <a:pt x="732" y="370"/>
                    <a:pt x="748" y="367"/>
                  </a:cubicBezTo>
                  <a:cubicBezTo>
                    <a:pt x="749" y="366"/>
                    <a:pt x="748" y="366"/>
                    <a:pt x="748" y="366"/>
                  </a:cubicBezTo>
                  <a:cubicBezTo>
                    <a:pt x="740" y="366"/>
                    <a:pt x="734" y="369"/>
                    <a:pt x="726" y="371"/>
                  </a:cubicBezTo>
                  <a:cubicBezTo>
                    <a:pt x="718" y="372"/>
                    <a:pt x="711" y="375"/>
                    <a:pt x="703" y="376"/>
                  </a:cubicBezTo>
                  <a:cubicBezTo>
                    <a:pt x="695" y="377"/>
                    <a:pt x="688" y="379"/>
                    <a:pt x="681" y="380"/>
                  </a:cubicBezTo>
                  <a:cubicBezTo>
                    <a:pt x="675" y="381"/>
                    <a:pt x="669" y="380"/>
                    <a:pt x="664" y="379"/>
                  </a:cubicBezTo>
                  <a:cubicBezTo>
                    <a:pt x="667" y="378"/>
                    <a:pt x="670" y="378"/>
                    <a:pt x="673" y="377"/>
                  </a:cubicBezTo>
                  <a:cubicBezTo>
                    <a:pt x="678" y="376"/>
                    <a:pt x="684" y="377"/>
                    <a:pt x="689" y="375"/>
                  </a:cubicBezTo>
                  <a:cubicBezTo>
                    <a:pt x="694" y="374"/>
                    <a:pt x="699" y="372"/>
                    <a:pt x="704" y="371"/>
                  </a:cubicBezTo>
                  <a:cubicBezTo>
                    <a:pt x="705" y="371"/>
                    <a:pt x="704" y="370"/>
                    <a:pt x="704" y="370"/>
                  </a:cubicBezTo>
                  <a:cubicBezTo>
                    <a:pt x="694" y="372"/>
                    <a:pt x="684" y="374"/>
                    <a:pt x="674" y="375"/>
                  </a:cubicBezTo>
                  <a:cubicBezTo>
                    <a:pt x="675" y="375"/>
                    <a:pt x="676" y="374"/>
                    <a:pt x="677" y="374"/>
                  </a:cubicBezTo>
                  <a:cubicBezTo>
                    <a:pt x="687" y="369"/>
                    <a:pt x="698" y="363"/>
                    <a:pt x="709" y="359"/>
                  </a:cubicBezTo>
                  <a:cubicBezTo>
                    <a:pt x="710" y="359"/>
                    <a:pt x="710" y="359"/>
                    <a:pt x="709" y="359"/>
                  </a:cubicBezTo>
                  <a:cubicBezTo>
                    <a:pt x="690" y="363"/>
                    <a:pt x="674" y="378"/>
                    <a:pt x="654" y="376"/>
                  </a:cubicBezTo>
                  <a:cubicBezTo>
                    <a:pt x="654" y="376"/>
                    <a:pt x="654" y="377"/>
                    <a:pt x="653" y="377"/>
                  </a:cubicBezTo>
                  <a:cubicBezTo>
                    <a:pt x="652" y="377"/>
                    <a:pt x="651" y="377"/>
                    <a:pt x="650" y="377"/>
                  </a:cubicBezTo>
                  <a:cubicBezTo>
                    <a:pt x="657" y="376"/>
                    <a:pt x="664" y="374"/>
                    <a:pt x="670" y="371"/>
                  </a:cubicBezTo>
                  <a:cubicBezTo>
                    <a:pt x="680" y="368"/>
                    <a:pt x="689" y="364"/>
                    <a:pt x="698" y="360"/>
                  </a:cubicBezTo>
                  <a:cubicBezTo>
                    <a:pt x="718" y="351"/>
                    <a:pt x="738" y="342"/>
                    <a:pt x="760" y="338"/>
                  </a:cubicBezTo>
                  <a:cubicBezTo>
                    <a:pt x="761" y="337"/>
                    <a:pt x="760" y="336"/>
                    <a:pt x="760" y="336"/>
                  </a:cubicBezTo>
                  <a:cubicBezTo>
                    <a:pt x="739" y="340"/>
                    <a:pt x="720" y="349"/>
                    <a:pt x="701" y="357"/>
                  </a:cubicBezTo>
                  <a:cubicBezTo>
                    <a:pt x="691" y="361"/>
                    <a:pt x="681" y="365"/>
                    <a:pt x="671" y="369"/>
                  </a:cubicBezTo>
                  <a:cubicBezTo>
                    <a:pt x="663" y="371"/>
                    <a:pt x="655" y="373"/>
                    <a:pt x="647" y="375"/>
                  </a:cubicBezTo>
                  <a:cubicBezTo>
                    <a:pt x="647" y="374"/>
                    <a:pt x="647" y="374"/>
                    <a:pt x="647" y="374"/>
                  </a:cubicBezTo>
                  <a:cubicBezTo>
                    <a:pt x="654" y="373"/>
                    <a:pt x="661" y="370"/>
                    <a:pt x="667" y="367"/>
                  </a:cubicBezTo>
                  <a:cubicBezTo>
                    <a:pt x="680" y="362"/>
                    <a:pt x="691" y="352"/>
                    <a:pt x="705" y="349"/>
                  </a:cubicBezTo>
                  <a:cubicBezTo>
                    <a:pt x="705" y="349"/>
                    <a:pt x="705" y="349"/>
                    <a:pt x="705" y="349"/>
                  </a:cubicBezTo>
                  <a:cubicBezTo>
                    <a:pt x="698" y="350"/>
                    <a:pt x="693" y="352"/>
                    <a:pt x="687" y="356"/>
                  </a:cubicBezTo>
                  <a:cubicBezTo>
                    <a:pt x="679" y="360"/>
                    <a:pt x="671" y="364"/>
                    <a:pt x="663" y="367"/>
                  </a:cubicBezTo>
                  <a:cubicBezTo>
                    <a:pt x="661" y="368"/>
                    <a:pt x="658" y="369"/>
                    <a:pt x="656" y="369"/>
                  </a:cubicBezTo>
                  <a:cubicBezTo>
                    <a:pt x="658" y="368"/>
                    <a:pt x="661" y="366"/>
                    <a:pt x="663" y="365"/>
                  </a:cubicBezTo>
                  <a:cubicBezTo>
                    <a:pt x="663" y="365"/>
                    <a:pt x="663" y="365"/>
                    <a:pt x="663" y="365"/>
                  </a:cubicBezTo>
                  <a:cubicBezTo>
                    <a:pt x="660" y="366"/>
                    <a:pt x="657" y="366"/>
                    <a:pt x="654" y="367"/>
                  </a:cubicBezTo>
                  <a:cubicBezTo>
                    <a:pt x="651" y="369"/>
                    <a:pt x="648" y="370"/>
                    <a:pt x="644" y="371"/>
                  </a:cubicBezTo>
                  <a:cubicBezTo>
                    <a:pt x="644" y="371"/>
                    <a:pt x="644" y="371"/>
                    <a:pt x="643" y="371"/>
                  </a:cubicBezTo>
                  <a:cubicBezTo>
                    <a:pt x="647" y="369"/>
                    <a:pt x="650" y="367"/>
                    <a:pt x="654" y="365"/>
                  </a:cubicBezTo>
                  <a:cubicBezTo>
                    <a:pt x="659" y="362"/>
                    <a:pt x="664" y="359"/>
                    <a:pt x="668" y="355"/>
                  </a:cubicBezTo>
                  <a:cubicBezTo>
                    <a:pt x="677" y="349"/>
                    <a:pt x="687" y="343"/>
                    <a:pt x="697" y="338"/>
                  </a:cubicBezTo>
                  <a:cubicBezTo>
                    <a:pt x="698" y="338"/>
                    <a:pt x="697" y="337"/>
                    <a:pt x="696" y="337"/>
                  </a:cubicBezTo>
                  <a:cubicBezTo>
                    <a:pt x="686" y="342"/>
                    <a:pt x="675" y="347"/>
                    <a:pt x="665" y="354"/>
                  </a:cubicBezTo>
                  <a:cubicBezTo>
                    <a:pt x="660" y="358"/>
                    <a:pt x="655" y="361"/>
                    <a:pt x="649" y="364"/>
                  </a:cubicBezTo>
                  <a:cubicBezTo>
                    <a:pt x="648" y="365"/>
                    <a:pt x="647" y="366"/>
                    <a:pt x="646" y="366"/>
                  </a:cubicBezTo>
                  <a:cubicBezTo>
                    <a:pt x="646" y="366"/>
                    <a:pt x="646" y="366"/>
                    <a:pt x="647" y="365"/>
                  </a:cubicBezTo>
                  <a:cubicBezTo>
                    <a:pt x="649" y="364"/>
                    <a:pt x="651" y="362"/>
                    <a:pt x="653" y="361"/>
                  </a:cubicBezTo>
                  <a:cubicBezTo>
                    <a:pt x="658" y="358"/>
                    <a:pt x="663" y="355"/>
                    <a:pt x="668" y="351"/>
                  </a:cubicBezTo>
                  <a:cubicBezTo>
                    <a:pt x="677" y="344"/>
                    <a:pt x="685" y="335"/>
                    <a:pt x="696" y="330"/>
                  </a:cubicBezTo>
                  <a:cubicBezTo>
                    <a:pt x="697" y="329"/>
                    <a:pt x="696" y="328"/>
                    <a:pt x="696" y="329"/>
                  </a:cubicBezTo>
                  <a:cubicBezTo>
                    <a:pt x="683" y="334"/>
                    <a:pt x="674" y="344"/>
                    <a:pt x="663" y="351"/>
                  </a:cubicBezTo>
                  <a:cubicBezTo>
                    <a:pt x="659" y="354"/>
                    <a:pt x="654" y="356"/>
                    <a:pt x="650" y="359"/>
                  </a:cubicBezTo>
                  <a:cubicBezTo>
                    <a:pt x="650" y="359"/>
                    <a:pt x="650" y="359"/>
                    <a:pt x="650" y="359"/>
                  </a:cubicBezTo>
                  <a:cubicBezTo>
                    <a:pt x="655" y="355"/>
                    <a:pt x="660" y="351"/>
                    <a:pt x="666" y="347"/>
                  </a:cubicBezTo>
                  <a:cubicBezTo>
                    <a:pt x="676" y="340"/>
                    <a:pt x="685" y="332"/>
                    <a:pt x="695" y="324"/>
                  </a:cubicBezTo>
                  <a:cubicBezTo>
                    <a:pt x="705" y="316"/>
                    <a:pt x="716" y="308"/>
                    <a:pt x="725" y="298"/>
                  </a:cubicBezTo>
                  <a:cubicBezTo>
                    <a:pt x="729" y="293"/>
                    <a:pt x="733" y="287"/>
                    <a:pt x="738" y="283"/>
                  </a:cubicBezTo>
                  <a:cubicBezTo>
                    <a:pt x="741" y="282"/>
                    <a:pt x="743" y="280"/>
                    <a:pt x="745" y="278"/>
                  </a:cubicBezTo>
                  <a:cubicBezTo>
                    <a:pt x="745" y="278"/>
                    <a:pt x="746" y="278"/>
                    <a:pt x="746" y="278"/>
                  </a:cubicBezTo>
                  <a:cubicBezTo>
                    <a:pt x="758" y="276"/>
                    <a:pt x="768" y="279"/>
                    <a:pt x="779" y="281"/>
                  </a:cubicBezTo>
                  <a:cubicBezTo>
                    <a:pt x="788" y="284"/>
                    <a:pt x="796" y="285"/>
                    <a:pt x="804" y="289"/>
                  </a:cubicBezTo>
                  <a:cubicBezTo>
                    <a:pt x="804" y="289"/>
                    <a:pt x="805" y="289"/>
                    <a:pt x="805" y="289"/>
                  </a:cubicBezTo>
                  <a:cubicBezTo>
                    <a:pt x="807" y="290"/>
                    <a:pt x="808" y="291"/>
                    <a:pt x="810" y="292"/>
                  </a:cubicBezTo>
                  <a:cubicBezTo>
                    <a:pt x="828" y="302"/>
                    <a:pt x="847" y="320"/>
                    <a:pt x="852" y="341"/>
                  </a:cubicBezTo>
                  <a:cubicBezTo>
                    <a:pt x="852" y="342"/>
                    <a:pt x="852" y="342"/>
                    <a:pt x="852" y="342"/>
                  </a:cubicBezTo>
                  <a:cubicBezTo>
                    <a:pt x="854" y="351"/>
                    <a:pt x="846" y="359"/>
                    <a:pt x="839" y="365"/>
                  </a:cubicBezTo>
                  <a:cubicBezTo>
                    <a:pt x="832" y="371"/>
                    <a:pt x="825" y="377"/>
                    <a:pt x="817" y="382"/>
                  </a:cubicBezTo>
                  <a:cubicBezTo>
                    <a:pt x="806" y="391"/>
                    <a:pt x="792" y="397"/>
                    <a:pt x="778" y="402"/>
                  </a:cubicBezTo>
                  <a:cubicBezTo>
                    <a:pt x="766" y="406"/>
                    <a:pt x="754" y="407"/>
                    <a:pt x="741" y="410"/>
                  </a:cubicBezTo>
                  <a:close/>
                  <a:moveTo>
                    <a:pt x="521" y="621"/>
                  </a:moveTo>
                  <a:cubicBezTo>
                    <a:pt x="520" y="621"/>
                    <a:pt x="520" y="621"/>
                    <a:pt x="519" y="621"/>
                  </a:cubicBezTo>
                  <a:cubicBezTo>
                    <a:pt x="521" y="620"/>
                    <a:pt x="522" y="617"/>
                    <a:pt x="522" y="615"/>
                  </a:cubicBezTo>
                  <a:cubicBezTo>
                    <a:pt x="523" y="613"/>
                    <a:pt x="520" y="613"/>
                    <a:pt x="520" y="614"/>
                  </a:cubicBezTo>
                  <a:cubicBezTo>
                    <a:pt x="520" y="616"/>
                    <a:pt x="519" y="617"/>
                    <a:pt x="519" y="618"/>
                  </a:cubicBezTo>
                  <a:cubicBezTo>
                    <a:pt x="518" y="618"/>
                    <a:pt x="517" y="619"/>
                    <a:pt x="516" y="619"/>
                  </a:cubicBezTo>
                  <a:cubicBezTo>
                    <a:pt x="515" y="619"/>
                    <a:pt x="515" y="620"/>
                    <a:pt x="516" y="621"/>
                  </a:cubicBezTo>
                  <a:cubicBezTo>
                    <a:pt x="514" y="621"/>
                    <a:pt x="513" y="621"/>
                    <a:pt x="512" y="621"/>
                  </a:cubicBezTo>
                  <a:cubicBezTo>
                    <a:pt x="509" y="622"/>
                    <a:pt x="506" y="623"/>
                    <a:pt x="504" y="624"/>
                  </a:cubicBezTo>
                  <a:cubicBezTo>
                    <a:pt x="501" y="625"/>
                    <a:pt x="499" y="625"/>
                    <a:pt x="497" y="624"/>
                  </a:cubicBezTo>
                  <a:cubicBezTo>
                    <a:pt x="497" y="623"/>
                    <a:pt x="497" y="623"/>
                    <a:pt x="496" y="622"/>
                  </a:cubicBezTo>
                  <a:cubicBezTo>
                    <a:pt x="495" y="621"/>
                    <a:pt x="495" y="620"/>
                    <a:pt x="493" y="619"/>
                  </a:cubicBezTo>
                  <a:cubicBezTo>
                    <a:pt x="493" y="619"/>
                    <a:pt x="492" y="619"/>
                    <a:pt x="492" y="619"/>
                  </a:cubicBezTo>
                  <a:cubicBezTo>
                    <a:pt x="492" y="619"/>
                    <a:pt x="492" y="619"/>
                    <a:pt x="491" y="619"/>
                  </a:cubicBezTo>
                  <a:cubicBezTo>
                    <a:pt x="491" y="619"/>
                    <a:pt x="490" y="618"/>
                    <a:pt x="490" y="618"/>
                  </a:cubicBezTo>
                  <a:cubicBezTo>
                    <a:pt x="491" y="616"/>
                    <a:pt x="492" y="615"/>
                    <a:pt x="494" y="613"/>
                  </a:cubicBezTo>
                  <a:cubicBezTo>
                    <a:pt x="495" y="611"/>
                    <a:pt x="498" y="609"/>
                    <a:pt x="499" y="606"/>
                  </a:cubicBezTo>
                  <a:cubicBezTo>
                    <a:pt x="503" y="600"/>
                    <a:pt x="506" y="592"/>
                    <a:pt x="513" y="588"/>
                  </a:cubicBezTo>
                  <a:cubicBezTo>
                    <a:pt x="518" y="585"/>
                    <a:pt x="522" y="583"/>
                    <a:pt x="525" y="578"/>
                  </a:cubicBezTo>
                  <a:cubicBezTo>
                    <a:pt x="528" y="571"/>
                    <a:pt x="532" y="566"/>
                    <a:pt x="536" y="560"/>
                  </a:cubicBezTo>
                  <a:cubicBezTo>
                    <a:pt x="547" y="548"/>
                    <a:pt x="558" y="537"/>
                    <a:pt x="570" y="526"/>
                  </a:cubicBezTo>
                  <a:cubicBezTo>
                    <a:pt x="573" y="523"/>
                    <a:pt x="577" y="519"/>
                    <a:pt x="580" y="515"/>
                  </a:cubicBezTo>
                  <a:cubicBezTo>
                    <a:pt x="582" y="512"/>
                    <a:pt x="585" y="507"/>
                    <a:pt x="589" y="505"/>
                  </a:cubicBezTo>
                  <a:cubicBezTo>
                    <a:pt x="590" y="504"/>
                    <a:pt x="590" y="502"/>
                    <a:pt x="588" y="503"/>
                  </a:cubicBezTo>
                  <a:cubicBezTo>
                    <a:pt x="585" y="504"/>
                    <a:pt x="582" y="508"/>
                    <a:pt x="579" y="511"/>
                  </a:cubicBezTo>
                  <a:cubicBezTo>
                    <a:pt x="576" y="515"/>
                    <a:pt x="573" y="519"/>
                    <a:pt x="569" y="523"/>
                  </a:cubicBezTo>
                  <a:cubicBezTo>
                    <a:pt x="565" y="526"/>
                    <a:pt x="562" y="529"/>
                    <a:pt x="559" y="532"/>
                  </a:cubicBezTo>
                  <a:cubicBezTo>
                    <a:pt x="559" y="531"/>
                    <a:pt x="560" y="530"/>
                    <a:pt x="561" y="529"/>
                  </a:cubicBezTo>
                  <a:cubicBezTo>
                    <a:pt x="563" y="526"/>
                    <a:pt x="566" y="522"/>
                    <a:pt x="569" y="519"/>
                  </a:cubicBezTo>
                  <a:cubicBezTo>
                    <a:pt x="574" y="513"/>
                    <a:pt x="580" y="507"/>
                    <a:pt x="584" y="500"/>
                  </a:cubicBezTo>
                  <a:cubicBezTo>
                    <a:pt x="584" y="500"/>
                    <a:pt x="584" y="500"/>
                    <a:pt x="584" y="500"/>
                  </a:cubicBezTo>
                  <a:cubicBezTo>
                    <a:pt x="592" y="504"/>
                    <a:pt x="601" y="507"/>
                    <a:pt x="610" y="506"/>
                  </a:cubicBezTo>
                  <a:cubicBezTo>
                    <a:pt x="614" y="505"/>
                    <a:pt x="618" y="505"/>
                    <a:pt x="623" y="505"/>
                  </a:cubicBezTo>
                  <a:cubicBezTo>
                    <a:pt x="617" y="510"/>
                    <a:pt x="609" y="520"/>
                    <a:pt x="608" y="521"/>
                  </a:cubicBezTo>
                  <a:cubicBezTo>
                    <a:pt x="594" y="537"/>
                    <a:pt x="577" y="551"/>
                    <a:pt x="563" y="567"/>
                  </a:cubicBezTo>
                  <a:cubicBezTo>
                    <a:pt x="555" y="575"/>
                    <a:pt x="547" y="582"/>
                    <a:pt x="540" y="590"/>
                  </a:cubicBezTo>
                  <a:cubicBezTo>
                    <a:pt x="533" y="596"/>
                    <a:pt x="529" y="602"/>
                    <a:pt x="527" y="610"/>
                  </a:cubicBezTo>
                  <a:cubicBezTo>
                    <a:pt x="526" y="611"/>
                    <a:pt x="526" y="613"/>
                    <a:pt x="525" y="616"/>
                  </a:cubicBezTo>
                  <a:cubicBezTo>
                    <a:pt x="525" y="616"/>
                    <a:pt x="525" y="616"/>
                    <a:pt x="524" y="616"/>
                  </a:cubicBezTo>
                  <a:cubicBezTo>
                    <a:pt x="524" y="616"/>
                    <a:pt x="523" y="617"/>
                    <a:pt x="523" y="617"/>
                  </a:cubicBezTo>
                  <a:cubicBezTo>
                    <a:pt x="522" y="618"/>
                    <a:pt x="521" y="619"/>
                    <a:pt x="521" y="621"/>
                  </a:cubicBezTo>
                  <a:cubicBezTo>
                    <a:pt x="521" y="621"/>
                    <a:pt x="521" y="621"/>
                    <a:pt x="521" y="621"/>
                  </a:cubicBezTo>
                  <a:close/>
                  <a:moveTo>
                    <a:pt x="453" y="616"/>
                  </a:moveTo>
                  <a:cubicBezTo>
                    <a:pt x="451" y="615"/>
                    <a:pt x="449" y="613"/>
                    <a:pt x="448" y="612"/>
                  </a:cubicBezTo>
                  <a:cubicBezTo>
                    <a:pt x="448" y="611"/>
                    <a:pt x="448" y="610"/>
                    <a:pt x="447" y="610"/>
                  </a:cubicBezTo>
                  <a:cubicBezTo>
                    <a:pt x="450" y="612"/>
                    <a:pt x="453" y="613"/>
                    <a:pt x="457" y="614"/>
                  </a:cubicBezTo>
                  <a:cubicBezTo>
                    <a:pt x="458" y="615"/>
                    <a:pt x="459" y="616"/>
                    <a:pt x="460" y="617"/>
                  </a:cubicBezTo>
                  <a:cubicBezTo>
                    <a:pt x="465" y="619"/>
                    <a:pt x="471" y="620"/>
                    <a:pt x="476" y="622"/>
                  </a:cubicBezTo>
                  <a:cubicBezTo>
                    <a:pt x="482" y="624"/>
                    <a:pt x="486" y="624"/>
                    <a:pt x="492" y="622"/>
                  </a:cubicBezTo>
                  <a:cubicBezTo>
                    <a:pt x="492" y="622"/>
                    <a:pt x="492" y="622"/>
                    <a:pt x="492" y="622"/>
                  </a:cubicBezTo>
                  <a:cubicBezTo>
                    <a:pt x="492" y="623"/>
                    <a:pt x="493" y="623"/>
                    <a:pt x="493" y="624"/>
                  </a:cubicBezTo>
                  <a:cubicBezTo>
                    <a:pt x="494" y="628"/>
                    <a:pt x="498" y="630"/>
                    <a:pt x="503" y="629"/>
                  </a:cubicBezTo>
                  <a:cubicBezTo>
                    <a:pt x="506" y="628"/>
                    <a:pt x="508" y="627"/>
                    <a:pt x="511" y="625"/>
                  </a:cubicBezTo>
                  <a:cubicBezTo>
                    <a:pt x="513" y="625"/>
                    <a:pt x="515" y="625"/>
                    <a:pt x="517" y="625"/>
                  </a:cubicBezTo>
                  <a:cubicBezTo>
                    <a:pt x="518" y="634"/>
                    <a:pt x="509" y="640"/>
                    <a:pt x="501" y="639"/>
                  </a:cubicBezTo>
                  <a:cubicBezTo>
                    <a:pt x="492" y="639"/>
                    <a:pt x="484" y="635"/>
                    <a:pt x="476" y="632"/>
                  </a:cubicBezTo>
                  <a:cubicBezTo>
                    <a:pt x="472" y="630"/>
                    <a:pt x="468" y="628"/>
                    <a:pt x="464" y="626"/>
                  </a:cubicBezTo>
                  <a:cubicBezTo>
                    <a:pt x="461" y="624"/>
                    <a:pt x="458" y="621"/>
                    <a:pt x="454" y="619"/>
                  </a:cubicBezTo>
                  <a:cubicBezTo>
                    <a:pt x="454" y="619"/>
                    <a:pt x="453" y="619"/>
                    <a:pt x="453" y="619"/>
                  </a:cubicBezTo>
                  <a:cubicBezTo>
                    <a:pt x="454" y="618"/>
                    <a:pt x="454" y="617"/>
                    <a:pt x="453" y="616"/>
                  </a:cubicBezTo>
                  <a:close/>
                  <a:moveTo>
                    <a:pt x="360" y="549"/>
                  </a:moveTo>
                  <a:cubicBezTo>
                    <a:pt x="361" y="525"/>
                    <a:pt x="362" y="499"/>
                    <a:pt x="367" y="475"/>
                  </a:cubicBezTo>
                  <a:cubicBezTo>
                    <a:pt x="367" y="474"/>
                    <a:pt x="367" y="474"/>
                    <a:pt x="366" y="473"/>
                  </a:cubicBezTo>
                  <a:cubicBezTo>
                    <a:pt x="366" y="473"/>
                    <a:pt x="366" y="473"/>
                    <a:pt x="367" y="473"/>
                  </a:cubicBezTo>
                  <a:cubicBezTo>
                    <a:pt x="368" y="472"/>
                    <a:pt x="370" y="471"/>
                    <a:pt x="372" y="471"/>
                  </a:cubicBezTo>
                  <a:cubicBezTo>
                    <a:pt x="372" y="471"/>
                    <a:pt x="372" y="471"/>
                    <a:pt x="372" y="471"/>
                  </a:cubicBezTo>
                  <a:cubicBezTo>
                    <a:pt x="372" y="471"/>
                    <a:pt x="372" y="471"/>
                    <a:pt x="372" y="472"/>
                  </a:cubicBezTo>
                  <a:cubicBezTo>
                    <a:pt x="371" y="472"/>
                    <a:pt x="371" y="473"/>
                    <a:pt x="371" y="474"/>
                  </a:cubicBezTo>
                  <a:cubicBezTo>
                    <a:pt x="371" y="476"/>
                    <a:pt x="370" y="478"/>
                    <a:pt x="370" y="479"/>
                  </a:cubicBezTo>
                  <a:cubicBezTo>
                    <a:pt x="370" y="480"/>
                    <a:pt x="371" y="480"/>
                    <a:pt x="371" y="480"/>
                  </a:cubicBezTo>
                  <a:cubicBezTo>
                    <a:pt x="372" y="478"/>
                    <a:pt x="373" y="475"/>
                    <a:pt x="373" y="473"/>
                  </a:cubicBezTo>
                  <a:cubicBezTo>
                    <a:pt x="373" y="472"/>
                    <a:pt x="374" y="471"/>
                    <a:pt x="373" y="470"/>
                  </a:cubicBezTo>
                  <a:cubicBezTo>
                    <a:pt x="376" y="469"/>
                    <a:pt x="378" y="468"/>
                    <a:pt x="380" y="466"/>
                  </a:cubicBezTo>
                  <a:cubicBezTo>
                    <a:pt x="380" y="467"/>
                    <a:pt x="380" y="467"/>
                    <a:pt x="380" y="468"/>
                  </a:cubicBezTo>
                  <a:cubicBezTo>
                    <a:pt x="380" y="468"/>
                    <a:pt x="380" y="469"/>
                    <a:pt x="380" y="469"/>
                  </a:cubicBezTo>
                  <a:cubicBezTo>
                    <a:pt x="377" y="475"/>
                    <a:pt x="377" y="484"/>
                    <a:pt x="376" y="490"/>
                  </a:cubicBezTo>
                  <a:cubicBezTo>
                    <a:pt x="374" y="499"/>
                    <a:pt x="375" y="507"/>
                    <a:pt x="375" y="516"/>
                  </a:cubicBezTo>
                  <a:cubicBezTo>
                    <a:pt x="375" y="526"/>
                    <a:pt x="375" y="535"/>
                    <a:pt x="374" y="545"/>
                  </a:cubicBezTo>
                  <a:cubicBezTo>
                    <a:pt x="373" y="550"/>
                    <a:pt x="372" y="556"/>
                    <a:pt x="371" y="561"/>
                  </a:cubicBezTo>
                  <a:cubicBezTo>
                    <a:pt x="370" y="565"/>
                    <a:pt x="369" y="568"/>
                    <a:pt x="369" y="571"/>
                  </a:cubicBezTo>
                  <a:cubicBezTo>
                    <a:pt x="369" y="571"/>
                    <a:pt x="369" y="571"/>
                    <a:pt x="368" y="571"/>
                  </a:cubicBezTo>
                  <a:cubicBezTo>
                    <a:pt x="366" y="575"/>
                    <a:pt x="368" y="580"/>
                    <a:pt x="365" y="584"/>
                  </a:cubicBezTo>
                  <a:cubicBezTo>
                    <a:pt x="364" y="585"/>
                    <a:pt x="364" y="586"/>
                    <a:pt x="363" y="587"/>
                  </a:cubicBezTo>
                  <a:cubicBezTo>
                    <a:pt x="363" y="586"/>
                    <a:pt x="363" y="585"/>
                    <a:pt x="363" y="584"/>
                  </a:cubicBezTo>
                  <a:cubicBezTo>
                    <a:pt x="363" y="572"/>
                    <a:pt x="360" y="561"/>
                    <a:pt x="360" y="549"/>
                  </a:cubicBezTo>
                  <a:close/>
                  <a:moveTo>
                    <a:pt x="359" y="574"/>
                  </a:moveTo>
                  <a:cubicBezTo>
                    <a:pt x="360" y="581"/>
                    <a:pt x="361" y="587"/>
                    <a:pt x="357" y="593"/>
                  </a:cubicBezTo>
                  <a:cubicBezTo>
                    <a:pt x="356" y="594"/>
                    <a:pt x="355" y="595"/>
                    <a:pt x="355" y="596"/>
                  </a:cubicBezTo>
                  <a:cubicBezTo>
                    <a:pt x="354" y="596"/>
                    <a:pt x="353" y="597"/>
                    <a:pt x="352" y="598"/>
                  </a:cubicBezTo>
                  <a:cubicBezTo>
                    <a:pt x="351" y="598"/>
                    <a:pt x="351" y="599"/>
                    <a:pt x="350" y="599"/>
                  </a:cubicBezTo>
                  <a:cubicBezTo>
                    <a:pt x="350" y="599"/>
                    <a:pt x="349" y="599"/>
                    <a:pt x="349" y="599"/>
                  </a:cubicBezTo>
                  <a:cubicBezTo>
                    <a:pt x="349" y="598"/>
                    <a:pt x="349" y="596"/>
                    <a:pt x="349" y="595"/>
                  </a:cubicBezTo>
                  <a:cubicBezTo>
                    <a:pt x="350" y="595"/>
                    <a:pt x="350" y="596"/>
                    <a:pt x="350" y="596"/>
                  </a:cubicBezTo>
                  <a:cubicBezTo>
                    <a:pt x="350" y="596"/>
                    <a:pt x="351" y="596"/>
                    <a:pt x="351" y="595"/>
                  </a:cubicBezTo>
                  <a:cubicBezTo>
                    <a:pt x="351" y="591"/>
                    <a:pt x="352" y="587"/>
                    <a:pt x="352" y="582"/>
                  </a:cubicBezTo>
                  <a:cubicBezTo>
                    <a:pt x="351" y="579"/>
                    <a:pt x="351" y="576"/>
                    <a:pt x="350" y="573"/>
                  </a:cubicBezTo>
                  <a:cubicBezTo>
                    <a:pt x="351" y="575"/>
                    <a:pt x="352" y="577"/>
                    <a:pt x="352" y="580"/>
                  </a:cubicBezTo>
                  <a:cubicBezTo>
                    <a:pt x="352" y="583"/>
                    <a:pt x="352" y="587"/>
                    <a:pt x="352" y="590"/>
                  </a:cubicBezTo>
                  <a:cubicBezTo>
                    <a:pt x="352" y="591"/>
                    <a:pt x="353" y="591"/>
                    <a:pt x="353" y="590"/>
                  </a:cubicBezTo>
                  <a:cubicBezTo>
                    <a:pt x="353" y="586"/>
                    <a:pt x="353" y="582"/>
                    <a:pt x="353" y="578"/>
                  </a:cubicBezTo>
                  <a:cubicBezTo>
                    <a:pt x="352" y="574"/>
                    <a:pt x="352" y="571"/>
                    <a:pt x="350" y="568"/>
                  </a:cubicBezTo>
                  <a:cubicBezTo>
                    <a:pt x="350" y="568"/>
                    <a:pt x="349" y="568"/>
                    <a:pt x="349" y="568"/>
                  </a:cubicBezTo>
                  <a:cubicBezTo>
                    <a:pt x="349" y="567"/>
                    <a:pt x="349" y="566"/>
                    <a:pt x="349" y="565"/>
                  </a:cubicBezTo>
                  <a:cubicBezTo>
                    <a:pt x="348" y="562"/>
                    <a:pt x="348" y="558"/>
                    <a:pt x="348" y="554"/>
                  </a:cubicBezTo>
                  <a:cubicBezTo>
                    <a:pt x="347" y="551"/>
                    <a:pt x="348" y="548"/>
                    <a:pt x="347" y="544"/>
                  </a:cubicBezTo>
                  <a:cubicBezTo>
                    <a:pt x="347" y="538"/>
                    <a:pt x="347" y="532"/>
                    <a:pt x="346" y="526"/>
                  </a:cubicBezTo>
                  <a:cubicBezTo>
                    <a:pt x="346" y="525"/>
                    <a:pt x="345" y="525"/>
                    <a:pt x="345" y="526"/>
                  </a:cubicBezTo>
                  <a:cubicBezTo>
                    <a:pt x="345" y="533"/>
                    <a:pt x="344" y="540"/>
                    <a:pt x="346" y="547"/>
                  </a:cubicBezTo>
                  <a:cubicBezTo>
                    <a:pt x="347" y="553"/>
                    <a:pt x="346" y="561"/>
                    <a:pt x="347" y="567"/>
                  </a:cubicBezTo>
                  <a:cubicBezTo>
                    <a:pt x="347" y="574"/>
                    <a:pt x="350" y="580"/>
                    <a:pt x="349" y="586"/>
                  </a:cubicBezTo>
                  <a:cubicBezTo>
                    <a:pt x="349" y="587"/>
                    <a:pt x="349" y="588"/>
                    <a:pt x="349" y="590"/>
                  </a:cubicBezTo>
                  <a:cubicBezTo>
                    <a:pt x="349" y="589"/>
                    <a:pt x="349" y="589"/>
                    <a:pt x="349" y="588"/>
                  </a:cubicBezTo>
                  <a:cubicBezTo>
                    <a:pt x="347" y="584"/>
                    <a:pt x="345" y="579"/>
                    <a:pt x="344" y="575"/>
                  </a:cubicBezTo>
                  <a:cubicBezTo>
                    <a:pt x="342" y="564"/>
                    <a:pt x="340" y="552"/>
                    <a:pt x="340" y="541"/>
                  </a:cubicBezTo>
                  <a:cubicBezTo>
                    <a:pt x="340" y="522"/>
                    <a:pt x="344" y="504"/>
                    <a:pt x="340" y="485"/>
                  </a:cubicBezTo>
                  <a:cubicBezTo>
                    <a:pt x="340" y="485"/>
                    <a:pt x="341" y="485"/>
                    <a:pt x="341" y="485"/>
                  </a:cubicBezTo>
                  <a:cubicBezTo>
                    <a:pt x="349" y="482"/>
                    <a:pt x="356" y="478"/>
                    <a:pt x="364" y="474"/>
                  </a:cubicBezTo>
                  <a:cubicBezTo>
                    <a:pt x="361" y="484"/>
                    <a:pt x="360" y="496"/>
                    <a:pt x="359" y="506"/>
                  </a:cubicBezTo>
                  <a:cubicBezTo>
                    <a:pt x="359" y="518"/>
                    <a:pt x="358" y="530"/>
                    <a:pt x="357" y="542"/>
                  </a:cubicBezTo>
                  <a:cubicBezTo>
                    <a:pt x="357" y="553"/>
                    <a:pt x="358" y="563"/>
                    <a:pt x="359" y="574"/>
                  </a:cubicBezTo>
                  <a:close/>
                  <a:moveTo>
                    <a:pt x="323" y="576"/>
                  </a:moveTo>
                  <a:cubicBezTo>
                    <a:pt x="323" y="576"/>
                    <a:pt x="323" y="576"/>
                    <a:pt x="323" y="576"/>
                  </a:cubicBezTo>
                  <a:cubicBezTo>
                    <a:pt x="322" y="577"/>
                    <a:pt x="322" y="577"/>
                    <a:pt x="321" y="578"/>
                  </a:cubicBezTo>
                  <a:cubicBezTo>
                    <a:pt x="320" y="578"/>
                    <a:pt x="320" y="579"/>
                    <a:pt x="319" y="579"/>
                  </a:cubicBezTo>
                  <a:cubicBezTo>
                    <a:pt x="319" y="579"/>
                    <a:pt x="319" y="579"/>
                    <a:pt x="319" y="579"/>
                  </a:cubicBezTo>
                  <a:cubicBezTo>
                    <a:pt x="311" y="566"/>
                    <a:pt x="307" y="551"/>
                    <a:pt x="302" y="537"/>
                  </a:cubicBezTo>
                  <a:cubicBezTo>
                    <a:pt x="297" y="523"/>
                    <a:pt x="291" y="509"/>
                    <a:pt x="286" y="495"/>
                  </a:cubicBezTo>
                  <a:cubicBezTo>
                    <a:pt x="282" y="486"/>
                    <a:pt x="277" y="478"/>
                    <a:pt x="272" y="469"/>
                  </a:cubicBezTo>
                  <a:cubicBezTo>
                    <a:pt x="274" y="471"/>
                    <a:pt x="276" y="473"/>
                    <a:pt x="279" y="475"/>
                  </a:cubicBezTo>
                  <a:cubicBezTo>
                    <a:pt x="286" y="480"/>
                    <a:pt x="294" y="484"/>
                    <a:pt x="303" y="487"/>
                  </a:cubicBezTo>
                  <a:cubicBezTo>
                    <a:pt x="303" y="487"/>
                    <a:pt x="303" y="487"/>
                    <a:pt x="303" y="487"/>
                  </a:cubicBezTo>
                  <a:cubicBezTo>
                    <a:pt x="303" y="491"/>
                    <a:pt x="304" y="495"/>
                    <a:pt x="305" y="499"/>
                  </a:cubicBezTo>
                  <a:cubicBezTo>
                    <a:pt x="305" y="503"/>
                    <a:pt x="306" y="506"/>
                    <a:pt x="307" y="510"/>
                  </a:cubicBezTo>
                  <a:cubicBezTo>
                    <a:pt x="309" y="517"/>
                    <a:pt x="313" y="524"/>
                    <a:pt x="316" y="531"/>
                  </a:cubicBezTo>
                  <a:cubicBezTo>
                    <a:pt x="321" y="545"/>
                    <a:pt x="326" y="560"/>
                    <a:pt x="336" y="571"/>
                  </a:cubicBezTo>
                  <a:cubicBezTo>
                    <a:pt x="335" y="571"/>
                    <a:pt x="334" y="570"/>
                    <a:pt x="333" y="570"/>
                  </a:cubicBezTo>
                  <a:cubicBezTo>
                    <a:pt x="330" y="570"/>
                    <a:pt x="327" y="571"/>
                    <a:pt x="325" y="573"/>
                  </a:cubicBezTo>
                  <a:cubicBezTo>
                    <a:pt x="325" y="574"/>
                    <a:pt x="324" y="574"/>
                    <a:pt x="324" y="575"/>
                  </a:cubicBezTo>
                  <a:cubicBezTo>
                    <a:pt x="323" y="574"/>
                    <a:pt x="323" y="574"/>
                    <a:pt x="322" y="574"/>
                  </a:cubicBezTo>
                  <a:cubicBezTo>
                    <a:pt x="322" y="574"/>
                    <a:pt x="321" y="574"/>
                    <a:pt x="322" y="574"/>
                  </a:cubicBezTo>
                  <a:cubicBezTo>
                    <a:pt x="322" y="575"/>
                    <a:pt x="322" y="575"/>
                    <a:pt x="323" y="576"/>
                  </a:cubicBezTo>
                  <a:close/>
                  <a:moveTo>
                    <a:pt x="176" y="253"/>
                  </a:moveTo>
                  <a:cubicBezTo>
                    <a:pt x="172" y="261"/>
                    <a:pt x="166" y="272"/>
                    <a:pt x="168" y="281"/>
                  </a:cubicBezTo>
                  <a:cubicBezTo>
                    <a:pt x="167" y="278"/>
                    <a:pt x="166" y="274"/>
                    <a:pt x="165" y="270"/>
                  </a:cubicBezTo>
                  <a:cubicBezTo>
                    <a:pt x="165" y="271"/>
                    <a:pt x="166" y="271"/>
                    <a:pt x="167" y="271"/>
                  </a:cubicBezTo>
                  <a:cubicBezTo>
                    <a:pt x="167" y="272"/>
                    <a:pt x="167" y="271"/>
                    <a:pt x="167" y="271"/>
                  </a:cubicBezTo>
                  <a:cubicBezTo>
                    <a:pt x="167" y="269"/>
                    <a:pt x="165" y="267"/>
                    <a:pt x="165" y="265"/>
                  </a:cubicBezTo>
                  <a:cubicBezTo>
                    <a:pt x="166" y="262"/>
                    <a:pt x="166" y="259"/>
                    <a:pt x="167" y="256"/>
                  </a:cubicBezTo>
                  <a:cubicBezTo>
                    <a:pt x="168" y="251"/>
                    <a:pt x="170" y="245"/>
                    <a:pt x="173" y="241"/>
                  </a:cubicBezTo>
                  <a:cubicBezTo>
                    <a:pt x="174" y="241"/>
                    <a:pt x="173" y="241"/>
                    <a:pt x="173" y="241"/>
                  </a:cubicBezTo>
                  <a:cubicBezTo>
                    <a:pt x="169" y="246"/>
                    <a:pt x="167" y="252"/>
                    <a:pt x="165" y="258"/>
                  </a:cubicBezTo>
                  <a:cubicBezTo>
                    <a:pt x="165" y="258"/>
                    <a:pt x="165" y="258"/>
                    <a:pt x="165" y="259"/>
                  </a:cubicBezTo>
                  <a:cubicBezTo>
                    <a:pt x="164" y="257"/>
                    <a:pt x="164" y="256"/>
                    <a:pt x="164" y="255"/>
                  </a:cubicBezTo>
                  <a:cubicBezTo>
                    <a:pt x="164" y="252"/>
                    <a:pt x="164" y="249"/>
                    <a:pt x="165" y="246"/>
                  </a:cubicBezTo>
                  <a:cubicBezTo>
                    <a:pt x="165" y="245"/>
                    <a:pt x="165" y="245"/>
                    <a:pt x="165" y="245"/>
                  </a:cubicBezTo>
                  <a:cubicBezTo>
                    <a:pt x="165" y="245"/>
                    <a:pt x="165" y="245"/>
                    <a:pt x="165" y="245"/>
                  </a:cubicBezTo>
                  <a:cubicBezTo>
                    <a:pt x="165" y="244"/>
                    <a:pt x="165" y="244"/>
                    <a:pt x="165" y="244"/>
                  </a:cubicBezTo>
                  <a:cubicBezTo>
                    <a:pt x="167" y="237"/>
                    <a:pt x="170" y="232"/>
                    <a:pt x="174" y="226"/>
                  </a:cubicBezTo>
                  <a:cubicBezTo>
                    <a:pt x="174" y="226"/>
                    <a:pt x="173" y="226"/>
                    <a:pt x="173" y="226"/>
                  </a:cubicBezTo>
                  <a:cubicBezTo>
                    <a:pt x="170" y="229"/>
                    <a:pt x="167" y="234"/>
                    <a:pt x="165" y="239"/>
                  </a:cubicBezTo>
                  <a:cubicBezTo>
                    <a:pt x="165" y="237"/>
                    <a:pt x="165" y="236"/>
                    <a:pt x="165" y="234"/>
                  </a:cubicBezTo>
                  <a:cubicBezTo>
                    <a:pt x="165" y="230"/>
                    <a:pt x="166" y="226"/>
                    <a:pt x="166" y="222"/>
                  </a:cubicBezTo>
                  <a:cubicBezTo>
                    <a:pt x="166" y="221"/>
                    <a:pt x="164" y="221"/>
                    <a:pt x="164" y="222"/>
                  </a:cubicBezTo>
                  <a:cubicBezTo>
                    <a:pt x="164" y="224"/>
                    <a:pt x="164" y="227"/>
                    <a:pt x="164" y="229"/>
                  </a:cubicBezTo>
                  <a:cubicBezTo>
                    <a:pt x="164" y="231"/>
                    <a:pt x="163" y="233"/>
                    <a:pt x="163" y="235"/>
                  </a:cubicBezTo>
                  <a:cubicBezTo>
                    <a:pt x="163" y="238"/>
                    <a:pt x="163" y="241"/>
                    <a:pt x="164" y="244"/>
                  </a:cubicBezTo>
                  <a:cubicBezTo>
                    <a:pt x="164" y="245"/>
                    <a:pt x="163" y="247"/>
                    <a:pt x="163" y="248"/>
                  </a:cubicBezTo>
                  <a:cubicBezTo>
                    <a:pt x="163" y="250"/>
                    <a:pt x="162" y="253"/>
                    <a:pt x="162" y="257"/>
                  </a:cubicBezTo>
                  <a:cubicBezTo>
                    <a:pt x="161" y="250"/>
                    <a:pt x="160" y="244"/>
                    <a:pt x="160" y="237"/>
                  </a:cubicBezTo>
                  <a:cubicBezTo>
                    <a:pt x="161" y="233"/>
                    <a:pt x="161" y="229"/>
                    <a:pt x="159" y="226"/>
                  </a:cubicBezTo>
                  <a:cubicBezTo>
                    <a:pt x="156" y="222"/>
                    <a:pt x="152" y="218"/>
                    <a:pt x="151" y="212"/>
                  </a:cubicBezTo>
                  <a:cubicBezTo>
                    <a:pt x="151" y="204"/>
                    <a:pt x="151" y="198"/>
                    <a:pt x="146" y="190"/>
                  </a:cubicBezTo>
                  <a:cubicBezTo>
                    <a:pt x="144" y="187"/>
                    <a:pt x="141" y="183"/>
                    <a:pt x="140" y="179"/>
                  </a:cubicBezTo>
                  <a:cubicBezTo>
                    <a:pt x="139" y="178"/>
                    <a:pt x="138" y="170"/>
                    <a:pt x="141" y="171"/>
                  </a:cubicBezTo>
                  <a:cubicBezTo>
                    <a:pt x="143" y="171"/>
                    <a:pt x="144" y="172"/>
                    <a:pt x="146" y="173"/>
                  </a:cubicBezTo>
                  <a:cubicBezTo>
                    <a:pt x="151" y="175"/>
                    <a:pt x="158" y="178"/>
                    <a:pt x="160" y="184"/>
                  </a:cubicBezTo>
                  <a:cubicBezTo>
                    <a:pt x="161" y="186"/>
                    <a:pt x="162" y="189"/>
                    <a:pt x="164" y="190"/>
                  </a:cubicBezTo>
                  <a:cubicBezTo>
                    <a:pt x="164" y="192"/>
                    <a:pt x="166" y="194"/>
                    <a:pt x="166" y="195"/>
                  </a:cubicBezTo>
                  <a:cubicBezTo>
                    <a:pt x="167" y="197"/>
                    <a:pt x="168" y="199"/>
                    <a:pt x="169" y="200"/>
                  </a:cubicBezTo>
                  <a:cubicBezTo>
                    <a:pt x="170" y="202"/>
                    <a:pt x="170" y="203"/>
                    <a:pt x="171" y="205"/>
                  </a:cubicBezTo>
                  <a:cubicBezTo>
                    <a:pt x="172" y="213"/>
                    <a:pt x="178" y="221"/>
                    <a:pt x="180" y="229"/>
                  </a:cubicBezTo>
                  <a:cubicBezTo>
                    <a:pt x="181" y="233"/>
                    <a:pt x="182" y="238"/>
                    <a:pt x="183" y="242"/>
                  </a:cubicBezTo>
                  <a:cubicBezTo>
                    <a:pt x="184" y="247"/>
                    <a:pt x="184" y="251"/>
                    <a:pt x="185" y="256"/>
                  </a:cubicBezTo>
                  <a:cubicBezTo>
                    <a:pt x="185" y="256"/>
                    <a:pt x="185" y="256"/>
                    <a:pt x="185" y="256"/>
                  </a:cubicBezTo>
                  <a:cubicBezTo>
                    <a:pt x="184" y="258"/>
                    <a:pt x="182" y="260"/>
                    <a:pt x="181" y="263"/>
                  </a:cubicBezTo>
                  <a:cubicBezTo>
                    <a:pt x="179" y="267"/>
                    <a:pt x="179" y="271"/>
                    <a:pt x="179" y="275"/>
                  </a:cubicBezTo>
                  <a:cubicBezTo>
                    <a:pt x="177" y="287"/>
                    <a:pt x="178" y="301"/>
                    <a:pt x="180" y="312"/>
                  </a:cubicBezTo>
                  <a:cubicBezTo>
                    <a:pt x="181" y="318"/>
                    <a:pt x="182" y="325"/>
                    <a:pt x="184" y="331"/>
                  </a:cubicBezTo>
                  <a:cubicBezTo>
                    <a:pt x="179" y="322"/>
                    <a:pt x="178" y="312"/>
                    <a:pt x="174" y="303"/>
                  </a:cubicBezTo>
                  <a:cubicBezTo>
                    <a:pt x="173" y="297"/>
                    <a:pt x="171" y="291"/>
                    <a:pt x="169" y="286"/>
                  </a:cubicBezTo>
                  <a:cubicBezTo>
                    <a:pt x="169" y="286"/>
                    <a:pt x="170" y="286"/>
                    <a:pt x="170" y="285"/>
                  </a:cubicBezTo>
                  <a:cubicBezTo>
                    <a:pt x="170" y="280"/>
                    <a:pt x="170" y="275"/>
                    <a:pt x="171" y="270"/>
                  </a:cubicBezTo>
                  <a:cubicBezTo>
                    <a:pt x="172" y="264"/>
                    <a:pt x="174" y="258"/>
                    <a:pt x="176" y="253"/>
                  </a:cubicBezTo>
                  <a:cubicBezTo>
                    <a:pt x="176" y="253"/>
                    <a:pt x="176" y="253"/>
                    <a:pt x="176" y="253"/>
                  </a:cubicBezTo>
                  <a:close/>
                  <a:moveTo>
                    <a:pt x="157" y="248"/>
                  </a:moveTo>
                  <a:cubicBezTo>
                    <a:pt x="158" y="254"/>
                    <a:pt x="159" y="260"/>
                    <a:pt x="160" y="266"/>
                  </a:cubicBezTo>
                  <a:cubicBezTo>
                    <a:pt x="162" y="271"/>
                    <a:pt x="163" y="276"/>
                    <a:pt x="165" y="281"/>
                  </a:cubicBezTo>
                  <a:cubicBezTo>
                    <a:pt x="163" y="278"/>
                    <a:pt x="162" y="275"/>
                    <a:pt x="161" y="273"/>
                  </a:cubicBezTo>
                  <a:cubicBezTo>
                    <a:pt x="157" y="261"/>
                    <a:pt x="152" y="250"/>
                    <a:pt x="148" y="238"/>
                  </a:cubicBezTo>
                  <a:cubicBezTo>
                    <a:pt x="140" y="219"/>
                    <a:pt x="131" y="197"/>
                    <a:pt x="136" y="176"/>
                  </a:cubicBezTo>
                  <a:cubicBezTo>
                    <a:pt x="136" y="177"/>
                    <a:pt x="136" y="177"/>
                    <a:pt x="136" y="177"/>
                  </a:cubicBezTo>
                  <a:cubicBezTo>
                    <a:pt x="137" y="186"/>
                    <a:pt x="145" y="191"/>
                    <a:pt x="147" y="200"/>
                  </a:cubicBezTo>
                  <a:cubicBezTo>
                    <a:pt x="148" y="205"/>
                    <a:pt x="147" y="211"/>
                    <a:pt x="149" y="216"/>
                  </a:cubicBezTo>
                  <a:cubicBezTo>
                    <a:pt x="150" y="221"/>
                    <a:pt x="156" y="225"/>
                    <a:pt x="157" y="230"/>
                  </a:cubicBezTo>
                  <a:cubicBezTo>
                    <a:pt x="158" y="236"/>
                    <a:pt x="157" y="242"/>
                    <a:pt x="157" y="248"/>
                  </a:cubicBezTo>
                  <a:close/>
                  <a:moveTo>
                    <a:pt x="163" y="261"/>
                  </a:moveTo>
                  <a:cubicBezTo>
                    <a:pt x="163" y="261"/>
                    <a:pt x="163" y="262"/>
                    <a:pt x="164" y="263"/>
                  </a:cubicBezTo>
                  <a:cubicBezTo>
                    <a:pt x="164" y="264"/>
                    <a:pt x="164" y="265"/>
                    <a:pt x="164" y="266"/>
                  </a:cubicBezTo>
                  <a:cubicBezTo>
                    <a:pt x="163" y="264"/>
                    <a:pt x="163" y="262"/>
                    <a:pt x="163" y="261"/>
                  </a:cubicBezTo>
                  <a:close/>
                  <a:moveTo>
                    <a:pt x="213" y="192"/>
                  </a:moveTo>
                  <a:cubicBezTo>
                    <a:pt x="206" y="196"/>
                    <a:pt x="200" y="201"/>
                    <a:pt x="196" y="208"/>
                  </a:cubicBezTo>
                  <a:cubicBezTo>
                    <a:pt x="194" y="213"/>
                    <a:pt x="192" y="218"/>
                    <a:pt x="192" y="223"/>
                  </a:cubicBezTo>
                  <a:cubicBezTo>
                    <a:pt x="190" y="220"/>
                    <a:pt x="189" y="218"/>
                    <a:pt x="187" y="215"/>
                  </a:cubicBezTo>
                  <a:cubicBezTo>
                    <a:pt x="184" y="210"/>
                    <a:pt x="183" y="204"/>
                    <a:pt x="182" y="197"/>
                  </a:cubicBezTo>
                  <a:cubicBezTo>
                    <a:pt x="179" y="184"/>
                    <a:pt x="177" y="170"/>
                    <a:pt x="174" y="157"/>
                  </a:cubicBezTo>
                  <a:cubicBezTo>
                    <a:pt x="172" y="143"/>
                    <a:pt x="169" y="130"/>
                    <a:pt x="164" y="117"/>
                  </a:cubicBezTo>
                  <a:cubicBezTo>
                    <a:pt x="164" y="115"/>
                    <a:pt x="162" y="111"/>
                    <a:pt x="160" y="110"/>
                  </a:cubicBezTo>
                  <a:cubicBezTo>
                    <a:pt x="160" y="102"/>
                    <a:pt x="160" y="95"/>
                    <a:pt x="161" y="87"/>
                  </a:cubicBezTo>
                  <a:cubicBezTo>
                    <a:pt x="161" y="81"/>
                    <a:pt x="161" y="74"/>
                    <a:pt x="164" y="68"/>
                  </a:cubicBezTo>
                  <a:cubicBezTo>
                    <a:pt x="167" y="63"/>
                    <a:pt x="169" y="72"/>
                    <a:pt x="170" y="74"/>
                  </a:cubicBezTo>
                  <a:cubicBezTo>
                    <a:pt x="171" y="78"/>
                    <a:pt x="173" y="80"/>
                    <a:pt x="176" y="82"/>
                  </a:cubicBezTo>
                  <a:cubicBezTo>
                    <a:pt x="183" y="89"/>
                    <a:pt x="187" y="98"/>
                    <a:pt x="189" y="107"/>
                  </a:cubicBezTo>
                  <a:cubicBezTo>
                    <a:pt x="191" y="112"/>
                    <a:pt x="191" y="116"/>
                    <a:pt x="191" y="121"/>
                  </a:cubicBezTo>
                  <a:cubicBezTo>
                    <a:pt x="191" y="123"/>
                    <a:pt x="192" y="125"/>
                    <a:pt x="193" y="127"/>
                  </a:cubicBezTo>
                  <a:cubicBezTo>
                    <a:pt x="194" y="128"/>
                    <a:pt x="196" y="129"/>
                    <a:pt x="197" y="129"/>
                  </a:cubicBezTo>
                  <a:cubicBezTo>
                    <a:pt x="200" y="131"/>
                    <a:pt x="202" y="132"/>
                    <a:pt x="203" y="135"/>
                  </a:cubicBezTo>
                  <a:cubicBezTo>
                    <a:pt x="205" y="139"/>
                    <a:pt x="207" y="143"/>
                    <a:pt x="208" y="146"/>
                  </a:cubicBezTo>
                  <a:cubicBezTo>
                    <a:pt x="212" y="155"/>
                    <a:pt x="214" y="164"/>
                    <a:pt x="213" y="174"/>
                  </a:cubicBezTo>
                  <a:cubicBezTo>
                    <a:pt x="213" y="180"/>
                    <a:pt x="212" y="186"/>
                    <a:pt x="213" y="192"/>
                  </a:cubicBezTo>
                  <a:close/>
                  <a:moveTo>
                    <a:pt x="193" y="242"/>
                  </a:moveTo>
                  <a:cubicBezTo>
                    <a:pt x="193" y="240"/>
                    <a:pt x="192" y="239"/>
                    <a:pt x="192" y="238"/>
                  </a:cubicBezTo>
                  <a:cubicBezTo>
                    <a:pt x="192" y="236"/>
                    <a:pt x="191" y="234"/>
                    <a:pt x="191" y="233"/>
                  </a:cubicBezTo>
                  <a:cubicBezTo>
                    <a:pt x="191" y="232"/>
                    <a:pt x="191" y="232"/>
                    <a:pt x="191" y="232"/>
                  </a:cubicBezTo>
                  <a:cubicBezTo>
                    <a:pt x="192" y="232"/>
                    <a:pt x="192" y="233"/>
                    <a:pt x="193" y="234"/>
                  </a:cubicBezTo>
                  <a:cubicBezTo>
                    <a:pt x="194" y="237"/>
                    <a:pt x="194" y="239"/>
                    <a:pt x="193" y="242"/>
                  </a:cubicBezTo>
                  <a:close/>
                  <a:moveTo>
                    <a:pt x="189" y="237"/>
                  </a:moveTo>
                  <a:cubicBezTo>
                    <a:pt x="189" y="239"/>
                    <a:pt x="190" y="241"/>
                    <a:pt x="190" y="243"/>
                  </a:cubicBezTo>
                  <a:cubicBezTo>
                    <a:pt x="190" y="244"/>
                    <a:pt x="190" y="245"/>
                    <a:pt x="191" y="246"/>
                  </a:cubicBezTo>
                  <a:cubicBezTo>
                    <a:pt x="189" y="248"/>
                    <a:pt x="188" y="251"/>
                    <a:pt x="186" y="254"/>
                  </a:cubicBezTo>
                  <a:cubicBezTo>
                    <a:pt x="186" y="246"/>
                    <a:pt x="183" y="237"/>
                    <a:pt x="181" y="228"/>
                  </a:cubicBezTo>
                  <a:cubicBezTo>
                    <a:pt x="180" y="224"/>
                    <a:pt x="179" y="219"/>
                    <a:pt x="177" y="214"/>
                  </a:cubicBezTo>
                  <a:cubicBezTo>
                    <a:pt x="177" y="214"/>
                    <a:pt x="177" y="215"/>
                    <a:pt x="177" y="215"/>
                  </a:cubicBezTo>
                  <a:cubicBezTo>
                    <a:pt x="181" y="220"/>
                    <a:pt x="185" y="225"/>
                    <a:pt x="190" y="230"/>
                  </a:cubicBezTo>
                  <a:cubicBezTo>
                    <a:pt x="188" y="231"/>
                    <a:pt x="188" y="235"/>
                    <a:pt x="189" y="237"/>
                  </a:cubicBezTo>
                  <a:close/>
                  <a:moveTo>
                    <a:pt x="161" y="121"/>
                  </a:moveTo>
                  <a:cubicBezTo>
                    <a:pt x="162" y="124"/>
                    <a:pt x="163" y="128"/>
                    <a:pt x="165" y="131"/>
                  </a:cubicBezTo>
                  <a:cubicBezTo>
                    <a:pt x="165" y="132"/>
                    <a:pt x="166" y="134"/>
                    <a:pt x="167" y="135"/>
                  </a:cubicBezTo>
                  <a:cubicBezTo>
                    <a:pt x="167" y="136"/>
                    <a:pt x="167" y="137"/>
                    <a:pt x="167" y="138"/>
                  </a:cubicBezTo>
                  <a:cubicBezTo>
                    <a:pt x="170" y="150"/>
                    <a:pt x="172" y="162"/>
                    <a:pt x="174" y="173"/>
                  </a:cubicBezTo>
                  <a:cubicBezTo>
                    <a:pt x="176" y="184"/>
                    <a:pt x="177" y="196"/>
                    <a:pt x="180" y="207"/>
                  </a:cubicBezTo>
                  <a:cubicBezTo>
                    <a:pt x="182" y="213"/>
                    <a:pt x="185" y="218"/>
                    <a:pt x="188" y="223"/>
                  </a:cubicBezTo>
                  <a:cubicBezTo>
                    <a:pt x="186" y="221"/>
                    <a:pt x="184" y="218"/>
                    <a:pt x="182" y="216"/>
                  </a:cubicBezTo>
                  <a:cubicBezTo>
                    <a:pt x="175" y="206"/>
                    <a:pt x="169" y="195"/>
                    <a:pt x="167" y="183"/>
                  </a:cubicBezTo>
                  <a:cubicBezTo>
                    <a:pt x="164" y="171"/>
                    <a:pt x="162" y="159"/>
                    <a:pt x="161" y="148"/>
                  </a:cubicBezTo>
                  <a:cubicBezTo>
                    <a:pt x="160" y="142"/>
                    <a:pt x="160" y="137"/>
                    <a:pt x="159" y="132"/>
                  </a:cubicBezTo>
                  <a:cubicBezTo>
                    <a:pt x="159" y="127"/>
                    <a:pt x="158" y="123"/>
                    <a:pt x="158" y="118"/>
                  </a:cubicBezTo>
                  <a:cubicBezTo>
                    <a:pt x="158" y="118"/>
                    <a:pt x="158" y="118"/>
                    <a:pt x="158" y="117"/>
                  </a:cubicBezTo>
                  <a:cubicBezTo>
                    <a:pt x="159" y="119"/>
                    <a:pt x="160" y="120"/>
                    <a:pt x="161" y="121"/>
                  </a:cubicBezTo>
                  <a:close/>
                  <a:moveTo>
                    <a:pt x="184" y="312"/>
                  </a:moveTo>
                  <a:cubicBezTo>
                    <a:pt x="182" y="304"/>
                    <a:pt x="181" y="297"/>
                    <a:pt x="181" y="290"/>
                  </a:cubicBezTo>
                  <a:cubicBezTo>
                    <a:pt x="181" y="288"/>
                    <a:pt x="181" y="286"/>
                    <a:pt x="182" y="284"/>
                  </a:cubicBezTo>
                  <a:cubicBezTo>
                    <a:pt x="185" y="294"/>
                    <a:pt x="191" y="303"/>
                    <a:pt x="198" y="311"/>
                  </a:cubicBezTo>
                  <a:cubicBezTo>
                    <a:pt x="202" y="315"/>
                    <a:pt x="206" y="320"/>
                    <a:pt x="211" y="324"/>
                  </a:cubicBezTo>
                  <a:cubicBezTo>
                    <a:pt x="210" y="328"/>
                    <a:pt x="211" y="332"/>
                    <a:pt x="209" y="336"/>
                  </a:cubicBezTo>
                  <a:cubicBezTo>
                    <a:pt x="208" y="338"/>
                    <a:pt x="207" y="344"/>
                    <a:pt x="204" y="345"/>
                  </a:cubicBezTo>
                  <a:cubicBezTo>
                    <a:pt x="202" y="347"/>
                    <a:pt x="197" y="345"/>
                    <a:pt x="194" y="344"/>
                  </a:cubicBezTo>
                  <a:cubicBezTo>
                    <a:pt x="192" y="339"/>
                    <a:pt x="189" y="335"/>
                    <a:pt x="188" y="329"/>
                  </a:cubicBezTo>
                  <a:cubicBezTo>
                    <a:pt x="186" y="324"/>
                    <a:pt x="185" y="318"/>
                    <a:pt x="184" y="312"/>
                  </a:cubicBezTo>
                  <a:close/>
                  <a:moveTo>
                    <a:pt x="208" y="347"/>
                  </a:moveTo>
                  <a:cubicBezTo>
                    <a:pt x="210" y="344"/>
                    <a:pt x="211" y="340"/>
                    <a:pt x="212" y="336"/>
                  </a:cubicBezTo>
                  <a:cubicBezTo>
                    <a:pt x="213" y="333"/>
                    <a:pt x="213" y="330"/>
                    <a:pt x="213" y="327"/>
                  </a:cubicBezTo>
                  <a:cubicBezTo>
                    <a:pt x="218" y="331"/>
                    <a:pt x="223" y="335"/>
                    <a:pt x="229" y="338"/>
                  </a:cubicBezTo>
                  <a:cubicBezTo>
                    <a:pt x="230" y="338"/>
                    <a:pt x="230" y="338"/>
                    <a:pt x="231" y="338"/>
                  </a:cubicBezTo>
                  <a:cubicBezTo>
                    <a:pt x="229" y="341"/>
                    <a:pt x="229" y="345"/>
                    <a:pt x="228" y="348"/>
                  </a:cubicBezTo>
                  <a:cubicBezTo>
                    <a:pt x="228" y="354"/>
                    <a:pt x="228" y="359"/>
                    <a:pt x="229" y="364"/>
                  </a:cubicBezTo>
                  <a:cubicBezTo>
                    <a:pt x="230" y="370"/>
                    <a:pt x="234" y="376"/>
                    <a:pt x="235" y="382"/>
                  </a:cubicBezTo>
                  <a:cubicBezTo>
                    <a:pt x="236" y="386"/>
                    <a:pt x="235" y="390"/>
                    <a:pt x="235" y="395"/>
                  </a:cubicBezTo>
                  <a:cubicBezTo>
                    <a:pt x="235" y="400"/>
                    <a:pt x="235" y="405"/>
                    <a:pt x="236" y="410"/>
                  </a:cubicBezTo>
                  <a:cubicBezTo>
                    <a:pt x="236" y="412"/>
                    <a:pt x="236" y="413"/>
                    <a:pt x="236" y="415"/>
                  </a:cubicBezTo>
                  <a:cubicBezTo>
                    <a:pt x="235" y="414"/>
                    <a:pt x="234" y="413"/>
                    <a:pt x="232" y="412"/>
                  </a:cubicBezTo>
                  <a:cubicBezTo>
                    <a:pt x="227" y="411"/>
                    <a:pt x="224" y="414"/>
                    <a:pt x="219" y="414"/>
                  </a:cubicBezTo>
                  <a:cubicBezTo>
                    <a:pt x="217" y="414"/>
                    <a:pt x="215" y="414"/>
                    <a:pt x="214" y="415"/>
                  </a:cubicBezTo>
                  <a:cubicBezTo>
                    <a:pt x="213" y="408"/>
                    <a:pt x="211" y="402"/>
                    <a:pt x="211" y="396"/>
                  </a:cubicBezTo>
                  <a:cubicBezTo>
                    <a:pt x="210" y="390"/>
                    <a:pt x="209" y="384"/>
                    <a:pt x="208" y="377"/>
                  </a:cubicBezTo>
                  <a:cubicBezTo>
                    <a:pt x="207" y="372"/>
                    <a:pt x="206" y="367"/>
                    <a:pt x="203" y="362"/>
                  </a:cubicBezTo>
                  <a:cubicBezTo>
                    <a:pt x="200" y="358"/>
                    <a:pt x="198" y="353"/>
                    <a:pt x="195" y="347"/>
                  </a:cubicBezTo>
                  <a:cubicBezTo>
                    <a:pt x="195" y="347"/>
                    <a:pt x="195" y="347"/>
                    <a:pt x="195" y="347"/>
                  </a:cubicBezTo>
                  <a:cubicBezTo>
                    <a:pt x="200" y="348"/>
                    <a:pt x="204" y="350"/>
                    <a:pt x="208" y="347"/>
                  </a:cubicBezTo>
                  <a:close/>
                  <a:moveTo>
                    <a:pt x="233" y="367"/>
                  </a:moveTo>
                  <a:cubicBezTo>
                    <a:pt x="232" y="361"/>
                    <a:pt x="231" y="355"/>
                    <a:pt x="232" y="348"/>
                  </a:cubicBezTo>
                  <a:cubicBezTo>
                    <a:pt x="232" y="346"/>
                    <a:pt x="233" y="342"/>
                    <a:pt x="233" y="339"/>
                  </a:cubicBezTo>
                  <a:cubicBezTo>
                    <a:pt x="240" y="343"/>
                    <a:pt x="248" y="347"/>
                    <a:pt x="255" y="346"/>
                  </a:cubicBezTo>
                  <a:cubicBezTo>
                    <a:pt x="250" y="353"/>
                    <a:pt x="246" y="361"/>
                    <a:pt x="242" y="368"/>
                  </a:cubicBezTo>
                  <a:cubicBezTo>
                    <a:pt x="240" y="372"/>
                    <a:pt x="239" y="376"/>
                    <a:pt x="238" y="380"/>
                  </a:cubicBezTo>
                  <a:cubicBezTo>
                    <a:pt x="237" y="375"/>
                    <a:pt x="235" y="371"/>
                    <a:pt x="233" y="367"/>
                  </a:cubicBezTo>
                  <a:close/>
                  <a:moveTo>
                    <a:pt x="246" y="367"/>
                  </a:moveTo>
                  <a:cubicBezTo>
                    <a:pt x="252" y="355"/>
                    <a:pt x="260" y="342"/>
                    <a:pt x="271" y="334"/>
                  </a:cubicBezTo>
                  <a:cubicBezTo>
                    <a:pt x="281" y="327"/>
                    <a:pt x="291" y="320"/>
                    <a:pt x="303" y="315"/>
                  </a:cubicBezTo>
                  <a:cubicBezTo>
                    <a:pt x="308" y="314"/>
                    <a:pt x="313" y="312"/>
                    <a:pt x="318" y="311"/>
                  </a:cubicBezTo>
                  <a:cubicBezTo>
                    <a:pt x="325" y="310"/>
                    <a:pt x="331" y="309"/>
                    <a:pt x="338" y="309"/>
                  </a:cubicBezTo>
                  <a:cubicBezTo>
                    <a:pt x="348" y="308"/>
                    <a:pt x="358" y="309"/>
                    <a:pt x="368" y="311"/>
                  </a:cubicBezTo>
                  <a:cubicBezTo>
                    <a:pt x="371" y="311"/>
                    <a:pt x="410" y="317"/>
                    <a:pt x="409" y="321"/>
                  </a:cubicBezTo>
                  <a:cubicBezTo>
                    <a:pt x="409" y="321"/>
                    <a:pt x="409" y="321"/>
                    <a:pt x="409" y="322"/>
                  </a:cubicBezTo>
                  <a:cubicBezTo>
                    <a:pt x="409" y="322"/>
                    <a:pt x="409" y="322"/>
                    <a:pt x="409" y="322"/>
                  </a:cubicBezTo>
                  <a:cubicBezTo>
                    <a:pt x="409" y="322"/>
                    <a:pt x="408" y="323"/>
                    <a:pt x="408" y="324"/>
                  </a:cubicBezTo>
                  <a:cubicBezTo>
                    <a:pt x="408" y="323"/>
                    <a:pt x="408" y="323"/>
                    <a:pt x="408" y="323"/>
                  </a:cubicBezTo>
                  <a:cubicBezTo>
                    <a:pt x="394" y="317"/>
                    <a:pt x="378" y="315"/>
                    <a:pt x="363" y="314"/>
                  </a:cubicBezTo>
                  <a:cubicBezTo>
                    <a:pt x="355" y="314"/>
                    <a:pt x="348" y="315"/>
                    <a:pt x="340" y="314"/>
                  </a:cubicBezTo>
                  <a:cubicBezTo>
                    <a:pt x="333" y="314"/>
                    <a:pt x="327" y="314"/>
                    <a:pt x="320" y="314"/>
                  </a:cubicBezTo>
                  <a:cubicBezTo>
                    <a:pt x="306" y="316"/>
                    <a:pt x="291" y="323"/>
                    <a:pt x="280" y="330"/>
                  </a:cubicBezTo>
                  <a:cubicBezTo>
                    <a:pt x="267" y="338"/>
                    <a:pt x="257" y="349"/>
                    <a:pt x="253" y="363"/>
                  </a:cubicBezTo>
                  <a:cubicBezTo>
                    <a:pt x="252" y="363"/>
                    <a:pt x="254" y="364"/>
                    <a:pt x="254" y="363"/>
                  </a:cubicBezTo>
                  <a:cubicBezTo>
                    <a:pt x="261" y="349"/>
                    <a:pt x="272" y="338"/>
                    <a:pt x="286" y="330"/>
                  </a:cubicBezTo>
                  <a:cubicBezTo>
                    <a:pt x="299" y="324"/>
                    <a:pt x="312" y="317"/>
                    <a:pt x="327" y="317"/>
                  </a:cubicBezTo>
                  <a:cubicBezTo>
                    <a:pt x="333" y="317"/>
                    <a:pt x="340" y="318"/>
                    <a:pt x="347" y="318"/>
                  </a:cubicBezTo>
                  <a:cubicBezTo>
                    <a:pt x="353" y="317"/>
                    <a:pt x="360" y="317"/>
                    <a:pt x="367" y="318"/>
                  </a:cubicBezTo>
                  <a:cubicBezTo>
                    <a:pt x="374" y="319"/>
                    <a:pt x="382" y="320"/>
                    <a:pt x="389" y="321"/>
                  </a:cubicBezTo>
                  <a:cubicBezTo>
                    <a:pt x="395" y="322"/>
                    <a:pt x="402" y="325"/>
                    <a:pt x="408" y="324"/>
                  </a:cubicBezTo>
                  <a:cubicBezTo>
                    <a:pt x="408" y="324"/>
                    <a:pt x="408" y="324"/>
                    <a:pt x="408" y="324"/>
                  </a:cubicBezTo>
                  <a:cubicBezTo>
                    <a:pt x="408" y="325"/>
                    <a:pt x="407" y="327"/>
                    <a:pt x="407" y="328"/>
                  </a:cubicBezTo>
                  <a:cubicBezTo>
                    <a:pt x="401" y="325"/>
                    <a:pt x="394" y="326"/>
                    <a:pt x="387" y="326"/>
                  </a:cubicBezTo>
                  <a:cubicBezTo>
                    <a:pt x="379" y="325"/>
                    <a:pt x="371" y="323"/>
                    <a:pt x="363" y="322"/>
                  </a:cubicBezTo>
                  <a:cubicBezTo>
                    <a:pt x="363" y="322"/>
                    <a:pt x="363" y="323"/>
                    <a:pt x="363" y="323"/>
                  </a:cubicBezTo>
                  <a:cubicBezTo>
                    <a:pt x="369" y="325"/>
                    <a:pt x="377" y="326"/>
                    <a:pt x="384" y="327"/>
                  </a:cubicBezTo>
                  <a:cubicBezTo>
                    <a:pt x="392" y="327"/>
                    <a:pt x="399" y="327"/>
                    <a:pt x="407" y="330"/>
                  </a:cubicBezTo>
                  <a:cubicBezTo>
                    <a:pt x="407" y="330"/>
                    <a:pt x="407" y="331"/>
                    <a:pt x="406" y="331"/>
                  </a:cubicBezTo>
                  <a:cubicBezTo>
                    <a:pt x="402" y="332"/>
                    <a:pt x="399" y="331"/>
                    <a:pt x="395" y="331"/>
                  </a:cubicBezTo>
                  <a:cubicBezTo>
                    <a:pt x="391" y="331"/>
                    <a:pt x="388" y="331"/>
                    <a:pt x="385" y="330"/>
                  </a:cubicBezTo>
                  <a:cubicBezTo>
                    <a:pt x="384" y="330"/>
                    <a:pt x="383" y="331"/>
                    <a:pt x="384" y="331"/>
                  </a:cubicBezTo>
                  <a:cubicBezTo>
                    <a:pt x="387" y="334"/>
                    <a:pt x="390" y="333"/>
                    <a:pt x="394" y="333"/>
                  </a:cubicBezTo>
                  <a:cubicBezTo>
                    <a:pt x="398" y="333"/>
                    <a:pt x="402" y="334"/>
                    <a:pt x="406" y="334"/>
                  </a:cubicBezTo>
                  <a:cubicBezTo>
                    <a:pt x="406" y="335"/>
                    <a:pt x="406" y="336"/>
                    <a:pt x="406" y="337"/>
                  </a:cubicBezTo>
                  <a:cubicBezTo>
                    <a:pt x="406" y="337"/>
                    <a:pt x="406" y="337"/>
                    <a:pt x="405" y="336"/>
                  </a:cubicBezTo>
                  <a:cubicBezTo>
                    <a:pt x="405" y="336"/>
                    <a:pt x="405" y="335"/>
                    <a:pt x="405" y="335"/>
                  </a:cubicBezTo>
                  <a:cubicBezTo>
                    <a:pt x="398" y="336"/>
                    <a:pt x="392" y="337"/>
                    <a:pt x="386" y="338"/>
                  </a:cubicBezTo>
                  <a:cubicBezTo>
                    <a:pt x="381" y="338"/>
                    <a:pt x="375" y="338"/>
                    <a:pt x="370" y="338"/>
                  </a:cubicBezTo>
                  <a:cubicBezTo>
                    <a:pt x="369" y="339"/>
                    <a:pt x="369" y="339"/>
                    <a:pt x="370" y="339"/>
                  </a:cubicBezTo>
                  <a:cubicBezTo>
                    <a:pt x="376" y="340"/>
                    <a:pt x="382" y="339"/>
                    <a:pt x="388" y="338"/>
                  </a:cubicBezTo>
                  <a:cubicBezTo>
                    <a:pt x="393" y="338"/>
                    <a:pt x="398" y="338"/>
                    <a:pt x="403" y="337"/>
                  </a:cubicBezTo>
                  <a:cubicBezTo>
                    <a:pt x="399" y="339"/>
                    <a:pt x="396" y="341"/>
                    <a:pt x="391" y="341"/>
                  </a:cubicBezTo>
                  <a:cubicBezTo>
                    <a:pt x="388" y="342"/>
                    <a:pt x="384" y="342"/>
                    <a:pt x="380" y="343"/>
                  </a:cubicBezTo>
                  <a:cubicBezTo>
                    <a:pt x="372" y="343"/>
                    <a:pt x="365" y="343"/>
                    <a:pt x="357" y="344"/>
                  </a:cubicBezTo>
                  <a:cubicBezTo>
                    <a:pt x="357" y="345"/>
                    <a:pt x="357" y="345"/>
                    <a:pt x="357" y="345"/>
                  </a:cubicBezTo>
                  <a:cubicBezTo>
                    <a:pt x="366" y="345"/>
                    <a:pt x="375" y="345"/>
                    <a:pt x="383" y="344"/>
                  </a:cubicBezTo>
                  <a:cubicBezTo>
                    <a:pt x="387" y="344"/>
                    <a:pt x="391" y="343"/>
                    <a:pt x="395" y="342"/>
                  </a:cubicBezTo>
                  <a:cubicBezTo>
                    <a:pt x="399" y="341"/>
                    <a:pt x="402" y="341"/>
                    <a:pt x="405" y="338"/>
                  </a:cubicBezTo>
                  <a:cubicBezTo>
                    <a:pt x="406" y="338"/>
                    <a:pt x="406" y="338"/>
                    <a:pt x="406" y="338"/>
                  </a:cubicBezTo>
                  <a:cubicBezTo>
                    <a:pt x="406" y="338"/>
                    <a:pt x="406" y="339"/>
                    <a:pt x="406" y="340"/>
                  </a:cubicBezTo>
                  <a:cubicBezTo>
                    <a:pt x="406" y="340"/>
                    <a:pt x="406" y="340"/>
                    <a:pt x="406" y="340"/>
                  </a:cubicBezTo>
                  <a:cubicBezTo>
                    <a:pt x="401" y="339"/>
                    <a:pt x="397" y="343"/>
                    <a:pt x="392" y="344"/>
                  </a:cubicBezTo>
                  <a:cubicBezTo>
                    <a:pt x="389" y="345"/>
                    <a:pt x="385" y="345"/>
                    <a:pt x="382" y="346"/>
                  </a:cubicBezTo>
                  <a:cubicBezTo>
                    <a:pt x="378" y="347"/>
                    <a:pt x="374" y="348"/>
                    <a:pt x="370" y="348"/>
                  </a:cubicBezTo>
                  <a:cubicBezTo>
                    <a:pt x="363" y="348"/>
                    <a:pt x="354" y="348"/>
                    <a:pt x="347" y="347"/>
                  </a:cubicBezTo>
                  <a:cubicBezTo>
                    <a:pt x="339" y="346"/>
                    <a:pt x="331" y="344"/>
                    <a:pt x="324" y="344"/>
                  </a:cubicBezTo>
                  <a:cubicBezTo>
                    <a:pt x="323" y="344"/>
                    <a:pt x="323" y="345"/>
                    <a:pt x="324" y="346"/>
                  </a:cubicBezTo>
                  <a:cubicBezTo>
                    <a:pt x="332" y="348"/>
                    <a:pt x="340" y="348"/>
                    <a:pt x="349" y="349"/>
                  </a:cubicBezTo>
                  <a:cubicBezTo>
                    <a:pt x="355" y="351"/>
                    <a:pt x="362" y="351"/>
                    <a:pt x="368" y="350"/>
                  </a:cubicBezTo>
                  <a:cubicBezTo>
                    <a:pt x="376" y="349"/>
                    <a:pt x="382" y="347"/>
                    <a:pt x="389" y="346"/>
                  </a:cubicBezTo>
                  <a:cubicBezTo>
                    <a:pt x="390" y="346"/>
                    <a:pt x="391" y="345"/>
                    <a:pt x="392" y="345"/>
                  </a:cubicBezTo>
                  <a:cubicBezTo>
                    <a:pt x="390" y="346"/>
                    <a:pt x="388" y="347"/>
                    <a:pt x="386" y="347"/>
                  </a:cubicBezTo>
                  <a:cubicBezTo>
                    <a:pt x="379" y="349"/>
                    <a:pt x="371" y="350"/>
                    <a:pt x="365" y="353"/>
                  </a:cubicBezTo>
                  <a:cubicBezTo>
                    <a:pt x="364" y="353"/>
                    <a:pt x="364" y="353"/>
                    <a:pt x="365" y="353"/>
                  </a:cubicBezTo>
                  <a:cubicBezTo>
                    <a:pt x="368" y="354"/>
                    <a:pt x="372" y="352"/>
                    <a:pt x="375" y="352"/>
                  </a:cubicBezTo>
                  <a:cubicBezTo>
                    <a:pt x="381" y="350"/>
                    <a:pt x="386" y="349"/>
                    <a:pt x="392" y="347"/>
                  </a:cubicBezTo>
                  <a:cubicBezTo>
                    <a:pt x="393" y="347"/>
                    <a:pt x="406" y="343"/>
                    <a:pt x="406" y="341"/>
                  </a:cubicBezTo>
                  <a:cubicBezTo>
                    <a:pt x="406" y="341"/>
                    <a:pt x="406" y="341"/>
                    <a:pt x="406" y="341"/>
                  </a:cubicBezTo>
                  <a:cubicBezTo>
                    <a:pt x="406" y="342"/>
                    <a:pt x="406" y="343"/>
                    <a:pt x="406" y="344"/>
                  </a:cubicBezTo>
                  <a:cubicBezTo>
                    <a:pt x="405" y="344"/>
                    <a:pt x="403" y="345"/>
                    <a:pt x="401" y="346"/>
                  </a:cubicBezTo>
                  <a:cubicBezTo>
                    <a:pt x="400" y="347"/>
                    <a:pt x="398" y="348"/>
                    <a:pt x="397" y="350"/>
                  </a:cubicBezTo>
                  <a:cubicBezTo>
                    <a:pt x="396" y="350"/>
                    <a:pt x="397" y="350"/>
                    <a:pt x="397" y="350"/>
                  </a:cubicBezTo>
                  <a:cubicBezTo>
                    <a:pt x="395" y="350"/>
                    <a:pt x="393" y="351"/>
                    <a:pt x="392" y="352"/>
                  </a:cubicBezTo>
                  <a:cubicBezTo>
                    <a:pt x="387" y="353"/>
                    <a:pt x="382" y="356"/>
                    <a:pt x="378" y="359"/>
                  </a:cubicBezTo>
                  <a:cubicBezTo>
                    <a:pt x="368" y="365"/>
                    <a:pt x="358" y="370"/>
                    <a:pt x="347" y="372"/>
                  </a:cubicBezTo>
                  <a:cubicBezTo>
                    <a:pt x="346" y="372"/>
                    <a:pt x="346" y="373"/>
                    <a:pt x="347" y="373"/>
                  </a:cubicBezTo>
                  <a:cubicBezTo>
                    <a:pt x="352" y="373"/>
                    <a:pt x="357" y="372"/>
                    <a:pt x="362" y="370"/>
                  </a:cubicBezTo>
                  <a:cubicBezTo>
                    <a:pt x="367" y="368"/>
                    <a:pt x="373" y="365"/>
                    <a:pt x="377" y="362"/>
                  </a:cubicBezTo>
                  <a:cubicBezTo>
                    <a:pt x="383" y="358"/>
                    <a:pt x="389" y="355"/>
                    <a:pt x="396" y="353"/>
                  </a:cubicBezTo>
                  <a:cubicBezTo>
                    <a:pt x="399" y="352"/>
                    <a:pt x="404" y="352"/>
                    <a:pt x="407" y="350"/>
                  </a:cubicBezTo>
                  <a:cubicBezTo>
                    <a:pt x="407" y="350"/>
                    <a:pt x="407" y="351"/>
                    <a:pt x="407" y="352"/>
                  </a:cubicBezTo>
                  <a:cubicBezTo>
                    <a:pt x="406" y="352"/>
                    <a:pt x="404" y="352"/>
                    <a:pt x="403" y="353"/>
                  </a:cubicBezTo>
                  <a:cubicBezTo>
                    <a:pt x="403" y="353"/>
                    <a:pt x="403" y="353"/>
                    <a:pt x="403" y="353"/>
                  </a:cubicBezTo>
                  <a:cubicBezTo>
                    <a:pt x="404" y="353"/>
                    <a:pt x="406" y="353"/>
                    <a:pt x="407" y="352"/>
                  </a:cubicBezTo>
                  <a:cubicBezTo>
                    <a:pt x="407" y="352"/>
                    <a:pt x="407" y="352"/>
                    <a:pt x="408" y="352"/>
                  </a:cubicBezTo>
                  <a:cubicBezTo>
                    <a:pt x="408" y="353"/>
                    <a:pt x="408" y="353"/>
                    <a:pt x="408" y="354"/>
                  </a:cubicBezTo>
                  <a:cubicBezTo>
                    <a:pt x="408" y="354"/>
                    <a:pt x="408" y="354"/>
                    <a:pt x="408" y="354"/>
                  </a:cubicBezTo>
                  <a:cubicBezTo>
                    <a:pt x="405" y="354"/>
                    <a:pt x="402" y="356"/>
                    <a:pt x="400" y="357"/>
                  </a:cubicBezTo>
                  <a:cubicBezTo>
                    <a:pt x="399" y="358"/>
                    <a:pt x="400" y="358"/>
                    <a:pt x="400" y="358"/>
                  </a:cubicBezTo>
                  <a:cubicBezTo>
                    <a:pt x="403" y="357"/>
                    <a:pt x="406" y="357"/>
                    <a:pt x="408" y="355"/>
                  </a:cubicBezTo>
                  <a:cubicBezTo>
                    <a:pt x="408" y="355"/>
                    <a:pt x="408" y="355"/>
                    <a:pt x="408" y="355"/>
                  </a:cubicBezTo>
                  <a:cubicBezTo>
                    <a:pt x="409" y="360"/>
                    <a:pt x="411" y="365"/>
                    <a:pt x="412" y="370"/>
                  </a:cubicBezTo>
                  <a:cubicBezTo>
                    <a:pt x="403" y="375"/>
                    <a:pt x="397" y="386"/>
                    <a:pt x="391" y="394"/>
                  </a:cubicBezTo>
                  <a:cubicBezTo>
                    <a:pt x="391" y="394"/>
                    <a:pt x="391" y="395"/>
                    <a:pt x="391" y="395"/>
                  </a:cubicBezTo>
                  <a:cubicBezTo>
                    <a:pt x="395" y="391"/>
                    <a:pt x="398" y="386"/>
                    <a:pt x="402" y="382"/>
                  </a:cubicBezTo>
                  <a:cubicBezTo>
                    <a:pt x="405" y="379"/>
                    <a:pt x="409" y="375"/>
                    <a:pt x="413" y="371"/>
                  </a:cubicBezTo>
                  <a:cubicBezTo>
                    <a:pt x="414" y="375"/>
                    <a:pt x="415" y="378"/>
                    <a:pt x="416" y="381"/>
                  </a:cubicBezTo>
                  <a:cubicBezTo>
                    <a:pt x="412" y="382"/>
                    <a:pt x="406" y="387"/>
                    <a:pt x="403" y="389"/>
                  </a:cubicBezTo>
                  <a:cubicBezTo>
                    <a:pt x="398" y="393"/>
                    <a:pt x="392" y="399"/>
                    <a:pt x="389" y="405"/>
                  </a:cubicBezTo>
                  <a:cubicBezTo>
                    <a:pt x="389" y="406"/>
                    <a:pt x="390" y="407"/>
                    <a:pt x="390" y="406"/>
                  </a:cubicBezTo>
                  <a:cubicBezTo>
                    <a:pt x="394" y="400"/>
                    <a:pt x="398" y="396"/>
                    <a:pt x="404" y="391"/>
                  </a:cubicBezTo>
                  <a:cubicBezTo>
                    <a:pt x="406" y="389"/>
                    <a:pt x="410" y="386"/>
                    <a:pt x="413" y="385"/>
                  </a:cubicBezTo>
                  <a:cubicBezTo>
                    <a:pt x="414" y="384"/>
                    <a:pt x="416" y="384"/>
                    <a:pt x="417" y="383"/>
                  </a:cubicBezTo>
                  <a:cubicBezTo>
                    <a:pt x="417" y="384"/>
                    <a:pt x="417" y="385"/>
                    <a:pt x="418" y="386"/>
                  </a:cubicBezTo>
                  <a:cubicBezTo>
                    <a:pt x="413" y="387"/>
                    <a:pt x="407" y="395"/>
                    <a:pt x="404" y="398"/>
                  </a:cubicBezTo>
                  <a:cubicBezTo>
                    <a:pt x="402" y="401"/>
                    <a:pt x="399" y="404"/>
                    <a:pt x="396" y="407"/>
                  </a:cubicBezTo>
                  <a:cubicBezTo>
                    <a:pt x="393" y="412"/>
                    <a:pt x="389" y="417"/>
                    <a:pt x="387" y="422"/>
                  </a:cubicBezTo>
                  <a:cubicBezTo>
                    <a:pt x="387" y="423"/>
                    <a:pt x="388" y="423"/>
                    <a:pt x="388" y="422"/>
                  </a:cubicBezTo>
                  <a:cubicBezTo>
                    <a:pt x="392" y="419"/>
                    <a:pt x="393" y="414"/>
                    <a:pt x="396" y="410"/>
                  </a:cubicBezTo>
                  <a:cubicBezTo>
                    <a:pt x="399" y="406"/>
                    <a:pt x="401" y="403"/>
                    <a:pt x="404" y="400"/>
                  </a:cubicBezTo>
                  <a:cubicBezTo>
                    <a:pt x="407" y="397"/>
                    <a:pt x="410" y="394"/>
                    <a:pt x="412" y="392"/>
                  </a:cubicBezTo>
                  <a:cubicBezTo>
                    <a:pt x="414" y="390"/>
                    <a:pt x="416" y="388"/>
                    <a:pt x="418" y="387"/>
                  </a:cubicBezTo>
                  <a:cubicBezTo>
                    <a:pt x="419" y="389"/>
                    <a:pt x="419" y="390"/>
                    <a:pt x="420" y="392"/>
                  </a:cubicBezTo>
                  <a:cubicBezTo>
                    <a:pt x="415" y="394"/>
                    <a:pt x="413" y="399"/>
                    <a:pt x="409" y="402"/>
                  </a:cubicBezTo>
                  <a:cubicBezTo>
                    <a:pt x="407" y="404"/>
                    <a:pt x="402" y="409"/>
                    <a:pt x="404" y="412"/>
                  </a:cubicBezTo>
                  <a:cubicBezTo>
                    <a:pt x="404" y="413"/>
                    <a:pt x="404" y="413"/>
                    <a:pt x="404" y="412"/>
                  </a:cubicBezTo>
                  <a:cubicBezTo>
                    <a:pt x="407" y="408"/>
                    <a:pt x="408" y="404"/>
                    <a:pt x="412" y="400"/>
                  </a:cubicBezTo>
                  <a:cubicBezTo>
                    <a:pt x="415" y="398"/>
                    <a:pt x="418" y="395"/>
                    <a:pt x="420" y="393"/>
                  </a:cubicBezTo>
                  <a:cubicBezTo>
                    <a:pt x="421" y="394"/>
                    <a:pt x="422" y="396"/>
                    <a:pt x="423" y="397"/>
                  </a:cubicBezTo>
                  <a:cubicBezTo>
                    <a:pt x="421" y="399"/>
                    <a:pt x="419" y="403"/>
                    <a:pt x="418" y="405"/>
                  </a:cubicBezTo>
                  <a:cubicBezTo>
                    <a:pt x="418" y="406"/>
                    <a:pt x="419" y="406"/>
                    <a:pt x="419" y="406"/>
                  </a:cubicBezTo>
                  <a:cubicBezTo>
                    <a:pt x="421" y="404"/>
                    <a:pt x="422" y="401"/>
                    <a:pt x="424" y="398"/>
                  </a:cubicBezTo>
                  <a:cubicBezTo>
                    <a:pt x="424" y="399"/>
                    <a:pt x="424" y="400"/>
                    <a:pt x="425" y="400"/>
                  </a:cubicBezTo>
                  <a:cubicBezTo>
                    <a:pt x="426" y="402"/>
                    <a:pt x="428" y="404"/>
                    <a:pt x="429" y="405"/>
                  </a:cubicBezTo>
                  <a:cubicBezTo>
                    <a:pt x="428" y="407"/>
                    <a:pt x="427" y="409"/>
                    <a:pt x="426" y="410"/>
                  </a:cubicBezTo>
                  <a:cubicBezTo>
                    <a:pt x="424" y="414"/>
                    <a:pt x="421" y="417"/>
                    <a:pt x="419" y="421"/>
                  </a:cubicBezTo>
                  <a:cubicBezTo>
                    <a:pt x="413" y="430"/>
                    <a:pt x="407" y="439"/>
                    <a:pt x="399" y="447"/>
                  </a:cubicBezTo>
                  <a:cubicBezTo>
                    <a:pt x="384" y="462"/>
                    <a:pt x="366" y="470"/>
                    <a:pt x="347" y="478"/>
                  </a:cubicBezTo>
                  <a:cubicBezTo>
                    <a:pt x="347" y="478"/>
                    <a:pt x="347" y="478"/>
                    <a:pt x="347" y="478"/>
                  </a:cubicBezTo>
                  <a:cubicBezTo>
                    <a:pt x="342" y="480"/>
                    <a:pt x="337" y="482"/>
                    <a:pt x="331" y="483"/>
                  </a:cubicBezTo>
                  <a:cubicBezTo>
                    <a:pt x="330" y="483"/>
                    <a:pt x="329" y="484"/>
                    <a:pt x="328" y="484"/>
                  </a:cubicBezTo>
                  <a:cubicBezTo>
                    <a:pt x="313" y="486"/>
                    <a:pt x="298" y="483"/>
                    <a:pt x="285" y="475"/>
                  </a:cubicBezTo>
                  <a:cubicBezTo>
                    <a:pt x="281" y="472"/>
                    <a:pt x="275" y="468"/>
                    <a:pt x="272" y="464"/>
                  </a:cubicBezTo>
                  <a:cubicBezTo>
                    <a:pt x="270" y="461"/>
                    <a:pt x="268" y="456"/>
                    <a:pt x="264" y="454"/>
                  </a:cubicBezTo>
                  <a:cubicBezTo>
                    <a:pt x="254" y="449"/>
                    <a:pt x="253" y="437"/>
                    <a:pt x="250" y="427"/>
                  </a:cubicBezTo>
                  <a:cubicBezTo>
                    <a:pt x="249" y="426"/>
                    <a:pt x="248" y="426"/>
                    <a:pt x="248" y="427"/>
                  </a:cubicBezTo>
                  <a:cubicBezTo>
                    <a:pt x="248" y="432"/>
                    <a:pt x="249" y="438"/>
                    <a:pt x="250" y="444"/>
                  </a:cubicBezTo>
                  <a:cubicBezTo>
                    <a:pt x="250" y="443"/>
                    <a:pt x="249" y="443"/>
                    <a:pt x="249" y="442"/>
                  </a:cubicBezTo>
                  <a:cubicBezTo>
                    <a:pt x="247" y="439"/>
                    <a:pt x="245" y="436"/>
                    <a:pt x="244" y="432"/>
                  </a:cubicBezTo>
                  <a:cubicBezTo>
                    <a:pt x="242" y="425"/>
                    <a:pt x="240" y="417"/>
                    <a:pt x="239" y="410"/>
                  </a:cubicBezTo>
                  <a:cubicBezTo>
                    <a:pt x="237" y="395"/>
                    <a:pt x="240" y="381"/>
                    <a:pt x="246" y="367"/>
                  </a:cubicBezTo>
                  <a:close/>
                  <a:moveTo>
                    <a:pt x="407" y="347"/>
                  </a:moveTo>
                  <a:cubicBezTo>
                    <a:pt x="406" y="347"/>
                    <a:pt x="406" y="348"/>
                    <a:pt x="406" y="348"/>
                  </a:cubicBezTo>
                  <a:cubicBezTo>
                    <a:pt x="406" y="347"/>
                    <a:pt x="402" y="348"/>
                    <a:pt x="401" y="349"/>
                  </a:cubicBezTo>
                  <a:cubicBezTo>
                    <a:pt x="400" y="349"/>
                    <a:pt x="399" y="349"/>
                    <a:pt x="398" y="350"/>
                  </a:cubicBezTo>
                  <a:cubicBezTo>
                    <a:pt x="399" y="349"/>
                    <a:pt x="401" y="348"/>
                    <a:pt x="402" y="347"/>
                  </a:cubicBezTo>
                  <a:cubicBezTo>
                    <a:pt x="404" y="346"/>
                    <a:pt x="405" y="346"/>
                    <a:pt x="406" y="345"/>
                  </a:cubicBezTo>
                  <a:cubicBezTo>
                    <a:pt x="406" y="346"/>
                    <a:pt x="407" y="347"/>
                    <a:pt x="407" y="347"/>
                  </a:cubicBezTo>
                  <a:close/>
                  <a:moveTo>
                    <a:pt x="449" y="263"/>
                  </a:moveTo>
                  <a:cubicBezTo>
                    <a:pt x="449" y="261"/>
                    <a:pt x="449" y="258"/>
                    <a:pt x="450" y="256"/>
                  </a:cubicBezTo>
                  <a:cubicBezTo>
                    <a:pt x="450" y="256"/>
                    <a:pt x="450" y="256"/>
                    <a:pt x="450" y="256"/>
                  </a:cubicBezTo>
                  <a:cubicBezTo>
                    <a:pt x="451" y="257"/>
                    <a:pt x="452" y="259"/>
                    <a:pt x="452" y="261"/>
                  </a:cubicBezTo>
                  <a:cubicBezTo>
                    <a:pt x="452" y="261"/>
                    <a:pt x="451" y="262"/>
                    <a:pt x="451" y="263"/>
                  </a:cubicBezTo>
                  <a:cubicBezTo>
                    <a:pt x="450" y="266"/>
                    <a:pt x="451" y="268"/>
                    <a:pt x="451" y="271"/>
                  </a:cubicBezTo>
                  <a:cubicBezTo>
                    <a:pt x="451" y="273"/>
                    <a:pt x="451" y="276"/>
                    <a:pt x="452" y="278"/>
                  </a:cubicBezTo>
                  <a:cubicBezTo>
                    <a:pt x="451" y="278"/>
                    <a:pt x="451" y="278"/>
                    <a:pt x="451" y="279"/>
                  </a:cubicBezTo>
                  <a:cubicBezTo>
                    <a:pt x="451" y="278"/>
                    <a:pt x="451" y="278"/>
                    <a:pt x="451" y="278"/>
                  </a:cubicBezTo>
                  <a:cubicBezTo>
                    <a:pt x="449" y="273"/>
                    <a:pt x="449" y="268"/>
                    <a:pt x="449" y="263"/>
                  </a:cubicBezTo>
                  <a:close/>
                  <a:moveTo>
                    <a:pt x="448" y="255"/>
                  </a:moveTo>
                  <a:cubicBezTo>
                    <a:pt x="448" y="252"/>
                    <a:pt x="448" y="248"/>
                    <a:pt x="448" y="245"/>
                  </a:cubicBezTo>
                  <a:cubicBezTo>
                    <a:pt x="448" y="246"/>
                    <a:pt x="448" y="248"/>
                    <a:pt x="449" y="249"/>
                  </a:cubicBezTo>
                  <a:cubicBezTo>
                    <a:pt x="449" y="250"/>
                    <a:pt x="449" y="252"/>
                    <a:pt x="450" y="253"/>
                  </a:cubicBezTo>
                  <a:cubicBezTo>
                    <a:pt x="449" y="253"/>
                    <a:pt x="448" y="254"/>
                    <a:pt x="448" y="255"/>
                  </a:cubicBezTo>
                  <a:close/>
                  <a:moveTo>
                    <a:pt x="450" y="283"/>
                  </a:moveTo>
                  <a:cubicBezTo>
                    <a:pt x="456" y="280"/>
                    <a:pt x="463" y="279"/>
                    <a:pt x="469" y="277"/>
                  </a:cubicBezTo>
                  <a:cubicBezTo>
                    <a:pt x="477" y="274"/>
                    <a:pt x="485" y="272"/>
                    <a:pt x="493" y="271"/>
                  </a:cubicBezTo>
                  <a:cubicBezTo>
                    <a:pt x="501" y="270"/>
                    <a:pt x="509" y="271"/>
                    <a:pt x="517" y="274"/>
                  </a:cubicBezTo>
                  <a:cubicBezTo>
                    <a:pt x="526" y="276"/>
                    <a:pt x="535" y="277"/>
                    <a:pt x="542" y="281"/>
                  </a:cubicBezTo>
                  <a:cubicBezTo>
                    <a:pt x="549" y="284"/>
                    <a:pt x="556" y="289"/>
                    <a:pt x="562" y="293"/>
                  </a:cubicBezTo>
                  <a:cubicBezTo>
                    <a:pt x="570" y="298"/>
                    <a:pt x="577" y="303"/>
                    <a:pt x="582" y="312"/>
                  </a:cubicBezTo>
                  <a:cubicBezTo>
                    <a:pt x="586" y="318"/>
                    <a:pt x="589" y="323"/>
                    <a:pt x="594" y="328"/>
                  </a:cubicBezTo>
                  <a:cubicBezTo>
                    <a:pt x="594" y="329"/>
                    <a:pt x="594" y="329"/>
                    <a:pt x="594" y="329"/>
                  </a:cubicBezTo>
                  <a:cubicBezTo>
                    <a:pt x="594" y="329"/>
                    <a:pt x="594" y="329"/>
                    <a:pt x="595" y="330"/>
                  </a:cubicBezTo>
                  <a:cubicBezTo>
                    <a:pt x="595" y="330"/>
                    <a:pt x="596" y="330"/>
                    <a:pt x="596" y="330"/>
                  </a:cubicBezTo>
                  <a:cubicBezTo>
                    <a:pt x="596" y="336"/>
                    <a:pt x="597" y="343"/>
                    <a:pt x="598" y="349"/>
                  </a:cubicBezTo>
                  <a:cubicBezTo>
                    <a:pt x="599" y="353"/>
                    <a:pt x="600" y="358"/>
                    <a:pt x="602" y="363"/>
                  </a:cubicBezTo>
                  <a:cubicBezTo>
                    <a:pt x="600" y="362"/>
                    <a:pt x="598" y="361"/>
                    <a:pt x="596" y="360"/>
                  </a:cubicBezTo>
                  <a:cubicBezTo>
                    <a:pt x="593" y="359"/>
                    <a:pt x="590" y="358"/>
                    <a:pt x="587" y="358"/>
                  </a:cubicBezTo>
                  <a:cubicBezTo>
                    <a:pt x="586" y="357"/>
                    <a:pt x="585" y="356"/>
                    <a:pt x="584" y="356"/>
                  </a:cubicBezTo>
                  <a:cubicBezTo>
                    <a:pt x="582" y="355"/>
                    <a:pt x="579" y="354"/>
                    <a:pt x="577" y="354"/>
                  </a:cubicBezTo>
                  <a:cubicBezTo>
                    <a:pt x="577" y="354"/>
                    <a:pt x="576" y="354"/>
                    <a:pt x="577" y="354"/>
                  </a:cubicBezTo>
                  <a:cubicBezTo>
                    <a:pt x="578" y="355"/>
                    <a:pt x="580" y="356"/>
                    <a:pt x="582" y="356"/>
                  </a:cubicBezTo>
                  <a:cubicBezTo>
                    <a:pt x="582" y="356"/>
                    <a:pt x="584" y="357"/>
                    <a:pt x="586" y="357"/>
                  </a:cubicBezTo>
                  <a:cubicBezTo>
                    <a:pt x="582" y="356"/>
                    <a:pt x="579" y="356"/>
                    <a:pt x="575" y="356"/>
                  </a:cubicBezTo>
                  <a:cubicBezTo>
                    <a:pt x="568" y="357"/>
                    <a:pt x="560" y="361"/>
                    <a:pt x="553" y="366"/>
                  </a:cubicBezTo>
                  <a:cubicBezTo>
                    <a:pt x="544" y="369"/>
                    <a:pt x="536" y="371"/>
                    <a:pt x="526" y="374"/>
                  </a:cubicBezTo>
                  <a:cubicBezTo>
                    <a:pt x="521" y="375"/>
                    <a:pt x="516" y="376"/>
                    <a:pt x="510" y="378"/>
                  </a:cubicBezTo>
                  <a:cubicBezTo>
                    <a:pt x="508" y="379"/>
                    <a:pt x="505" y="380"/>
                    <a:pt x="502" y="381"/>
                  </a:cubicBezTo>
                  <a:cubicBezTo>
                    <a:pt x="501" y="381"/>
                    <a:pt x="501" y="382"/>
                    <a:pt x="500" y="382"/>
                  </a:cubicBezTo>
                  <a:cubicBezTo>
                    <a:pt x="500" y="382"/>
                    <a:pt x="500" y="382"/>
                    <a:pt x="500" y="382"/>
                  </a:cubicBezTo>
                  <a:cubicBezTo>
                    <a:pt x="500" y="383"/>
                    <a:pt x="500" y="383"/>
                    <a:pt x="500" y="383"/>
                  </a:cubicBezTo>
                  <a:cubicBezTo>
                    <a:pt x="504" y="385"/>
                    <a:pt x="510" y="380"/>
                    <a:pt x="513" y="379"/>
                  </a:cubicBezTo>
                  <a:cubicBezTo>
                    <a:pt x="518" y="378"/>
                    <a:pt x="523" y="377"/>
                    <a:pt x="529" y="375"/>
                  </a:cubicBezTo>
                  <a:cubicBezTo>
                    <a:pt x="534" y="374"/>
                    <a:pt x="540" y="372"/>
                    <a:pt x="546" y="370"/>
                  </a:cubicBezTo>
                  <a:cubicBezTo>
                    <a:pt x="547" y="370"/>
                    <a:pt x="548" y="370"/>
                    <a:pt x="550" y="369"/>
                  </a:cubicBezTo>
                  <a:cubicBezTo>
                    <a:pt x="549" y="370"/>
                    <a:pt x="548" y="371"/>
                    <a:pt x="547" y="372"/>
                  </a:cubicBezTo>
                  <a:cubicBezTo>
                    <a:pt x="543" y="374"/>
                    <a:pt x="539" y="377"/>
                    <a:pt x="535" y="379"/>
                  </a:cubicBezTo>
                  <a:cubicBezTo>
                    <a:pt x="531" y="381"/>
                    <a:pt x="526" y="382"/>
                    <a:pt x="521" y="384"/>
                  </a:cubicBezTo>
                  <a:cubicBezTo>
                    <a:pt x="517" y="386"/>
                    <a:pt x="513" y="388"/>
                    <a:pt x="508" y="389"/>
                  </a:cubicBezTo>
                  <a:cubicBezTo>
                    <a:pt x="507" y="390"/>
                    <a:pt x="505" y="391"/>
                    <a:pt x="503" y="392"/>
                  </a:cubicBezTo>
                  <a:cubicBezTo>
                    <a:pt x="502" y="392"/>
                    <a:pt x="499" y="394"/>
                    <a:pt x="498" y="394"/>
                  </a:cubicBezTo>
                  <a:cubicBezTo>
                    <a:pt x="498" y="394"/>
                    <a:pt x="498" y="394"/>
                    <a:pt x="498" y="394"/>
                  </a:cubicBezTo>
                  <a:cubicBezTo>
                    <a:pt x="497" y="394"/>
                    <a:pt x="496" y="395"/>
                    <a:pt x="497" y="396"/>
                  </a:cubicBezTo>
                  <a:cubicBezTo>
                    <a:pt x="497" y="396"/>
                    <a:pt x="497" y="396"/>
                    <a:pt x="497" y="396"/>
                  </a:cubicBezTo>
                  <a:cubicBezTo>
                    <a:pt x="497" y="396"/>
                    <a:pt x="498" y="396"/>
                    <a:pt x="499" y="396"/>
                  </a:cubicBezTo>
                  <a:cubicBezTo>
                    <a:pt x="507" y="392"/>
                    <a:pt x="516" y="388"/>
                    <a:pt x="525" y="384"/>
                  </a:cubicBezTo>
                  <a:cubicBezTo>
                    <a:pt x="532" y="381"/>
                    <a:pt x="540" y="378"/>
                    <a:pt x="546" y="374"/>
                  </a:cubicBezTo>
                  <a:cubicBezTo>
                    <a:pt x="546" y="374"/>
                    <a:pt x="546" y="374"/>
                    <a:pt x="546" y="374"/>
                  </a:cubicBezTo>
                  <a:cubicBezTo>
                    <a:pt x="544" y="376"/>
                    <a:pt x="543" y="379"/>
                    <a:pt x="542" y="381"/>
                  </a:cubicBezTo>
                  <a:cubicBezTo>
                    <a:pt x="542" y="381"/>
                    <a:pt x="542" y="381"/>
                    <a:pt x="542" y="382"/>
                  </a:cubicBezTo>
                  <a:cubicBezTo>
                    <a:pt x="535" y="386"/>
                    <a:pt x="529" y="392"/>
                    <a:pt x="523" y="397"/>
                  </a:cubicBezTo>
                  <a:cubicBezTo>
                    <a:pt x="519" y="401"/>
                    <a:pt x="515" y="406"/>
                    <a:pt x="510" y="408"/>
                  </a:cubicBezTo>
                  <a:cubicBezTo>
                    <a:pt x="507" y="409"/>
                    <a:pt x="505" y="409"/>
                    <a:pt x="504" y="411"/>
                  </a:cubicBezTo>
                  <a:cubicBezTo>
                    <a:pt x="504" y="412"/>
                    <a:pt x="504" y="413"/>
                    <a:pt x="505" y="412"/>
                  </a:cubicBezTo>
                  <a:cubicBezTo>
                    <a:pt x="512" y="408"/>
                    <a:pt x="518" y="403"/>
                    <a:pt x="524" y="398"/>
                  </a:cubicBezTo>
                  <a:cubicBezTo>
                    <a:pt x="528" y="395"/>
                    <a:pt x="532" y="393"/>
                    <a:pt x="535" y="390"/>
                  </a:cubicBezTo>
                  <a:cubicBezTo>
                    <a:pt x="536" y="389"/>
                    <a:pt x="539" y="387"/>
                    <a:pt x="541" y="385"/>
                  </a:cubicBezTo>
                  <a:cubicBezTo>
                    <a:pt x="540" y="387"/>
                    <a:pt x="540" y="389"/>
                    <a:pt x="539" y="391"/>
                  </a:cubicBezTo>
                  <a:cubicBezTo>
                    <a:pt x="539" y="391"/>
                    <a:pt x="539" y="391"/>
                    <a:pt x="539" y="391"/>
                  </a:cubicBezTo>
                  <a:cubicBezTo>
                    <a:pt x="536" y="392"/>
                    <a:pt x="534" y="394"/>
                    <a:pt x="532" y="397"/>
                  </a:cubicBezTo>
                  <a:cubicBezTo>
                    <a:pt x="529" y="400"/>
                    <a:pt x="526" y="403"/>
                    <a:pt x="524" y="407"/>
                  </a:cubicBezTo>
                  <a:cubicBezTo>
                    <a:pt x="522" y="409"/>
                    <a:pt x="521" y="413"/>
                    <a:pt x="519" y="415"/>
                  </a:cubicBezTo>
                  <a:cubicBezTo>
                    <a:pt x="517" y="417"/>
                    <a:pt x="515" y="418"/>
                    <a:pt x="512" y="420"/>
                  </a:cubicBezTo>
                  <a:cubicBezTo>
                    <a:pt x="510" y="422"/>
                    <a:pt x="507" y="424"/>
                    <a:pt x="507" y="428"/>
                  </a:cubicBezTo>
                  <a:cubicBezTo>
                    <a:pt x="507" y="428"/>
                    <a:pt x="508" y="428"/>
                    <a:pt x="508" y="428"/>
                  </a:cubicBezTo>
                  <a:cubicBezTo>
                    <a:pt x="510" y="422"/>
                    <a:pt x="515" y="421"/>
                    <a:pt x="518" y="417"/>
                  </a:cubicBezTo>
                  <a:cubicBezTo>
                    <a:pt x="521" y="414"/>
                    <a:pt x="523" y="411"/>
                    <a:pt x="525" y="408"/>
                  </a:cubicBezTo>
                  <a:cubicBezTo>
                    <a:pt x="529" y="402"/>
                    <a:pt x="534" y="397"/>
                    <a:pt x="539" y="392"/>
                  </a:cubicBezTo>
                  <a:cubicBezTo>
                    <a:pt x="538" y="395"/>
                    <a:pt x="537" y="397"/>
                    <a:pt x="536" y="400"/>
                  </a:cubicBezTo>
                  <a:cubicBezTo>
                    <a:pt x="536" y="401"/>
                    <a:pt x="535" y="403"/>
                    <a:pt x="535" y="404"/>
                  </a:cubicBezTo>
                  <a:cubicBezTo>
                    <a:pt x="535" y="404"/>
                    <a:pt x="535" y="404"/>
                    <a:pt x="535" y="404"/>
                  </a:cubicBezTo>
                  <a:cubicBezTo>
                    <a:pt x="533" y="406"/>
                    <a:pt x="530" y="408"/>
                    <a:pt x="529" y="411"/>
                  </a:cubicBezTo>
                  <a:cubicBezTo>
                    <a:pt x="529" y="411"/>
                    <a:pt x="530" y="411"/>
                    <a:pt x="530" y="411"/>
                  </a:cubicBezTo>
                  <a:cubicBezTo>
                    <a:pt x="532" y="409"/>
                    <a:pt x="533" y="407"/>
                    <a:pt x="535" y="405"/>
                  </a:cubicBezTo>
                  <a:cubicBezTo>
                    <a:pt x="533" y="415"/>
                    <a:pt x="535" y="424"/>
                    <a:pt x="539" y="435"/>
                  </a:cubicBezTo>
                  <a:cubicBezTo>
                    <a:pt x="541" y="440"/>
                    <a:pt x="542" y="445"/>
                    <a:pt x="544" y="450"/>
                  </a:cubicBezTo>
                  <a:cubicBezTo>
                    <a:pt x="538" y="455"/>
                    <a:pt x="528" y="454"/>
                    <a:pt x="521" y="453"/>
                  </a:cubicBezTo>
                  <a:cubicBezTo>
                    <a:pt x="512" y="452"/>
                    <a:pt x="503" y="450"/>
                    <a:pt x="494" y="448"/>
                  </a:cubicBezTo>
                  <a:cubicBezTo>
                    <a:pt x="486" y="445"/>
                    <a:pt x="478" y="440"/>
                    <a:pt x="470" y="436"/>
                  </a:cubicBezTo>
                  <a:cubicBezTo>
                    <a:pt x="463" y="433"/>
                    <a:pt x="456" y="429"/>
                    <a:pt x="451" y="422"/>
                  </a:cubicBezTo>
                  <a:cubicBezTo>
                    <a:pt x="445" y="416"/>
                    <a:pt x="439" y="411"/>
                    <a:pt x="434" y="405"/>
                  </a:cubicBezTo>
                  <a:cubicBezTo>
                    <a:pt x="433" y="405"/>
                    <a:pt x="433" y="405"/>
                    <a:pt x="433" y="404"/>
                  </a:cubicBezTo>
                  <a:cubicBezTo>
                    <a:pt x="433" y="404"/>
                    <a:pt x="433" y="404"/>
                    <a:pt x="432" y="403"/>
                  </a:cubicBezTo>
                  <a:cubicBezTo>
                    <a:pt x="427" y="398"/>
                    <a:pt x="424" y="392"/>
                    <a:pt x="421" y="384"/>
                  </a:cubicBezTo>
                  <a:cubicBezTo>
                    <a:pt x="419" y="377"/>
                    <a:pt x="417" y="369"/>
                    <a:pt x="414" y="362"/>
                  </a:cubicBezTo>
                  <a:cubicBezTo>
                    <a:pt x="412" y="355"/>
                    <a:pt x="410" y="347"/>
                    <a:pt x="410" y="340"/>
                  </a:cubicBezTo>
                  <a:cubicBezTo>
                    <a:pt x="410" y="332"/>
                    <a:pt x="411" y="325"/>
                    <a:pt x="415" y="318"/>
                  </a:cubicBezTo>
                  <a:cubicBezTo>
                    <a:pt x="419" y="311"/>
                    <a:pt x="425" y="305"/>
                    <a:pt x="430" y="299"/>
                  </a:cubicBezTo>
                  <a:cubicBezTo>
                    <a:pt x="436" y="293"/>
                    <a:pt x="442" y="287"/>
                    <a:pt x="450" y="283"/>
                  </a:cubicBezTo>
                  <a:close/>
                  <a:moveTo>
                    <a:pt x="455" y="277"/>
                  </a:moveTo>
                  <a:cubicBezTo>
                    <a:pt x="455" y="276"/>
                    <a:pt x="456" y="275"/>
                    <a:pt x="456" y="274"/>
                  </a:cubicBezTo>
                  <a:cubicBezTo>
                    <a:pt x="456" y="275"/>
                    <a:pt x="456" y="276"/>
                    <a:pt x="456" y="276"/>
                  </a:cubicBezTo>
                  <a:cubicBezTo>
                    <a:pt x="456" y="277"/>
                    <a:pt x="455" y="277"/>
                    <a:pt x="455" y="277"/>
                  </a:cubicBezTo>
                  <a:close/>
                  <a:moveTo>
                    <a:pt x="528" y="466"/>
                  </a:moveTo>
                  <a:cubicBezTo>
                    <a:pt x="532" y="466"/>
                    <a:pt x="536" y="464"/>
                    <a:pt x="539" y="462"/>
                  </a:cubicBezTo>
                  <a:cubicBezTo>
                    <a:pt x="542" y="460"/>
                    <a:pt x="544" y="459"/>
                    <a:pt x="547" y="457"/>
                  </a:cubicBezTo>
                  <a:cubicBezTo>
                    <a:pt x="547" y="457"/>
                    <a:pt x="547" y="457"/>
                    <a:pt x="547" y="457"/>
                  </a:cubicBezTo>
                  <a:cubicBezTo>
                    <a:pt x="544" y="460"/>
                    <a:pt x="542" y="463"/>
                    <a:pt x="540" y="465"/>
                  </a:cubicBezTo>
                  <a:cubicBezTo>
                    <a:pt x="537" y="469"/>
                    <a:pt x="533" y="469"/>
                    <a:pt x="529" y="472"/>
                  </a:cubicBezTo>
                  <a:cubicBezTo>
                    <a:pt x="529" y="472"/>
                    <a:pt x="529" y="473"/>
                    <a:pt x="529" y="473"/>
                  </a:cubicBezTo>
                  <a:cubicBezTo>
                    <a:pt x="533" y="474"/>
                    <a:pt x="537" y="470"/>
                    <a:pt x="539" y="468"/>
                  </a:cubicBezTo>
                  <a:cubicBezTo>
                    <a:pt x="542" y="465"/>
                    <a:pt x="545" y="462"/>
                    <a:pt x="548" y="458"/>
                  </a:cubicBezTo>
                  <a:cubicBezTo>
                    <a:pt x="550" y="463"/>
                    <a:pt x="552" y="467"/>
                    <a:pt x="555" y="471"/>
                  </a:cubicBezTo>
                  <a:cubicBezTo>
                    <a:pt x="558" y="476"/>
                    <a:pt x="562" y="480"/>
                    <a:pt x="566" y="485"/>
                  </a:cubicBezTo>
                  <a:cubicBezTo>
                    <a:pt x="560" y="486"/>
                    <a:pt x="555" y="490"/>
                    <a:pt x="549" y="491"/>
                  </a:cubicBezTo>
                  <a:cubicBezTo>
                    <a:pt x="542" y="492"/>
                    <a:pt x="535" y="491"/>
                    <a:pt x="528" y="489"/>
                  </a:cubicBezTo>
                  <a:cubicBezTo>
                    <a:pt x="514" y="484"/>
                    <a:pt x="500" y="479"/>
                    <a:pt x="488" y="471"/>
                  </a:cubicBezTo>
                  <a:cubicBezTo>
                    <a:pt x="481" y="467"/>
                    <a:pt x="475" y="463"/>
                    <a:pt x="470" y="458"/>
                  </a:cubicBezTo>
                  <a:cubicBezTo>
                    <a:pt x="470" y="457"/>
                    <a:pt x="469" y="456"/>
                    <a:pt x="469" y="456"/>
                  </a:cubicBezTo>
                  <a:cubicBezTo>
                    <a:pt x="463" y="451"/>
                    <a:pt x="459" y="445"/>
                    <a:pt x="454" y="438"/>
                  </a:cubicBezTo>
                  <a:cubicBezTo>
                    <a:pt x="451" y="433"/>
                    <a:pt x="446" y="427"/>
                    <a:pt x="443" y="421"/>
                  </a:cubicBezTo>
                  <a:cubicBezTo>
                    <a:pt x="443" y="420"/>
                    <a:pt x="443" y="419"/>
                    <a:pt x="442" y="418"/>
                  </a:cubicBezTo>
                  <a:cubicBezTo>
                    <a:pt x="447" y="423"/>
                    <a:pt x="451" y="429"/>
                    <a:pt x="457" y="433"/>
                  </a:cubicBezTo>
                  <a:cubicBezTo>
                    <a:pt x="463" y="437"/>
                    <a:pt x="471" y="440"/>
                    <a:pt x="477" y="443"/>
                  </a:cubicBezTo>
                  <a:cubicBezTo>
                    <a:pt x="480" y="445"/>
                    <a:pt x="483" y="446"/>
                    <a:pt x="485" y="447"/>
                  </a:cubicBezTo>
                  <a:cubicBezTo>
                    <a:pt x="485" y="447"/>
                    <a:pt x="485" y="447"/>
                    <a:pt x="485" y="447"/>
                  </a:cubicBezTo>
                  <a:cubicBezTo>
                    <a:pt x="504" y="463"/>
                    <a:pt x="522" y="480"/>
                    <a:pt x="546" y="486"/>
                  </a:cubicBezTo>
                  <a:cubicBezTo>
                    <a:pt x="547" y="486"/>
                    <a:pt x="548" y="485"/>
                    <a:pt x="547" y="485"/>
                  </a:cubicBezTo>
                  <a:cubicBezTo>
                    <a:pt x="536" y="478"/>
                    <a:pt x="523" y="474"/>
                    <a:pt x="513" y="466"/>
                  </a:cubicBezTo>
                  <a:cubicBezTo>
                    <a:pt x="507" y="462"/>
                    <a:pt x="502" y="456"/>
                    <a:pt x="496" y="451"/>
                  </a:cubicBezTo>
                  <a:cubicBezTo>
                    <a:pt x="502" y="453"/>
                    <a:pt x="508" y="454"/>
                    <a:pt x="514" y="456"/>
                  </a:cubicBezTo>
                  <a:cubicBezTo>
                    <a:pt x="513" y="456"/>
                    <a:pt x="512" y="456"/>
                    <a:pt x="511" y="456"/>
                  </a:cubicBezTo>
                  <a:cubicBezTo>
                    <a:pt x="509" y="456"/>
                    <a:pt x="508" y="457"/>
                    <a:pt x="507" y="457"/>
                  </a:cubicBezTo>
                  <a:cubicBezTo>
                    <a:pt x="507" y="458"/>
                    <a:pt x="507" y="459"/>
                    <a:pt x="507" y="459"/>
                  </a:cubicBezTo>
                  <a:cubicBezTo>
                    <a:pt x="510" y="460"/>
                    <a:pt x="513" y="458"/>
                    <a:pt x="515" y="457"/>
                  </a:cubicBezTo>
                  <a:cubicBezTo>
                    <a:pt x="517" y="457"/>
                    <a:pt x="518" y="457"/>
                    <a:pt x="520" y="456"/>
                  </a:cubicBezTo>
                  <a:cubicBezTo>
                    <a:pt x="525" y="457"/>
                    <a:pt x="532" y="458"/>
                    <a:pt x="538" y="457"/>
                  </a:cubicBezTo>
                  <a:cubicBezTo>
                    <a:pt x="534" y="458"/>
                    <a:pt x="531" y="460"/>
                    <a:pt x="527" y="460"/>
                  </a:cubicBezTo>
                  <a:cubicBezTo>
                    <a:pt x="523" y="460"/>
                    <a:pt x="519" y="460"/>
                    <a:pt x="515" y="462"/>
                  </a:cubicBezTo>
                  <a:cubicBezTo>
                    <a:pt x="514" y="462"/>
                    <a:pt x="514" y="464"/>
                    <a:pt x="516" y="464"/>
                  </a:cubicBezTo>
                  <a:cubicBezTo>
                    <a:pt x="522" y="463"/>
                    <a:pt x="528" y="461"/>
                    <a:pt x="535" y="459"/>
                  </a:cubicBezTo>
                  <a:cubicBezTo>
                    <a:pt x="538" y="459"/>
                    <a:pt x="542" y="457"/>
                    <a:pt x="545" y="454"/>
                  </a:cubicBezTo>
                  <a:cubicBezTo>
                    <a:pt x="545" y="454"/>
                    <a:pt x="545" y="453"/>
                    <a:pt x="545" y="453"/>
                  </a:cubicBezTo>
                  <a:cubicBezTo>
                    <a:pt x="546" y="454"/>
                    <a:pt x="546" y="455"/>
                    <a:pt x="547" y="456"/>
                  </a:cubicBezTo>
                  <a:cubicBezTo>
                    <a:pt x="544" y="457"/>
                    <a:pt x="541" y="459"/>
                    <a:pt x="538" y="460"/>
                  </a:cubicBezTo>
                  <a:cubicBezTo>
                    <a:pt x="534" y="462"/>
                    <a:pt x="531" y="463"/>
                    <a:pt x="528" y="465"/>
                  </a:cubicBezTo>
                  <a:cubicBezTo>
                    <a:pt x="528" y="466"/>
                    <a:pt x="528" y="467"/>
                    <a:pt x="528" y="466"/>
                  </a:cubicBezTo>
                  <a:close/>
                  <a:moveTo>
                    <a:pt x="527" y="554"/>
                  </a:moveTo>
                  <a:cubicBezTo>
                    <a:pt x="521" y="565"/>
                    <a:pt x="511" y="574"/>
                    <a:pt x="508" y="586"/>
                  </a:cubicBezTo>
                  <a:cubicBezTo>
                    <a:pt x="508" y="587"/>
                    <a:pt x="508" y="587"/>
                    <a:pt x="509" y="587"/>
                  </a:cubicBezTo>
                  <a:cubicBezTo>
                    <a:pt x="508" y="587"/>
                    <a:pt x="508" y="587"/>
                    <a:pt x="508" y="587"/>
                  </a:cubicBezTo>
                  <a:cubicBezTo>
                    <a:pt x="503" y="592"/>
                    <a:pt x="500" y="599"/>
                    <a:pt x="496" y="605"/>
                  </a:cubicBezTo>
                  <a:cubicBezTo>
                    <a:pt x="494" y="608"/>
                    <a:pt x="490" y="612"/>
                    <a:pt x="487" y="615"/>
                  </a:cubicBezTo>
                  <a:cubicBezTo>
                    <a:pt x="487" y="615"/>
                    <a:pt x="487" y="615"/>
                    <a:pt x="487" y="614"/>
                  </a:cubicBezTo>
                  <a:cubicBezTo>
                    <a:pt x="488" y="614"/>
                    <a:pt x="488" y="614"/>
                    <a:pt x="489" y="613"/>
                  </a:cubicBezTo>
                  <a:cubicBezTo>
                    <a:pt x="490" y="607"/>
                    <a:pt x="492" y="600"/>
                    <a:pt x="495" y="595"/>
                  </a:cubicBezTo>
                  <a:cubicBezTo>
                    <a:pt x="498" y="588"/>
                    <a:pt x="503" y="584"/>
                    <a:pt x="507" y="578"/>
                  </a:cubicBezTo>
                  <a:cubicBezTo>
                    <a:pt x="515" y="569"/>
                    <a:pt x="521" y="558"/>
                    <a:pt x="526" y="547"/>
                  </a:cubicBezTo>
                  <a:cubicBezTo>
                    <a:pt x="532" y="536"/>
                    <a:pt x="537" y="524"/>
                    <a:pt x="544" y="513"/>
                  </a:cubicBezTo>
                  <a:cubicBezTo>
                    <a:pt x="548" y="507"/>
                    <a:pt x="554" y="500"/>
                    <a:pt x="554" y="493"/>
                  </a:cubicBezTo>
                  <a:cubicBezTo>
                    <a:pt x="558" y="491"/>
                    <a:pt x="562" y="489"/>
                    <a:pt x="567" y="487"/>
                  </a:cubicBezTo>
                  <a:cubicBezTo>
                    <a:pt x="567" y="487"/>
                    <a:pt x="567" y="487"/>
                    <a:pt x="567" y="487"/>
                  </a:cubicBezTo>
                  <a:cubicBezTo>
                    <a:pt x="571" y="490"/>
                    <a:pt x="575" y="494"/>
                    <a:pt x="579" y="497"/>
                  </a:cubicBezTo>
                  <a:cubicBezTo>
                    <a:pt x="580" y="497"/>
                    <a:pt x="581" y="498"/>
                    <a:pt x="582" y="499"/>
                  </a:cubicBezTo>
                  <a:cubicBezTo>
                    <a:pt x="582" y="499"/>
                    <a:pt x="582" y="499"/>
                    <a:pt x="582" y="499"/>
                  </a:cubicBezTo>
                  <a:cubicBezTo>
                    <a:pt x="575" y="507"/>
                    <a:pt x="568" y="514"/>
                    <a:pt x="562" y="522"/>
                  </a:cubicBezTo>
                  <a:cubicBezTo>
                    <a:pt x="558" y="527"/>
                    <a:pt x="553" y="532"/>
                    <a:pt x="552" y="538"/>
                  </a:cubicBezTo>
                  <a:cubicBezTo>
                    <a:pt x="546" y="544"/>
                    <a:pt x="540" y="551"/>
                    <a:pt x="534" y="558"/>
                  </a:cubicBezTo>
                  <a:cubicBezTo>
                    <a:pt x="530" y="563"/>
                    <a:pt x="526" y="567"/>
                    <a:pt x="523" y="573"/>
                  </a:cubicBezTo>
                  <a:cubicBezTo>
                    <a:pt x="521" y="578"/>
                    <a:pt x="520" y="581"/>
                    <a:pt x="515" y="583"/>
                  </a:cubicBezTo>
                  <a:cubicBezTo>
                    <a:pt x="513" y="584"/>
                    <a:pt x="511" y="585"/>
                    <a:pt x="509" y="587"/>
                  </a:cubicBezTo>
                  <a:cubicBezTo>
                    <a:pt x="513" y="581"/>
                    <a:pt x="515" y="575"/>
                    <a:pt x="519" y="570"/>
                  </a:cubicBezTo>
                  <a:cubicBezTo>
                    <a:pt x="522" y="565"/>
                    <a:pt x="525" y="560"/>
                    <a:pt x="528" y="555"/>
                  </a:cubicBezTo>
                  <a:cubicBezTo>
                    <a:pt x="528" y="554"/>
                    <a:pt x="528" y="554"/>
                    <a:pt x="527" y="554"/>
                  </a:cubicBezTo>
                  <a:close/>
                  <a:moveTo>
                    <a:pt x="486" y="620"/>
                  </a:moveTo>
                  <a:cubicBezTo>
                    <a:pt x="486" y="620"/>
                    <a:pt x="486" y="620"/>
                    <a:pt x="486" y="620"/>
                  </a:cubicBezTo>
                  <a:cubicBezTo>
                    <a:pt x="481" y="620"/>
                    <a:pt x="477" y="618"/>
                    <a:pt x="472" y="617"/>
                  </a:cubicBezTo>
                  <a:cubicBezTo>
                    <a:pt x="469" y="616"/>
                    <a:pt x="460" y="615"/>
                    <a:pt x="461" y="611"/>
                  </a:cubicBezTo>
                  <a:cubicBezTo>
                    <a:pt x="464" y="600"/>
                    <a:pt x="470" y="589"/>
                    <a:pt x="475" y="578"/>
                  </a:cubicBezTo>
                  <a:cubicBezTo>
                    <a:pt x="482" y="563"/>
                    <a:pt x="488" y="547"/>
                    <a:pt x="493" y="532"/>
                  </a:cubicBezTo>
                  <a:cubicBezTo>
                    <a:pt x="499" y="517"/>
                    <a:pt x="505" y="501"/>
                    <a:pt x="509" y="486"/>
                  </a:cubicBezTo>
                  <a:cubicBezTo>
                    <a:pt x="516" y="489"/>
                    <a:pt x="523" y="491"/>
                    <a:pt x="531" y="493"/>
                  </a:cubicBezTo>
                  <a:cubicBezTo>
                    <a:pt x="530" y="493"/>
                    <a:pt x="530" y="494"/>
                    <a:pt x="530" y="494"/>
                  </a:cubicBezTo>
                  <a:cubicBezTo>
                    <a:pt x="531" y="498"/>
                    <a:pt x="525" y="505"/>
                    <a:pt x="522" y="508"/>
                  </a:cubicBezTo>
                  <a:cubicBezTo>
                    <a:pt x="518" y="513"/>
                    <a:pt x="516" y="520"/>
                    <a:pt x="514" y="526"/>
                  </a:cubicBezTo>
                  <a:cubicBezTo>
                    <a:pt x="511" y="534"/>
                    <a:pt x="508" y="542"/>
                    <a:pt x="505" y="550"/>
                  </a:cubicBezTo>
                  <a:cubicBezTo>
                    <a:pt x="502" y="556"/>
                    <a:pt x="498" y="563"/>
                    <a:pt x="496" y="569"/>
                  </a:cubicBezTo>
                  <a:cubicBezTo>
                    <a:pt x="491" y="580"/>
                    <a:pt x="487" y="591"/>
                    <a:pt x="484" y="602"/>
                  </a:cubicBezTo>
                  <a:cubicBezTo>
                    <a:pt x="482" y="609"/>
                    <a:pt x="481" y="615"/>
                    <a:pt x="486" y="620"/>
                  </a:cubicBezTo>
                  <a:close/>
                  <a:moveTo>
                    <a:pt x="466" y="585"/>
                  </a:moveTo>
                  <a:cubicBezTo>
                    <a:pt x="466" y="579"/>
                    <a:pt x="466" y="573"/>
                    <a:pt x="465" y="568"/>
                  </a:cubicBezTo>
                  <a:cubicBezTo>
                    <a:pt x="464" y="560"/>
                    <a:pt x="462" y="553"/>
                    <a:pt x="462" y="546"/>
                  </a:cubicBezTo>
                  <a:cubicBezTo>
                    <a:pt x="461" y="539"/>
                    <a:pt x="462" y="533"/>
                    <a:pt x="462" y="526"/>
                  </a:cubicBezTo>
                  <a:cubicBezTo>
                    <a:pt x="462" y="513"/>
                    <a:pt x="462" y="499"/>
                    <a:pt x="466" y="486"/>
                  </a:cubicBezTo>
                  <a:cubicBezTo>
                    <a:pt x="468" y="479"/>
                    <a:pt x="471" y="471"/>
                    <a:pt x="471" y="463"/>
                  </a:cubicBezTo>
                  <a:cubicBezTo>
                    <a:pt x="477" y="469"/>
                    <a:pt x="484" y="473"/>
                    <a:pt x="491" y="477"/>
                  </a:cubicBezTo>
                  <a:cubicBezTo>
                    <a:pt x="496" y="480"/>
                    <a:pt x="500" y="482"/>
                    <a:pt x="505" y="484"/>
                  </a:cubicBezTo>
                  <a:cubicBezTo>
                    <a:pt x="503" y="494"/>
                    <a:pt x="499" y="503"/>
                    <a:pt x="496" y="513"/>
                  </a:cubicBezTo>
                  <a:cubicBezTo>
                    <a:pt x="493" y="522"/>
                    <a:pt x="490" y="531"/>
                    <a:pt x="486" y="540"/>
                  </a:cubicBezTo>
                  <a:cubicBezTo>
                    <a:pt x="480" y="557"/>
                    <a:pt x="473" y="573"/>
                    <a:pt x="466" y="590"/>
                  </a:cubicBezTo>
                  <a:cubicBezTo>
                    <a:pt x="466" y="588"/>
                    <a:pt x="466" y="586"/>
                    <a:pt x="466" y="585"/>
                  </a:cubicBezTo>
                  <a:close/>
                  <a:moveTo>
                    <a:pt x="492" y="588"/>
                  </a:moveTo>
                  <a:cubicBezTo>
                    <a:pt x="497" y="576"/>
                    <a:pt x="502" y="564"/>
                    <a:pt x="508" y="552"/>
                  </a:cubicBezTo>
                  <a:cubicBezTo>
                    <a:pt x="511" y="546"/>
                    <a:pt x="513" y="539"/>
                    <a:pt x="515" y="533"/>
                  </a:cubicBezTo>
                  <a:cubicBezTo>
                    <a:pt x="518" y="526"/>
                    <a:pt x="520" y="518"/>
                    <a:pt x="524" y="511"/>
                  </a:cubicBezTo>
                  <a:cubicBezTo>
                    <a:pt x="527" y="507"/>
                    <a:pt x="535" y="499"/>
                    <a:pt x="532" y="493"/>
                  </a:cubicBezTo>
                  <a:cubicBezTo>
                    <a:pt x="533" y="493"/>
                    <a:pt x="533" y="494"/>
                    <a:pt x="534" y="494"/>
                  </a:cubicBezTo>
                  <a:cubicBezTo>
                    <a:pt x="539" y="495"/>
                    <a:pt x="546" y="495"/>
                    <a:pt x="551" y="494"/>
                  </a:cubicBezTo>
                  <a:cubicBezTo>
                    <a:pt x="548" y="503"/>
                    <a:pt x="541" y="510"/>
                    <a:pt x="537" y="519"/>
                  </a:cubicBezTo>
                  <a:cubicBezTo>
                    <a:pt x="531" y="530"/>
                    <a:pt x="525" y="541"/>
                    <a:pt x="519" y="553"/>
                  </a:cubicBezTo>
                  <a:cubicBezTo>
                    <a:pt x="516" y="559"/>
                    <a:pt x="513" y="565"/>
                    <a:pt x="509" y="570"/>
                  </a:cubicBezTo>
                  <a:cubicBezTo>
                    <a:pt x="506" y="575"/>
                    <a:pt x="501" y="579"/>
                    <a:pt x="498" y="583"/>
                  </a:cubicBezTo>
                  <a:cubicBezTo>
                    <a:pt x="492" y="590"/>
                    <a:pt x="489" y="597"/>
                    <a:pt x="487" y="605"/>
                  </a:cubicBezTo>
                  <a:cubicBezTo>
                    <a:pt x="488" y="599"/>
                    <a:pt x="491" y="592"/>
                    <a:pt x="492" y="588"/>
                  </a:cubicBezTo>
                  <a:close/>
                  <a:moveTo>
                    <a:pt x="244" y="441"/>
                  </a:moveTo>
                  <a:cubicBezTo>
                    <a:pt x="246" y="444"/>
                    <a:pt x="249" y="447"/>
                    <a:pt x="252" y="449"/>
                  </a:cubicBezTo>
                  <a:cubicBezTo>
                    <a:pt x="253" y="451"/>
                    <a:pt x="255" y="453"/>
                    <a:pt x="257" y="455"/>
                  </a:cubicBezTo>
                  <a:cubicBezTo>
                    <a:pt x="257" y="455"/>
                    <a:pt x="258" y="456"/>
                    <a:pt x="259" y="456"/>
                  </a:cubicBezTo>
                  <a:cubicBezTo>
                    <a:pt x="260" y="458"/>
                    <a:pt x="263" y="462"/>
                    <a:pt x="263" y="462"/>
                  </a:cubicBezTo>
                  <a:cubicBezTo>
                    <a:pt x="264" y="463"/>
                    <a:pt x="264" y="463"/>
                    <a:pt x="264" y="463"/>
                  </a:cubicBezTo>
                  <a:cubicBezTo>
                    <a:pt x="262" y="468"/>
                    <a:pt x="259" y="473"/>
                    <a:pt x="258" y="479"/>
                  </a:cubicBezTo>
                  <a:cubicBezTo>
                    <a:pt x="256" y="474"/>
                    <a:pt x="253" y="470"/>
                    <a:pt x="248" y="473"/>
                  </a:cubicBezTo>
                  <a:cubicBezTo>
                    <a:pt x="245" y="475"/>
                    <a:pt x="242" y="478"/>
                    <a:pt x="239" y="481"/>
                  </a:cubicBezTo>
                  <a:cubicBezTo>
                    <a:pt x="239" y="480"/>
                    <a:pt x="239" y="479"/>
                    <a:pt x="239" y="478"/>
                  </a:cubicBezTo>
                  <a:cubicBezTo>
                    <a:pt x="239" y="472"/>
                    <a:pt x="238" y="466"/>
                    <a:pt x="240" y="460"/>
                  </a:cubicBezTo>
                  <a:cubicBezTo>
                    <a:pt x="241" y="454"/>
                    <a:pt x="242" y="449"/>
                    <a:pt x="243" y="444"/>
                  </a:cubicBezTo>
                  <a:cubicBezTo>
                    <a:pt x="244" y="443"/>
                    <a:pt x="244" y="442"/>
                    <a:pt x="244" y="441"/>
                  </a:cubicBezTo>
                  <a:close/>
                  <a:moveTo>
                    <a:pt x="262" y="474"/>
                  </a:moveTo>
                  <a:cubicBezTo>
                    <a:pt x="263" y="471"/>
                    <a:pt x="265" y="468"/>
                    <a:pt x="266" y="466"/>
                  </a:cubicBezTo>
                  <a:cubicBezTo>
                    <a:pt x="267" y="468"/>
                    <a:pt x="269" y="470"/>
                    <a:pt x="270" y="472"/>
                  </a:cubicBezTo>
                  <a:cubicBezTo>
                    <a:pt x="277" y="483"/>
                    <a:pt x="282" y="494"/>
                    <a:pt x="287" y="506"/>
                  </a:cubicBezTo>
                  <a:cubicBezTo>
                    <a:pt x="292" y="519"/>
                    <a:pt x="297" y="532"/>
                    <a:pt x="301" y="545"/>
                  </a:cubicBezTo>
                  <a:cubicBezTo>
                    <a:pt x="297" y="539"/>
                    <a:pt x="294" y="533"/>
                    <a:pt x="290" y="527"/>
                  </a:cubicBezTo>
                  <a:cubicBezTo>
                    <a:pt x="282" y="515"/>
                    <a:pt x="272" y="505"/>
                    <a:pt x="265" y="493"/>
                  </a:cubicBezTo>
                  <a:cubicBezTo>
                    <a:pt x="263" y="490"/>
                    <a:pt x="262" y="488"/>
                    <a:pt x="262" y="485"/>
                  </a:cubicBezTo>
                  <a:cubicBezTo>
                    <a:pt x="261" y="482"/>
                    <a:pt x="261" y="477"/>
                    <a:pt x="262" y="474"/>
                  </a:cubicBezTo>
                  <a:close/>
                  <a:moveTo>
                    <a:pt x="319" y="530"/>
                  </a:moveTo>
                  <a:cubicBezTo>
                    <a:pt x="316" y="522"/>
                    <a:pt x="312" y="515"/>
                    <a:pt x="310" y="507"/>
                  </a:cubicBezTo>
                  <a:cubicBezTo>
                    <a:pt x="309" y="501"/>
                    <a:pt x="308" y="493"/>
                    <a:pt x="305" y="487"/>
                  </a:cubicBezTo>
                  <a:cubicBezTo>
                    <a:pt x="315" y="490"/>
                    <a:pt x="325" y="490"/>
                    <a:pt x="336" y="487"/>
                  </a:cubicBezTo>
                  <a:cubicBezTo>
                    <a:pt x="336" y="486"/>
                    <a:pt x="336" y="486"/>
                    <a:pt x="337" y="486"/>
                  </a:cubicBezTo>
                  <a:cubicBezTo>
                    <a:pt x="340" y="505"/>
                    <a:pt x="335" y="524"/>
                    <a:pt x="337" y="543"/>
                  </a:cubicBezTo>
                  <a:cubicBezTo>
                    <a:pt x="337" y="552"/>
                    <a:pt x="338" y="562"/>
                    <a:pt x="340" y="571"/>
                  </a:cubicBezTo>
                  <a:cubicBezTo>
                    <a:pt x="340" y="571"/>
                    <a:pt x="340" y="571"/>
                    <a:pt x="340" y="571"/>
                  </a:cubicBezTo>
                  <a:cubicBezTo>
                    <a:pt x="340" y="571"/>
                    <a:pt x="340" y="570"/>
                    <a:pt x="339" y="570"/>
                  </a:cubicBezTo>
                  <a:cubicBezTo>
                    <a:pt x="329" y="558"/>
                    <a:pt x="325" y="544"/>
                    <a:pt x="319" y="530"/>
                  </a:cubicBezTo>
                  <a:close/>
                  <a:moveTo>
                    <a:pt x="370" y="572"/>
                  </a:moveTo>
                  <a:cubicBezTo>
                    <a:pt x="370" y="571"/>
                    <a:pt x="370" y="571"/>
                    <a:pt x="370" y="571"/>
                  </a:cubicBezTo>
                  <a:cubicBezTo>
                    <a:pt x="374" y="565"/>
                    <a:pt x="375" y="556"/>
                    <a:pt x="376" y="549"/>
                  </a:cubicBezTo>
                  <a:cubicBezTo>
                    <a:pt x="377" y="539"/>
                    <a:pt x="378" y="530"/>
                    <a:pt x="378" y="520"/>
                  </a:cubicBezTo>
                  <a:cubicBezTo>
                    <a:pt x="378" y="510"/>
                    <a:pt x="377" y="501"/>
                    <a:pt x="379" y="491"/>
                  </a:cubicBezTo>
                  <a:cubicBezTo>
                    <a:pt x="381" y="484"/>
                    <a:pt x="381" y="477"/>
                    <a:pt x="382" y="470"/>
                  </a:cubicBezTo>
                  <a:cubicBezTo>
                    <a:pt x="382" y="470"/>
                    <a:pt x="382" y="470"/>
                    <a:pt x="382" y="469"/>
                  </a:cubicBezTo>
                  <a:cubicBezTo>
                    <a:pt x="382" y="469"/>
                    <a:pt x="383" y="468"/>
                    <a:pt x="383" y="467"/>
                  </a:cubicBezTo>
                  <a:cubicBezTo>
                    <a:pt x="383" y="466"/>
                    <a:pt x="384" y="465"/>
                    <a:pt x="384" y="464"/>
                  </a:cubicBezTo>
                  <a:cubicBezTo>
                    <a:pt x="387" y="462"/>
                    <a:pt x="391" y="459"/>
                    <a:pt x="394" y="456"/>
                  </a:cubicBezTo>
                  <a:cubicBezTo>
                    <a:pt x="403" y="449"/>
                    <a:pt x="410" y="441"/>
                    <a:pt x="417" y="431"/>
                  </a:cubicBezTo>
                  <a:cubicBezTo>
                    <a:pt x="420" y="426"/>
                    <a:pt x="423" y="421"/>
                    <a:pt x="426" y="416"/>
                  </a:cubicBezTo>
                  <a:cubicBezTo>
                    <a:pt x="428" y="413"/>
                    <a:pt x="429" y="409"/>
                    <a:pt x="431" y="407"/>
                  </a:cubicBezTo>
                  <a:cubicBezTo>
                    <a:pt x="432" y="408"/>
                    <a:pt x="432" y="408"/>
                    <a:pt x="433" y="409"/>
                  </a:cubicBezTo>
                  <a:cubicBezTo>
                    <a:pt x="433" y="409"/>
                    <a:pt x="433" y="409"/>
                    <a:pt x="433" y="410"/>
                  </a:cubicBezTo>
                  <a:cubicBezTo>
                    <a:pt x="438" y="415"/>
                    <a:pt x="439" y="423"/>
                    <a:pt x="443" y="429"/>
                  </a:cubicBezTo>
                  <a:cubicBezTo>
                    <a:pt x="444" y="430"/>
                    <a:pt x="445" y="432"/>
                    <a:pt x="446" y="433"/>
                  </a:cubicBezTo>
                  <a:cubicBezTo>
                    <a:pt x="443" y="440"/>
                    <a:pt x="440" y="448"/>
                    <a:pt x="439" y="455"/>
                  </a:cubicBezTo>
                  <a:cubicBezTo>
                    <a:pt x="438" y="464"/>
                    <a:pt x="440" y="472"/>
                    <a:pt x="438" y="481"/>
                  </a:cubicBezTo>
                  <a:cubicBezTo>
                    <a:pt x="436" y="489"/>
                    <a:pt x="434" y="498"/>
                    <a:pt x="434" y="507"/>
                  </a:cubicBezTo>
                  <a:cubicBezTo>
                    <a:pt x="434" y="516"/>
                    <a:pt x="435" y="525"/>
                    <a:pt x="436" y="534"/>
                  </a:cubicBezTo>
                  <a:cubicBezTo>
                    <a:pt x="437" y="543"/>
                    <a:pt x="437" y="552"/>
                    <a:pt x="437" y="562"/>
                  </a:cubicBezTo>
                  <a:cubicBezTo>
                    <a:pt x="437" y="570"/>
                    <a:pt x="438" y="579"/>
                    <a:pt x="438" y="587"/>
                  </a:cubicBezTo>
                  <a:cubicBezTo>
                    <a:pt x="439" y="593"/>
                    <a:pt x="440" y="599"/>
                    <a:pt x="443" y="604"/>
                  </a:cubicBezTo>
                  <a:cubicBezTo>
                    <a:pt x="442" y="604"/>
                    <a:pt x="442" y="604"/>
                    <a:pt x="442" y="604"/>
                  </a:cubicBezTo>
                  <a:cubicBezTo>
                    <a:pt x="442" y="604"/>
                    <a:pt x="441" y="604"/>
                    <a:pt x="441" y="604"/>
                  </a:cubicBezTo>
                  <a:cubicBezTo>
                    <a:pt x="441" y="604"/>
                    <a:pt x="441" y="604"/>
                    <a:pt x="441" y="604"/>
                  </a:cubicBezTo>
                  <a:cubicBezTo>
                    <a:pt x="442" y="604"/>
                    <a:pt x="441" y="604"/>
                    <a:pt x="442" y="605"/>
                  </a:cubicBezTo>
                  <a:cubicBezTo>
                    <a:pt x="442" y="605"/>
                    <a:pt x="442" y="606"/>
                    <a:pt x="442" y="606"/>
                  </a:cubicBezTo>
                  <a:cubicBezTo>
                    <a:pt x="442" y="606"/>
                    <a:pt x="442" y="607"/>
                    <a:pt x="442" y="607"/>
                  </a:cubicBezTo>
                  <a:cubicBezTo>
                    <a:pt x="442" y="608"/>
                    <a:pt x="442" y="608"/>
                    <a:pt x="442" y="608"/>
                  </a:cubicBezTo>
                  <a:cubicBezTo>
                    <a:pt x="441" y="607"/>
                    <a:pt x="441" y="607"/>
                    <a:pt x="440" y="608"/>
                  </a:cubicBezTo>
                  <a:cubicBezTo>
                    <a:pt x="439" y="609"/>
                    <a:pt x="439" y="613"/>
                    <a:pt x="440" y="615"/>
                  </a:cubicBezTo>
                  <a:cubicBezTo>
                    <a:pt x="441" y="617"/>
                    <a:pt x="442" y="618"/>
                    <a:pt x="444" y="619"/>
                  </a:cubicBezTo>
                  <a:cubicBezTo>
                    <a:pt x="443" y="622"/>
                    <a:pt x="444" y="625"/>
                    <a:pt x="444" y="628"/>
                  </a:cubicBezTo>
                  <a:cubicBezTo>
                    <a:pt x="445" y="634"/>
                    <a:pt x="445" y="640"/>
                    <a:pt x="444" y="646"/>
                  </a:cubicBezTo>
                  <a:cubicBezTo>
                    <a:pt x="443" y="658"/>
                    <a:pt x="439" y="670"/>
                    <a:pt x="435" y="682"/>
                  </a:cubicBezTo>
                  <a:cubicBezTo>
                    <a:pt x="433" y="688"/>
                    <a:pt x="431" y="694"/>
                    <a:pt x="428" y="700"/>
                  </a:cubicBezTo>
                  <a:cubicBezTo>
                    <a:pt x="428" y="694"/>
                    <a:pt x="422" y="688"/>
                    <a:pt x="419" y="684"/>
                  </a:cubicBezTo>
                  <a:cubicBezTo>
                    <a:pt x="412" y="672"/>
                    <a:pt x="406" y="659"/>
                    <a:pt x="400" y="647"/>
                  </a:cubicBezTo>
                  <a:cubicBezTo>
                    <a:pt x="394" y="633"/>
                    <a:pt x="390" y="620"/>
                    <a:pt x="382" y="607"/>
                  </a:cubicBezTo>
                  <a:cubicBezTo>
                    <a:pt x="381" y="604"/>
                    <a:pt x="378" y="602"/>
                    <a:pt x="377" y="598"/>
                  </a:cubicBezTo>
                  <a:cubicBezTo>
                    <a:pt x="376" y="596"/>
                    <a:pt x="376" y="593"/>
                    <a:pt x="375" y="590"/>
                  </a:cubicBezTo>
                  <a:cubicBezTo>
                    <a:pt x="374" y="586"/>
                    <a:pt x="373" y="583"/>
                    <a:pt x="369" y="581"/>
                  </a:cubicBezTo>
                  <a:cubicBezTo>
                    <a:pt x="370" y="578"/>
                    <a:pt x="370" y="575"/>
                    <a:pt x="370" y="572"/>
                  </a:cubicBezTo>
                  <a:close/>
                  <a:moveTo>
                    <a:pt x="444" y="615"/>
                  </a:moveTo>
                  <a:cubicBezTo>
                    <a:pt x="444" y="615"/>
                    <a:pt x="444" y="614"/>
                    <a:pt x="443" y="614"/>
                  </a:cubicBezTo>
                  <a:cubicBezTo>
                    <a:pt x="443" y="613"/>
                    <a:pt x="443" y="612"/>
                    <a:pt x="443" y="611"/>
                  </a:cubicBezTo>
                  <a:cubicBezTo>
                    <a:pt x="443" y="611"/>
                    <a:pt x="444" y="611"/>
                    <a:pt x="444" y="611"/>
                  </a:cubicBezTo>
                  <a:cubicBezTo>
                    <a:pt x="445" y="612"/>
                    <a:pt x="445" y="613"/>
                    <a:pt x="446" y="614"/>
                  </a:cubicBezTo>
                  <a:cubicBezTo>
                    <a:pt x="446" y="614"/>
                    <a:pt x="446" y="614"/>
                    <a:pt x="446" y="614"/>
                  </a:cubicBezTo>
                  <a:cubicBezTo>
                    <a:pt x="445" y="614"/>
                    <a:pt x="445" y="614"/>
                    <a:pt x="445" y="615"/>
                  </a:cubicBezTo>
                  <a:cubicBezTo>
                    <a:pt x="445" y="615"/>
                    <a:pt x="444" y="615"/>
                    <a:pt x="444" y="615"/>
                  </a:cubicBezTo>
                  <a:close/>
                  <a:moveTo>
                    <a:pt x="443" y="595"/>
                  </a:moveTo>
                  <a:cubicBezTo>
                    <a:pt x="442" y="589"/>
                    <a:pt x="442" y="583"/>
                    <a:pt x="441" y="577"/>
                  </a:cubicBezTo>
                  <a:cubicBezTo>
                    <a:pt x="439" y="560"/>
                    <a:pt x="441" y="543"/>
                    <a:pt x="439" y="526"/>
                  </a:cubicBezTo>
                  <a:cubicBezTo>
                    <a:pt x="438" y="517"/>
                    <a:pt x="437" y="508"/>
                    <a:pt x="438" y="500"/>
                  </a:cubicBezTo>
                  <a:cubicBezTo>
                    <a:pt x="439" y="492"/>
                    <a:pt x="442" y="484"/>
                    <a:pt x="443" y="476"/>
                  </a:cubicBezTo>
                  <a:cubicBezTo>
                    <a:pt x="443" y="468"/>
                    <a:pt x="441" y="461"/>
                    <a:pt x="443" y="454"/>
                  </a:cubicBezTo>
                  <a:cubicBezTo>
                    <a:pt x="444" y="448"/>
                    <a:pt x="446" y="442"/>
                    <a:pt x="448" y="436"/>
                  </a:cubicBezTo>
                  <a:cubicBezTo>
                    <a:pt x="451" y="440"/>
                    <a:pt x="454" y="444"/>
                    <a:pt x="457" y="448"/>
                  </a:cubicBezTo>
                  <a:cubicBezTo>
                    <a:pt x="460" y="453"/>
                    <a:pt x="463" y="457"/>
                    <a:pt x="467" y="460"/>
                  </a:cubicBezTo>
                  <a:cubicBezTo>
                    <a:pt x="468" y="471"/>
                    <a:pt x="463" y="482"/>
                    <a:pt x="461" y="492"/>
                  </a:cubicBezTo>
                  <a:cubicBezTo>
                    <a:pt x="459" y="503"/>
                    <a:pt x="459" y="515"/>
                    <a:pt x="459" y="526"/>
                  </a:cubicBezTo>
                  <a:cubicBezTo>
                    <a:pt x="458" y="539"/>
                    <a:pt x="459" y="551"/>
                    <a:pt x="461" y="564"/>
                  </a:cubicBezTo>
                  <a:cubicBezTo>
                    <a:pt x="463" y="571"/>
                    <a:pt x="463" y="578"/>
                    <a:pt x="463" y="585"/>
                  </a:cubicBezTo>
                  <a:cubicBezTo>
                    <a:pt x="463" y="586"/>
                    <a:pt x="463" y="593"/>
                    <a:pt x="463" y="596"/>
                  </a:cubicBezTo>
                  <a:cubicBezTo>
                    <a:pt x="461" y="599"/>
                    <a:pt x="459" y="603"/>
                    <a:pt x="458" y="607"/>
                  </a:cubicBezTo>
                  <a:cubicBezTo>
                    <a:pt x="456" y="607"/>
                    <a:pt x="455" y="608"/>
                    <a:pt x="454" y="608"/>
                  </a:cubicBezTo>
                  <a:cubicBezTo>
                    <a:pt x="452" y="608"/>
                    <a:pt x="451" y="607"/>
                    <a:pt x="449" y="607"/>
                  </a:cubicBezTo>
                  <a:cubicBezTo>
                    <a:pt x="449" y="606"/>
                    <a:pt x="448" y="606"/>
                    <a:pt x="448" y="606"/>
                  </a:cubicBezTo>
                  <a:cubicBezTo>
                    <a:pt x="445" y="603"/>
                    <a:pt x="444" y="599"/>
                    <a:pt x="443" y="595"/>
                  </a:cubicBezTo>
                  <a:close/>
                  <a:moveTo>
                    <a:pt x="908" y="527"/>
                  </a:moveTo>
                  <a:cubicBezTo>
                    <a:pt x="916" y="520"/>
                    <a:pt x="922" y="512"/>
                    <a:pt x="928" y="505"/>
                  </a:cubicBezTo>
                  <a:cubicBezTo>
                    <a:pt x="940" y="490"/>
                    <a:pt x="950" y="475"/>
                    <a:pt x="959" y="459"/>
                  </a:cubicBezTo>
                  <a:cubicBezTo>
                    <a:pt x="967" y="443"/>
                    <a:pt x="976" y="427"/>
                    <a:pt x="981" y="410"/>
                  </a:cubicBezTo>
                  <a:cubicBezTo>
                    <a:pt x="985" y="398"/>
                    <a:pt x="986" y="385"/>
                    <a:pt x="988" y="372"/>
                  </a:cubicBezTo>
                  <a:cubicBezTo>
                    <a:pt x="988" y="388"/>
                    <a:pt x="985" y="403"/>
                    <a:pt x="980" y="418"/>
                  </a:cubicBezTo>
                  <a:cubicBezTo>
                    <a:pt x="974" y="435"/>
                    <a:pt x="971" y="452"/>
                    <a:pt x="962" y="467"/>
                  </a:cubicBezTo>
                  <a:cubicBezTo>
                    <a:pt x="957" y="475"/>
                    <a:pt x="952" y="482"/>
                    <a:pt x="947" y="490"/>
                  </a:cubicBezTo>
                  <a:cubicBezTo>
                    <a:pt x="943" y="497"/>
                    <a:pt x="939" y="504"/>
                    <a:pt x="934" y="510"/>
                  </a:cubicBezTo>
                  <a:cubicBezTo>
                    <a:pt x="927" y="521"/>
                    <a:pt x="917" y="531"/>
                    <a:pt x="909" y="541"/>
                  </a:cubicBezTo>
                  <a:cubicBezTo>
                    <a:pt x="907" y="542"/>
                    <a:pt x="906" y="544"/>
                    <a:pt x="905" y="546"/>
                  </a:cubicBezTo>
                  <a:cubicBezTo>
                    <a:pt x="904" y="547"/>
                    <a:pt x="904" y="548"/>
                    <a:pt x="903" y="549"/>
                  </a:cubicBezTo>
                  <a:cubicBezTo>
                    <a:pt x="902" y="549"/>
                    <a:pt x="902" y="549"/>
                    <a:pt x="902" y="549"/>
                  </a:cubicBezTo>
                  <a:cubicBezTo>
                    <a:pt x="901" y="549"/>
                    <a:pt x="901" y="550"/>
                    <a:pt x="901" y="550"/>
                  </a:cubicBezTo>
                  <a:cubicBezTo>
                    <a:pt x="898" y="550"/>
                    <a:pt x="896" y="550"/>
                    <a:pt x="893" y="551"/>
                  </a:cubicBezTo>
                  <a:cubicBezTo>
                    <a:pt x="892" y="551"/>
                    <a:pt x="890" y="551"/>
                    <a:pt x="888" y="551"/>
                  </a:cubicBezTo>
                  <a:cubicBezTo>
                    <a:pt x="889" y="550"/>
                    <a:pt x="889" y="548"/>
                    <a:pt x="890" y="546"/>
                  </a:cubicBezTo>
                  <a:cubicBezTo>
                    <a:pt x="893" y="538"/>
                    <a:pt x="902" y="533"/>
                    <a:pt x="908" y="527"/>
                  </a:cubicBezTo>
                  <a:close/>
                  <a:moveTo>
                    <a:pt x="988" y="406"/>
                  </a:moveTo>
                  <a:cubicBezTo>
                    <a:pt x="988" y="406"/>
                    <a:pt x="988" y="406"/>
                    <a:pt x="988" y="406"/>
                  </a:cubicBezTo>
                  <a:cubicBezTo>
                    <a:pt x="988" y="406"/>
                    <a:pt x="988" y="406"/>
                    <a:pt x="989" y="406"/>
                  </a:cubicBezTo>
                  <a:cubicBezTo>
                    <a:pt x="988" y="407"/>
                    <a:pt x="987" y="408"/>
                    <a:pt x="987" y="409"/>
                  </a:cubicBezTo>
                  <a:cubicBezTo>
                    <a:pt x="987" y="408"/>
                    <a:pt x="987" y="407"/>
                    <a:pt x="987" y="407"/>
                  </a:cubicBezTo>
                  <a:cubicBezTo>
                    <a:pt x="988" y="406"/>
                    <a:pt x="988" y="406"/>
                    <a:pt x="988" y="406"/>
                  </a:cubicBezTo>
                  <a:close/>
                  <a:moveTo>
                    <a:pt x="949" y="508"/>
                  </a:moveTo>
                  <a:cubicBezTo>
                    <a:pt x="952" y="506"/>
                    <a:pt x="954" y="504"/>
                    <a:pt x="956" y="502"/>
                  </a:cubicBezTo>
                  <a:cubicBezTo>
                    <a:pt x="954" y="505"/>
                    <a:pt x="952" y="506"/>
                    <a:pt x="949" y="508"/>
                  </a:cubicBezTo>
                  <a:close/>
                  <a:moveTo>
                    <a:pt x="986" y="292"/>
                  </a:moveTo>
                  <a:cubicBezTo>
                    <a:pt x="990" y="292"/>
                    <a:pt x="993" y="291"/>
                    <a:pt x="997" y="291"/>
                  </a:cubicBezTo>
                  <a:cubicBezTo>
                    <a:pt x="1007" y="292"/>
                    <a:pt x="1018" y="293"/>
                    <a:pt x="1026" y="299"/>
                  </a:cubicBezTo>
                  <a:cubicBezTo>
                    <a:pt x="1041" y="309"/>
                    <a:pt x="1048" y="326"/>
                    <a:pt x="1046" y="344"/>
                  </a:cubicBezTo>
                  <a:cubicBezTo>
                    <a:pt x="1044" y="355"/>
                    <a:pt x="1040" y="365"/>
                    <a:pt x="1033" y="373"/>
                  </a:cubicBezTo>
                  <a:cubicBezTo>
                    <a:pt x="1027" y="379"/>
                    <a:pt x="1020" y="384"/>
                    <a:pt x="1013" y="390"/>
                  </a:cubicBezTo>
                  <a:cubicBezTo>
                    <a:pt x="1012" y="390"/>
                    <a:pt x="1012" y="391"/>
                    <a:pt x="1012" y="391"/>
                  </a:cubicBezTo>
                  <a:cubicBezTo>
                    <a:pt x="1016" y="387"/>
                    <a:pt x="1019" y="383"/>
                    <a:pt x="1023" y="379"/>
                  </a:cubicBezTo>
                  <a:cubicBezTo>
                    <a:pt x="1023" y="378"/>
                    <a:pt x="1023" y="377"/>
                    <a:pt x="1022" y="378"/>
                  </a:cubicBezTo>
                  <a:cubicBezTo>
                    <a:pt x="1016" y="382"/>
                    <a:pt x="1013" y="387"/>
                    <a:pt x="1008" y="392"/>
                  </a:cubicBezTo>
                  <a:cubicBezTo>
                    <a:pt x="1004" y="397"/>
                    <a:pt x="998" y="401"/>
                    <a:pt x="994" y="407"/>
                  </a:cubicBezTo>
                  <a:cubicBezTo>
                    <a:pt x="990" y="411"/>
                    <a:pt x="985" y="418"/>
                    <a:pt x="983" y="424"/>
                  </a:cubicBezTo>
                  <a:cubicBezTo>
                    <a:pt x="985" y="416"/>
                    <a:pt x="989" y="410"/>
                    <a:pt x="994" y="403"/>
                  </a:cubicBezTo>
                  <a:cubicBezTo>
                    <a:pt x="998" y="397"/>
                    <a:pt x="1002" y="393"/>
                    <a:pt x="1007" y="388"/>
                  </a:cubicBezTo>
                  <a:cubicBezTo>
                    <a:pt x="1010" y="385"/>
                    <a:pt x="1014" y="382"/>
                    <a:pt x="1016" y="377"/>
                  </a:cubicBezTo>
                  <a:cubicBezTo>
                    <a:pt x="1016" y="377"/>
                    <a:pt x="1016" y="377"/>
                    <a:pt x="1015" y="377"/>
                  </a:cubicBezTo>
                  <a:cubicBezTo>
                    <a:pt x="1007" y="385"/>
                    <a:pt x="999" y="391"/>
                    <a:pt x="992" y="400"/>
                  </a:cubicBezTo>
                  <a:cubicBezTo>
                    <a:pt x="994" y="396"/>
                    <a:pt x="996" y="393"/>
                    <a:pt x="999" y="389"/>
                  </a:cubicBezTo>
                  <a:cubicBezTo>
                    <a:pt x="1003" y="386"/>
                    <a:pt x="1006" y="382"/>
                    <a:pt x="1010" y="378"/>
                  </a:cubicBezTo>
                  <a:cubicBezTo>
                    <a:pt x="1011" y="378"/>
                    <a:pt x="1010" y="377"/>
                    <a:pt x="1009" y="377"/>
                  </a:cubicBezTo>
                  <a:cubicBezTo>
                    <a:pt x="1005" y="381"/>
                    <a:pt x="1000" y="385"/>
                    <a:pt x="995" y="390"/>
                  </a:cubicBezTo>
                  <a:cubicBezTo>
                    <a:pt x="999" y="385"/>
                    <a:pt x="1002" y="381"/>
                    <a:pt x="1005" y="376"/>
                  </a:cubicBezTo>
                  <a:cubicBezTo>
                    <a:pt x="1009" y="372"/>
                    <a:pt x="1013" y="368"/>
                    <a:pt x="1017" y="364"/>
                  </a:cubicBezTo>
                  <a:cubicBezTo>
                    <a:pt x="1022" y="359"/>
                    <a:pt x="1030" y="350"/>
                    <a:pt x="1027" y="342"/>
                  </a:cubicBezTo>
                  <a:cubicBezTo>
                    <a:pt x="1027" y="342"/>
                    <a:pt x="1027" y="342"/>
                    <a:pt x="1027" y="342"/>
                  </a:cubicBezTo>
                  <a:cubicBezTo>
                    <a:pt x="1020" y="363"/>
                    <a:pt x="998" y="373"/>
                    <a:pt x="990" y="393"/>
                  </a:cubicBezTo>
                  <a:cubicBezTo>
                    <a:pt x="991" y="388"/>
                    <a:pt x="992" y="383"/>
                    <a:pt x="992" y="378"/>
                  </a:cubicBezTo>
                  <a:cubicBezTo>
                    <a:pt x="993" y="373"/>
                    <a:pt x="997" y="368"/>
                    <a:pt x="1000" y="365"/>
                  </a:cubicBezTo>
                  <a:cubicBezTo>
                    <a:pt x="1005" y="359"/>
                    <a:pt x="1012" y="354"/>
                    <a:pt x="1017" y="348"/>
                  </a:cubicBezTo>
                  <a:cubicBezTo>
                    <a:pt x="1017" y="348"/>
                    <a:pt x="1017" y="347"/>
                    <a:pt x="1017" y="347"/>
                  </a:cubicBezTo>
                  <a:cubicBezTo>
                    <a:pt x="1009" y="353"/>
                    <a:pt x="1003" y="360"/>
                    <a:pt x="997" y="367"/>
                  </a:cubicBezTo>
                  <a:cubicBezTo>
                    <a:pt x="996" y="369"/>
                    <a:pt x="994" y="371"/>
                    <a:pt x="992" y="374"/>
                  </a:cubicBezTo>
                  <a:cubicBezTo>
                    <a:pt x="992" y="372"/>
                    <a:pt x="992" y="371"/>
                    <a:pt x="992" y="369"/>
                  </a:cubicBezTo>
                  <a:cubicBezTo>
                    <a:pt x="994" y="366"/>
                    <a:pt x="995" y="363"/>
                    <a:pt x="996" y="359"/>
                  </a:cubicBezTo>
                  <a:cubicBezTo>
                    <a:pt x="998" y="356"/>
                    <a:pt x="1000" y="353"/>
                    <a:pt x="1002" y="349"/>
                  </a:cubicBezTo>
                  <a:cubicBezTo>
                    <a:pt x="1009" y="341"/>
                    <a:pt x="1017" y="334"/>
                    <a:pt x="1027" y="330"/>
                  </a:cubicBezTo>
                  <a:cubicBezTo>
                    <a:pt x="1027" y="330"/>
                    <a:pt x="1027" y="330"/>
                    <a:pt x="1026" y="330"/>
                  </a:cubicBezTo>
                  <a:cubicBezTo>
                    <a:pt x="1020" y="331"/>
                    <a:pt x="1015" y="335"/>
                    <a:pt x="1011" y="339"/>
                  </a:cubicBezTo>
                  <a:cubicBezTo>
                    <a:pt x="1007" y="342"/>
                    <a:pt x="1003" y="346"/>
                    <a:pt x="1000" y="350"/>
                  </a:cubicBezTo>
                  <a:cubicBezTo>
                    <a:pt x="999" y="352"/>
                    <a:pt x="995" y="357"/>
                    <a:pt x="992" y="362"/>
                  </a:cubicBezTo>
                  <a:cubicBezTo>
                    <a:pt x="992" y="361"/>
                    <a:pt x="992" y="360"/>
                    <a:pt x="992" y="359"/>
                  </a:cubicBezTo>
                  <a:cubicBezTo>
                    <a:pt x="992" y="359"/>
                    <a:pt x="992" y="359"/>
                    <a:pt x="992" y="359"/>
                  </a:cubicBezTo>
                  <a:cubicBezTo>
                    <a:pt x="993" y="356"/>
                    <a:pt x="993" y="354"/>
                    <a:pt x="994" y="351"/>
                  </a:cubicBezTo>
                  <a:cubicBezTo>
                    <a:pt x="996" y="349"/>
                    <a:pt x="997" y="346"/>
                    <a:pt x="998" y="344"/>
                  </a:cubicBezTo>
                  <a:cubicBezTo>
                    <a:pt x="999" y="343"/>
                    <a:pt x="997" y="342"/>
                    <a:pt x="997" y="343"/>
                  </a:cubicBezTo>
                  <a:cubicBezTo>
                    <a:pt x="995" y="346"/>
                    <a:pt x="993" y="349"/>
                    <a:pt x="992" y="352"/>
                  </a:cubicBezTo>
                  <a:cubicBezTo>
                    <a:pt x="992" y="352"/>
                    <a:pt x="992" y="353"/>
                    <a:pt x="991" y="353"/>
                  </a:cubicBezTo>
                  <a:cubicBezTo>
                    <a:pt x="991" y="352"/>
                    <a:pt x="991" y="351"/>
                    <a:pt x="991" y="350"/>
                  </a:cubicBezTo>
                  <a:cubicBezTo>
                    <a:pt x="991" y="346"/>
                    <a:pt x="990" y="342"/>
                    <a:pt x="990" y="338"/>
                  </a:cubicBezTo>
                  <a:cubicBezTo>
                    <a:pt x="990" y="336"/>
                    <a:pt x="991" y="333"/>
                    <a:pt x="992" y="331"/>
                  </a:cubicBezTo>
                  <a:cubicBezTo>
                    <a:pt x="993" y="328"/>
                    <a:pt x="995" y="326"/>
                    <a:pt x="996" y="324"/>
                  </a:cubicBezTo>
                  <a:cubicBezTo>
                    <a:pt x="997" y="323"/>
                    <a:pt x="996" y="322"/>
                    <a:pt x="995" y="323"/>
                  </a:cubicBezTo>
                  <a:cubicBezTo>
                    <a:pt x="993" y="326"/>
                    <a:pt x="990" y="330"/>
                    <a:pt x="989" y="334"/>
                  </a:cubicBezTo>
                  <a:cubicBezTo>
                    <a:pt x="987" y="325"/>
                    <a:pt x="985" y="316"/>
                    <a:pt x="982" y="308"/>
                  </a:cubicBezTo>
                  <a:cubicBezTo>
                    <a:pt x="980" y="303"/>
                    <a:pt x="979" y="298"/>
                    <a:pt x="977" y="294"/>
                  </a:cubicBezTo>
                  <a:cubicBezTo>
                    <a:pt x="979" y="293"/>
                    <a:pt x="984" y="292"/>
                    <a:pt x="986" y="292"/>
                  </a:cubicBezTo>
                  <a:close/>
                  <a:moveTo>
                    <a:pt x="992" y="256"/>
                  </a:moveTo>
                  <a:cubicBezTo>
                    <a:pt x="992" y="256"/>
                    <a:pt x="992" y="256"/>
                    <a:pt x="992" y="256"/>
                  </a:cubicBezTo>
                  <a:cubicBezTo>
                    <a:pt x="995" y="257"/>
                    <a:pt x="998" y="256"/>
                    <a:pt x="1000" y="255"/>
                  </a:cubicBezTo>
                  <a:cubicBezTo>
                    <a:pt x="1003" y="263"/>
                    <a:pt x="996" y="271"/>
                    <a:pt x="992" y="276"/>
                  </a:cubicBezTo>
                  <a:cubicBezTo>
                    <a:pt x="987" y="281"/>
                    <a:pt x="980" y="285"/>
                    <a:pt x="975" y="290"/>
                  </a:cubicBezTo>
                  <a:cubicBezTo>
                    <a:pt x="973" y="285"/>
                    <a:pt x="971" y="280"/>
                    <a:pt x="968" y="276"/>
                  </a:cubicBezTo>
                  <a:cubicBezTo>
                    <a:pt x="972" y="275"/>
                    <a:pt x="977" y="271"/>
                    <a:pt x="980" y="269"/>
                  </a:cubicBezTo>
                  <a:cubicBezTo>
                    <a:pt x="985" y="266"/>
                    <a:pt x="989" y="261"/>
                    <a:pt x="992" y="256"/>
                  </a:cubicBezTo>
                  <a:close/>
                  <a:moveTo>
                    <a:pt x="880" y="242"/>
                  </a:moveTo>
                  <a:cubicBezTo>
                    <a:pt x="885" y="240"/>
                    <a:pt x="891" y="239"/>
                    <a:pt x="896" y="239"/>
                  </a:cubicBezTo>
                  <a:cubicBezTo>
                    <a:pt x="908" y="237"/>
                    <a:pt x="920" y="234"/>
                    <a:pt x="932" y="231"/>
                  </a:cubicBezTo>
                  <a:cubicBezTo>
                    <a:pt x="939" y="230"/>
                    <a:pt x="946" y="229"/>
                    <a:pt x="953" y="228"/>
                  </a:cubicBezTo>
                  <a:cubicBezTo>
                    <a:pt x="957" y="228"/>
                    <a:pt x="965" y="226"/>
                    <a:pt x="969" y="229"/>
                  </a:cubicBezTo>
                  <a:cubicBezTo>
                    <a:pt x="973" y="231"/>
                    <a:pt x="975" y="235"/>
                    <a:pt x="980" y="236"/>
                  </a:cubicBezTo>
                  <a:cubicBezTo>
                    <a:pt x="988" y="237"/>
                    <a:pt x="992" y="241"/>
                    <a:pt x="991" y="249"/>
                  </a:cubicBezTo>
                  <a:cubicBezTo>
                    <a:pt x="991" y="250"/>
                    <a:pt x="991" y="250"/>
                    <a:pt x="991" y="250"/>
                  </a:cubicBezTo>
                  <a:cubicBezTo>
                    <a:pt x="988" y="257"/>
                    <a:pt x="984" y="263"/>
                    <a:pt x="977" y="267"/>
                  </a:cubicBezTo>
                  <a:cubicBezTo>
                    <a:pt x="974" y="269"/>
                    <a:pt x="969" y="270"/>
                    <a:pt x="966" y="273"/>
                  </a:cubicBezTo>
                  <a:cubicBezTo>
                    <a:pt x="965" y="271"/>
                    <a:pt x="964" y="270"/>
                    <a:pt x="963" y="268"/>
                  </a:cubicBezTo>
                  <a:cubicBezTo>
                    <a:pt x="954" y="257"/>
                    <a:pt x="943" y="250"/>
                    <a:pt x="929" y="249"/>
                  </a:cubicBezTo>
                  <a:cubicBezTo>
                    <a:pt x="915" y="248"/>
                    <a:pt x="902" y="250"/>
                    <a:pt x="891" y="258"/>
                  </a:cubicBezTo>
                  <a:cubicBezTo>
                    <a:pt x="888" y="260"/>
                    <a:pt x="885" y="263"/>
                    <a:pt x="882" y="264"/>
                  </a:cubicBezTo>
                  <a:cubicBezTo>
                    <a:pt x="879" y="266"/>
                    <a:pt x="877" y="267"/>
                    <a:pt x="874" y="268"/>
                  </a:cubicBezTo>
                  <a:cubicBezTo>
                    <a:pt x="871" y="269"/>
                    <a:pt x="869" y="271"/>
                    <a:pt x="867" y="273"/>
                  </a:cubicBezTo>
                  <a:cubicBezTo>
                    <a:pt x="867" y="272"/>
                    <a:pt x="867" y="272"/>
                    <a:pt x="866" y="272"/>
                  </a:cubicBezTo>
                  <a:cubicBezTo>
                    <a:pt x="866" y="272"/>
                    <a:pt x="865" y="272"/>
                    <a:pt x="864" y="272"/>
                  </a:cubicBezTo>
                  <a:cubicBezTo>
                    <a:pt x="864" y="272"/>
                    <a:pt x="863" y="272"/>
                    <a:pt x="863" y="272"/>
                  </a:cubicBezTo>
                  <a:cubicBezTo>
                    <a:pt x="861" y="272"/>
                    <a:pt x="860" y="273"/>
                    <a:pt x="859" y="274"/>
                  </a:cubicBezTo>
                  <a:cubicBezTo>
                    <a:pt x="859" y="274"/>
                    <a:pt x="859" y="275"/>
                    <a:pt x="860" y="275"/>
                  </a:cubicBezTo>
                  <a:cubicBezTo>
                    <a:pt x="861" y="275"/>
                    <a:pt x="862" y="274"/>
                    <a:pt x="863" y="274"/>
                  </a:cubicBezTo>
                  <a:cubicBezTo>
                    <a:pt x="863" y="274"/>
                    <a:pt x="864" y="274"/>
                    <a:pt x="865" y="273"/>
                  </a:cubicBezTo>
                  <a:cubicBezTo>
                    <a:pt x="865" y="273"/>
                    <a:pt x="866" y="273"/>
                    <a:pt x="866" y="273"/>
                  </a:cubicBezTo>
                  <a:cubicBezTo>
                    <a:pt x="864" y="275"/>
                    <a:pt x="861" y="278"/>
                    <a:pt x="859" y="281"/>
                  </a:cubicBezTo>
                  <a:cubicBezTo>
                    <a:pt x="856" y="284"/>
                    <a:pt x="853" y="288"/>
                    <a:pt x="849" y="291"/>
                  </a:cubicBezTo>
                  <a:cubicBezTo>
                    <a:pt x="847" y="294"/>
                    <a:pt x="845" y="297"/>
                    <a:pt x="842" y="300"/>
                  </a:cubicBezTo>
                  <a:cubicBezTo>
                    <a:pt x="840" y="302"/>
                    <a:pt x="836" y="304"/>
                    <a:pt x="836" y="307"/>
                  </a:cubicBezTo>
                  <a:cubicBezTo>
                    <a:pt x="835" y="307"/>
                    <a:pt x="835" y="307"/>
                    <a:pt x="835" y="307"/>
                  </a:cubicBezTo>
                  <a:cubicBezTo>
                    <a:pt x="833" y="304"/>
                    <a:pt x="830" y="302"/>
                    <a:pt x="827" y="299"/>
                  </a:cubicBezTo>
                  <a:cubicBezTo>
                    <a:pt x="830" y="298"/>
                    <a:pt x="833" y="296"/>
                    <a:pt x="836" y="295"/>
                  </a:cubicBezTo>
                  <a:cubicBezTo>
                    <a:pt x="839" y="294"/>
                    <a:pt x="843" y="294"/>
                    <a:pt x="846" y="292"/>
                  </a:cubicBezTo>
                  <a:cubicBezTo>
                    <a:pt x="846" y="292"/>
                    <a:pt x="846" y="292"/>
                    <a:pt x="846" y="292"/>
                  </a:cubicBezTo>
                  <a:cubicBezTo>
                    <a:pt x="843" y="291"/>
                    <a:pt x="839" y="292"/>
                    <a:pt x="836" y="293"/>
                  </a:cubicBezTo>
                  <a:cubicBezTo>
                    <a:pt x="832" y="294"/>
                    <a:pt x="828" y="295"/>
                    <a:pt x="825" y="297"/>
                  </a:cubicBezTo>
                  <a:cubicBezTo>
                    <a:pt x="825" y="297"/>
                    <a:pt x="825" y="297"/>
                    <a:pt x="824" y="298"/>
                  </a:cubicBezTo>
                  <a:cubicBezTo>
                    <a:pt x="824" y="297"/>
                    <a:pt x="823" y="297"/>
                    <a:pt x="823" y="296"/>
                  </a:cubicBezTo>
                  <a:cubicBezTo>
                    <a:pt x="824" y="295"/>
                    <a:pt x="826" y="294"/>
                    <a:pt x="827" y="294"/>
                  </a:cubicBezTo>
                  <a:cubicBezTo>
                    <a:pt x="829" y="293"/>
                    <a:pt x="832" y="292"/>
                    <a:pt x="834" y="291"/>
                  </a:cubicBezTo>
                  <a:cubicBezTo>
                    <a:pt x="839" y="290"/>
                    <a:pt x="843" y="286"/>
                    <a:pt x="848" y="285"/>
                  </a:cubicBezTo>
                  <a:cubicBezTo>
                    <a:pt x="849" y="285"/>
                    <a:pt x="849" y="285"/>
                    <a:pt x="848" y="285"/>
                  </a:cubicBezTo>
                  <a:cubicBezTo>
                    <a:pt x="843" y="283"/>
                    <a:pt x="837" y="287"/>
                    <a:pt x="832" y="290"/>
                  </a:cubicBezTo>
                  <a:cubicBezTo>
                    <a:pt x="830" y="291"/>
                    <a:pt x="823" y="292"/>
                    <a:pt x="820" y="294"/>
                  </a:cubicBezTo>
                  <a:cubicBezTo>
                    <a:pt x="819" y="294"/>
                    <a:pt x="818" y="293"/>
                    <a:pt x="818" y="293"/>
                  </a:cubicBezTo>
                  <a:cubicBezTo>
                    <a:pt x="820" y="292"/>
                    <a:pt x="823" y="290"/>
                    <a:pt x="825" y="289"/>
                  </a:cubicBezTo>
                  <a:cubicBezTo>
                    <a:pt x="832" y="286"/>
                    <a:pt x="838" y="284"/>
                    <a:pt x="845" y="282"/>
                  </a:cubicBezTo>
                  <a:cubicBezTo>
                    <a:pt x="847" y="281"/>
                    <a:pt x="846" y="278"/>
                    <a:pt x="845" y="279"/>
                  </a:cubicBezTo>
                  <a:cubicBezTo>
                    <a:pt x="837" y="282"/>
                    <a:pt x="830" y="285"/>
                    <a:pt x="822" y="287"/>
                  </a:cubicBezTo>
                  <a:cubicBezTo>
                    <a:pt x="820" y="288"/>
                    <a:pt x="816" y="289"/>
                    <a:pt x="815" y="291"/>
                  </a:cubicBezTo>
                  <a:cubicBezTo>
                    <a:pt x="814" y="291"/>
                    <a:pt x="814" y="290"/>
                    <a:pt x="813" y="290"/>
                  </a:cubicBezTo>
                  <a:cubicBezTo>
                    <a:pt x="813" y="290"/>
                    <a:pt x="813" y="290"/>
                    <a:pt x="813" y="290"/>
                  </a:cubicBezTo>
                  <a:cubicBezTo>
                    <a:pt x="813" y="289"/>
                    <a:pt x="813" y="289"/>
                    <a:pt x="813" y="289"/>
                  </a:cubicBezTo>
                  <a:cubicBezTo>
                    <a:pt x="815" y="287"/>
                    <a:pt x="817" y="285"/>
                    <a:pt x="819" y="284"/>
                  </a:cubicBezTo>
                  <a:cubicBezTo>
                    <a:pt x="822" y="282"/>
                    <a:pt x="825" y="281"/>
                    <a:pt x="828" y="279"/>
                  </a:cubicBezTo>
                  <a:cubicBezTo>
                    <a:pt x="836" y="276"/>
                    <a:pt x="843" y="273"/>
                    <a:pt x="850" y="270"/>
                  </a:cubicBezTo>
                  <a:cubicBezTo>
                    <a:pt x="864" y="265"/>
                    <a:pt x="877" y="262"/>
                    <a:pt x="891" y="257"/>
                  </a:cubicBezTo>
                  <a:cubicBezTo>
                    <a:pt x="891" y="257"/>
                    <a:pt x="891" y="256"/>
                    <a:pt x="891" y="256"/>
                  </a:cubicBezTo>
                  <a:cubicBezTo>
                    <a:pt x="876" y="258"/>
                    <a:pt x="862" y="264"/>
                    <a:pt x="848" y="269"/>
                  </a:cubicBezTo>
                  <a:cubicBezTo>
                    <a:pt x="842" y="271"/>
                    <a:pt x="835" y="274"/>
                    <a:pt x="829" y="276"/>
                  </a:cubicBezTo>
                  <a:cubicBezTo>
                    <a:pt x="834" y="273"/>
                    <a:pt x="838" y="270"/>
                    <a:pt x="843" y="267"/>
                  </a:cubicBezTo>
                  <a:cubicBezTo>
                    <a:pt x="846" y="266"/>
                    <a:pt x="849" y="264"/>
                    <a:pt x="853" y="263"/>
                  </a:cubicBezTo>
                  <a:cubicBezTo>
                    <a:pt x="858" y="261"/>
                    <a:pt x="863" y="260"/>
                    <a:pt x="869" y="257"/>
                  </a:cubicBezTo>
                  <a:cubicBezTo>
                    <a:pt x="878" y="253"/>
                    <a:pt x="888" y="248"/>
                    <a:pt x="899" y="247"/>
                  </a:cubicBezTo>
                  <a:cubicBezTo>
                    <a:pt x="899" y="246"/>
                    <a:pt x="899" y="245"/>
                    <a:pt x="898" y="245"/>
                  </a:cubicBezTo>
                  <a:cubicBezTo>
                    <a:pt x="888" y="246"/>
                    <a:pt x="879" y="251"/>
                    <a:pt x="869" y="255"/>
                  </a:cubicBezTo>
                  <a:cubicBezTo>
                    <a:pt x="863" y="257"/>
                    <a:pt x="856" y="259"/>
                    <a:pt x="850" y="262"/>
                  </a:cubicBezTo>
                  <a:cubicBezTo>
                    <a:pt x="850" y="262"/>
                    <a:pt x="849" y="262"/>
                    <a:pt x="849" y="262"/>
                  </a:cubicBezTo>
                  <a:cubicBezTo>
                    <a:pt x="855" y="257"/>
                    <a:pt x="861" y="252"/>
                    <a:pt x="866" y="246"/>
                  </a:cubicBezTo>
                  <a:cubicBezTo>
                    <a:pt x="871" y="246"/>
                    <a:pt x="875" y="244"/>
                    <a:pt x="880" y="242"/>
                  </a:cubicBezTo>
                  <a:close/>
                  <a:moveTo>
                    <a:pt x="743" y="122"/>
                  </a:moveTo>
                  <a:cubicBezTo>
                    <a:pt x="745" y="119"/>
                    <a:pt x="747" y="116"/>
                    <a:pt x="750" y="113"/>
                  </a:cubicBezTo>
                  <a:cubicBezTo>
                    <a:pt x="760" y="102"/>
                    <a:pt x="773" y="91"/>
                    <a:pt x="788" y="86"/>
                  </a:cubicBezTo>
                  <a:cubicBezTo>
                    <a:pt x="793" y="84"/>
                    <a:pt x="797" y="82"/>
                    <a:pt x="802" y="83"/>
                  </a:cubicBezTo>
                  <a:cubicBezTo>
                    <a:pt x="806" y="83"/>
                    <a:pt x="809" y="85"/>
                    <a:pt x="812" y="85"/>
                  </a:cubicBezTo>
                  <a:cubicBezTo>
                    <a:pt x="816" y="86"/>
                    <a:pt x="819" y="85"/>
                    <a:pt x="822" y="83"/>
                  </a:cubicBezTo>
                  <a:cubicBezTo>
                    <a:pt x="828" y="78"/>
                    <a:pt x="835" y="71"/>
                    <a:pt x="843" y="74"/>
                  </a:cubicBezTo>
                  <a:cubicBezTo>
                    <a:pt x="850" y="77"/>
                    <a:pt x="858" y="79"/>
                    <a:pt x="864" y="83"/>
                  </a:cubicBezTo>
                  <a:cubicBezTo>
                    <a:pt x="879" y="92"/>
                    <a:pt x="886" y="110"/>
                    <a:pt x="891" y="126"/>
                  </a:cubicBezTo>
                  <a:cubicBezTo>
                    <a:pt x="895" y="141"/>
                    <a:pt x="898" y="156"/>
                    <a:pt x="897" y="171"/>
                  </a:cubicBezTo>
                  <a:cubicBezTo>
                    <a:pt x="895" y="188"/>
                    <a:pt x="890" y="204"/>
                    <a:pt x="881" y="218"/>
                  </a:cubicBezTo>
                  <a:cubicBezTo>
                    <a:pt x="876" y="227"/>
                    <a:pt x="870" y="235"/>
                    <a:pt x="864" y="243"/>
                  </a:cubicBezTo>
                  <a:cubicBezTo>
                    <a:pt x="863" y="244"/>
                    <a:pt x="862" y="245"/>
                    <a:pt x="860" y="246"/>
                  </a:cubicBezTo>
                  <a:cubicBezTo>
                    <a:pt x="854" y="251"/>
                    <a:pt x="848" y="256"/>
                    <a:pt x="842" y="260"/>
                  </a:cubicBezTo>
                  <a:cubicBezTo>
                    <a:pt x="835" y="265"/>
                    <a:pt x="828" y="269"/>
                    <a:pt x="821" y="274"/>
                  </a:cubicBezTo>
                  <a:cubicBezTo>
                    <a:pt x="816" y="278"/>
                    <a:pt x="811" y="282"/>
                    <a:pt x="805" y="286"/>
                  </a:cubicBezTo>
                  <a:cubicBezTo>
                    <a:pt x="803" y="285"/>
                    <a:pt x="801" y="284"/>
                    <a:pt x="798" y="283"/>
                  </a:cubicBezTo>
                  <a:cubicBezTo>
                    <a:pt x="801" y="282"/>
                    <a:pt x="803" y="280"/>
                    <a:pt x="805" y="278"/>
                  </a:cubicBezTo>
                  <a:cubicBezTo>
                    <a:pt x="811" y="274"/>
                    <a:pt x="817" y="270"/>
                    <a:pt x="823" y="265"/>
                  </a:cubicBezTo>
                  <a:cubicBezTo>
                    <a:pt x="836" y="255"/>
                    <a:pt x="848" y="243"/>
                    <a:pt x="859" y="230"/>
                  </a:cubicBezTo>
                  <a:cubicBezTo>
                    <a:pt x="868" y="218"/>
                    <a:pt x="878" y="205"/>
                    <a:pt x="884" y="191"/>
                  </a:cubicBezTo>
                  <a:cubicBezTo>
                    <a:pt x="888" y="182"/>
                    <a:pt x="893" y="171"/>
                    <a:pt x="890" y="161"/>
                  </a:cubicBezTo>
                  <a:cubicBezTo>
                    <a:pt x="890" y="161"/>
                    <a:pt x="889" y="161"/>
                    <a:pt x="889" y="162"/>
                  </a:cubicBezTo>
                  <a:cubicBezTo>
                    <a:pt x="890" y="172"/>
                    <a:pt x="885" y="183"/>
                    <a:pt x="880" y="193"/>
                  </a:cubicBezTo>
                  <a:cubicBezTo>
                    <a:pt x="873" y="206"/>
                    <a:pt x="864" y="220"/>
                    <a:pt x="854" y="231"/>
                  </a:cubicBezTo>
                  <a:cubicBezTo>
                    <a:pt x="844" y="242"/>
                    <a:pt x="833" y="252"/>
                    <a:pt x="822" y="261"/>
                  </a:cubicBezTo>
                  <a:cubicBezTo>
                    <a:pt x="816" y="265"/>
                    <a:pt x="810" y="270"/>
                    <a:pt x="804" y="274"/>
                  </a:cubicBezTo>
                  <a:cubicBezTo>
                    <a:pt x="801" y="277"/>
                    <a:pt x="798" y="280"/>
                    <a:pt x="793" y="282"/>
                  </a:cubicBezTo>
                  <a:cubicBezTo>
                    <a:pt x="789" y="280"/>
                    <a:pt x="784" y="279"/>
                    <a:pt x="779" y="278"/>
                  </a:cubicBezTo>
                  <a:cubicBezTo>
                    <a:pt x="773" y="276"/>
                    <a:pt x="767" y="275"/>
                    <a:pt x="761" y="274"/>
                  </a:cubicBezTo>
                  <a:cubicBezTo>
                    <a:pt x="763" y="273"/>
                    <a:pt x="765" y="272"/>
                    <a:pt x="766" y="271"/>
                  </a:cubicBezTo>
                  <a:cubicBezTo>
                    <a:pt x="772" y="267"/>
                    <a:pt x="777" y="262"/>
                    <a:pt x="781" y="257"/>
                  </a:cubicBezTo>
                  <a:cubicBezTo>
                    <a:pt x="786" y="252"/>
                    <a:pt x="790" y="247"/>
                    <a:pt x="794" y="241"/>
                  </a:cubicBezTo>
                  <a:cubicBezTo>
                    <a:pt x="797" y="236"/>
                    <a:pt x="801" y="231"/>
                    <a:pt x="804" y="226"/>
                  </a:cubicBezTo>
                  <a:cubicBezTo>
                    <a:pt x="807" y="221"/>
                    <a:pt x="810" y="215"/>
                    <a:pt x="814" y="210"/>
                  </a:cubicBezTo>
                  <a:cubicBezTo>
                    <a:pt x="814" y="209"/>
                    <a:pt x="813" y="208"/>
                    <a:pt x="812" y="209"/>
                  </a:cubicBezTo>
                  <a:cubicBezTo>
                    <a:pt x="809" y="213"/>
                    <a:pt x="805" y="218"/>
                    <a:pt x="802" y="222"/>
                  </a:cubicBezTo>
                  <a:cubicBezTo>
                    <a:pt x="800" y="227"/>
                    <a:pt x="798" y="232"/>
                    <a:pt x="795" y="237"/>
                  </a:cubicBezTo>
                  <a:cubicBezTo>
                    <a:pt x="791" y="243"/>
                    <a:pt x="786" y="248"/>
                    <a:pt x="782" y="253"/>
                  </a:cubicBezTo>
                  <a:cubicBezTo>
                    <a:pt x="776" y="259"/>
                    <a:pt x="767" y="270"/>
                    <a:pt x="758" y="272"/>
                  </a:cubicBezTo>
                  <a:cubicBezTo>
                    <a:pt x="760" y="270"/>
                    <a:pt x="761" y="268"/>
                    <a:pt x="762" y="267"/>
                  </a:cubicBezTo>
                  <a:cubicBezTo>
                    <a:pt x="767" y="261"/>
                    <a:pt x="771" y="255"/>
                    <a:pt x="774" y="249"/>
                  </a:cubicBezTo>
                  <a:cubicBezTo>
                    <a:pt x="777" y="245"/>
                    <a:pt x="779" y="242"/>
                    <a:pt x="782" y="238"/>
                  </a:cubicBezTo>
                  <a:cubicBezTo>
                    <a:pt x="785" y="235"/>
                    <a:pt x="787" y="231"/>
                    <a:pt x="789" y="227"/>
                  </a:cubicBezTo>
                  <a:cubicBezTo>
                    <a:pt x="790" y="224"/>
                    <a:pt x="793" y="221"/>
                    <a:pt x="794" y="217"/>
                  </a:cubicBezTo>
                  <a:cubicBezTo>
                    <a:pt x="797" y="213"/>
                    <a:pt x="798" y="209"/>
                    <a:pt x="801" y="205"/>
                  </a:cubicBezTo>
                  <a:cubicBezTo>
                    <a:pt x="802" y="205"/>
                    <a:pt x="801" y="204"/>
                    <a:pt x="800" y="204"/>
                  </a:cubicBezTo>
                  <a:cubicBezTo>
                    <a:pt x="798" y="207"/>
                    <a:pt x="796" y="209"/>
                    <a:pt x="795" y="212"/>
                  </a:cubicBezTo>
                  <a:cubicBezTo>
                    <a:pt x="793" y="216"/>
                    <a:pt x="792" y="220"/>
                    <a:pt x="790" y="223"/>
                  </a:cubicBezTo>
                  <a:cubicBezTo>
                    <a:pt x="787" y="227"/>
                    <a:pt x="785" y="230"/>
                    <a:pt x="783" y="233"/>
                  </a:cubicBezTo>
                  <a:cubicBezTo>
                    <a:pt x="781" y="236"/>
                    <a:pt x="779" y="239"/>
                    <a:pt x="778" y="242"/>
                  </a:cubicBezTo>
                  <a:cubicBezTo>
                    <a:pt x="773" y="248"/>
                    <a:pt x="768" y="254"/>
                    <a:pt x="763" y="260"/>
                  </a:cubicBezTo>
                  <a:cubicBezTo>
                    <a:pt x="760" y="264"/>
                    <a:pt x="758" y="267"/>
                    <a:pt x="754" y="270"/>
                  </a:cubicBezTo>
                  <a:cubicBezTo>
                    <a:pt x="753" y="270"/>
                    <a:pt x="753" y="270"/>
                    <a:pt x="753" y="270"/>
                  </a:cubicBezTo>
                  <a:cubicBezTo>
                    <a:pt x="756" y="266"/>
                    <a:pt x="758" y="261"/>
                    <a:pt x="761" y="256"/>
                  </a:cubicBezTo>
                  <a:cubicBezTo>
                    <a:pt x="761" y="256"/>
                    <a:pt x="760" y="256"/>
                    <a:pt x="760" y="256"/>
                  </a:cubicBezTo>
                  <a:cubicBezTo>
                    <a:pt x="758" y="258"/>
                    <a:pt x="757" y="260"/>
                    <a:pt x="756" y="262"/>
                  </a:cubicBezTo>
                  <a:cubicBezTo>
                    <a:pt x="756" y="260"/>
                    <a:pt x="757" y="259"/>
                    <a:pt x="757" y="258"/>
                  </a:cubicBezTo>
                  <a:cubicBezTo>
                    <a:pt x="758" y="257"/>
                    <a:pt x="758" y="255"/>
                    <a:pt x="759" y="253"/>
                  </a:cubicBezTo>
                  <a:cubicBezTo>
                    <a:pt x="759" y="253"/>
                    <a:pt x="760" y="253"/>
                    <a:pt x="760" y="253"/>
                  </a:cubicBezTo>
                  <a:cubicBezTo>
                    <a:pt x="765" y="242"/>
                    <a:pt x="771" y="232"/>
                    <a:pt x="777" y="223"/>
                  </a:cubicBezTo>
                  <a:cubicBezTo>
                    <a:pt x="782" y="217"/>
                    <a:pt x="786" y="210"/>
                    <a:pt x="789" y="203"/>
                  </a:cubicBezTo>
                  <a:cubicBezTo>
                    <a:pt x="791" y="199"/>
                    <a:pt x="793" y="195"/>
                    <a:pt x="795" y="192"/>
                  </a:cubicBezTo>
                  <a:cubicBezTo>
                    <a:pt x="797" y="188"/>
                    <a:pt x="798" y="185"/>
                    <a:pt x="800" y="182"/>
                  </a:cubicBezTo>
                  <a:cubicBezTo>
                    <a:pt x="800" y="180"/>
                    <a:pt x="798" y="179"/>
                    <a:pt x="798" y="181"/>
                  </a:cubicBezTo>
                  <a:cubicBezTo>
                    <a:pt x="794" y="188"/>
                    <a:pt x="791" y="196"/>
                    <a:pt x="786" y="204"/>
                  </a:cubicBezTo>
                  <a:cubicBezTo>
                    <a:pt x="782" y="211"/>
                    <a:pt x="777" y="218"/>
                    <a:pt x="773" y="225"/>
                  </a:cubicBezTo>
                  <a:cubicBezTo>
                    <a:pt x="770" y="229"/>
                    <a:pt x="767" y="234"/>
                    <a:pt x="764" y="238"/>
                  </a:cubicBezTo>
                  <a:cubicBezTo>
                    <a:pt x="766" y="234"/>
                    <a:pt x="767" y="230"/>
                    <a:pt x="768" y="226"/>
                  </a:cubicBezTo>
                  <a:cubicBezTo>
                    <a:pt x="769" y="222"/>
                    <a:pt x="771" y="219"/>
                    <a:pt x="773" y="215"/>
                  </a:cubicBezTo>
                  <a:cubicBezTo>
                    <a:pt x="775" y="211"/>
                    <a:pt x="776" y="206"/>
                    <a:pt x="779" y="201"/>
                  </a:cubicBezTo>
                  <a:cubicBezTo>
                    <a:pt x="779" y="201"/>
                    <a:pt x="779" y="200"/>
                    <a:pt x="779" y="201"/>
                  </a:cubicBezTo>
                  <a:cubicBezTo>
                    <a:pt x="775" y="205"/>
                    <a:pt x="774" y="211"/>
                    <a:pt x="771" y="216"/>
                  </a:cubicBezTo>
                  <a:cubicBezTo>
                    <a:pt x="770" y="218"/>
                    <a:pt x="769" y="220"/>
                    <a:pt x="769" y="221"/>
                  </a:cubicBezTo>
                  <a:cubicBezTo>
                    <a:pt x="769" y="220"/>
                    <a:pt x="769" y="219"/>
                    <a:pt x="769" y="219"/>
                  </a:cubicBezTo>
                  <a:cubicBezTo>
                    <a:pt x="769" y="217"/>
                    <a:pt x="769" y="215"/>
                    <a:pt x="770" y="213"/>
                  </a:cubicBezTo>
                  <a:cubicBezTo>
                    <a:pt x="772" y="209"/>
                    <a:pt x="773" y="204"/>
                    <a:pt x="775" y="200"/>
                  </a:cubicBezTo>
                  <a:cubicBezTo>
                    <a:pt x="777" y="194"/>
                    <a:pt x="779" y="187"/>
                    <a:pt x="782" y="182"/>
                  </a:cubicBezTo>
                  <a:cubicBezTo>
                    <a:pt x="785" y="177"/>
                    <a:pt x="788" y="173"/>
                    <a:pt x="790" y="167"/>
                  </a:cubicBezTo>
                  <a:cubicBezTo>
                    <a:pt x="791" y="162"/>
                    <a:pt x="793" y="157"/>
                    <a:pt x="796" y="151"/>
                  </a:cubicBezTo>
                  <a:cubicBezTo>
                    <a:pt x="796" y="151"/>
                    <a:pt x="795" y="151"/>
                    <a:pt x="795" y="151"/>
                  </a:cubicBezTo>
                  <a:cubicBezTo>
                    <a:pt x="792" y="156"/>
                    <a:pt x="791" y="161"/>
                    <a:pt x="788" y="166"/>
                  </a:cubicBezTo>
                  <a:cubicBezTo>
                    <a:pt x="786" y="169"/>
                    <a:pt x="785" y="172"/>
                    <a:pt x="783" y="175"/>
                  </a:cubicBezTo>
                  <a:cubicBezTo>
                    <a:pt x="782" y="178"/>
                    <a:pt x="782" y="181"/>
                    <a:pt x="780" y="183"/>
                  </a:cubicBezTo>
                  <a:cubicBezTo>
                    <a:pt x="777" y="188"/>
                    <a:pt x="775" y="194"/>
                    <a:pt x="772" y="199"/>
                  </a:cubicBezTo>
                  <a:cubicBezTo>
                    <a:pt x="772" y="201"/>
                    <a:pt x="771" y="204"/>
                    <a:pt x="770" y="206"/>
                  </a:cubicBezTo>
                  <a:cubicBezTo>
                    <a:pt x="770" y="203"/>
                    <a:pt x="769" y="200"/>
                    <a:pt x="769" y="198"/>
                  </a:cubicBezTo>
                  <a:cubicBezTo>
                    <a:pt x="770" y="192"/>
                    <a:pt x="774" y="186"/>
                    <a:pt x="775" y="181"/>
                  </a:cubicBezTo>
                  <a:cubicBezTo>
                    <a:pt x="777" y="172"/>
                    <a:pt x="780" y="165"/>
                    <a:pt x="785" y="157"/>
                  </a:cubicBezTo>
                  <a:cubicBezTo>
                    <a:pt x="785" y="157"/>
                    <a:pt x="784" y="156"/>
                    <a:pt x="784" y="157"/>
                  </a:cubicBezTo>
                  <a:cubicBezTo>
                    <a:pt x="777" y="162"/>
                    <a:pt x="774" y="172"/>
                    <a:pt x="773" y="180"/>
                  </a:cubicBezTo>
                  <a:cubicBezTo>
                    <a:pt x="772" y="184"/>
                    <a:pt x="772" y="187"/>
                    <a:pt x="770" y="191"/>
                  </a:cubicBezTo>
                  <a:cubicBezTo>
                    <a:pt x="769" y="192"/>
                    <a:pt x="769" y="192"/>
                    <a:pt x="769" y="193"/>
                  </a:cubicBezTo>
                  <a:cubicBezTo>
                    <a:pt x="768" y="191"/>
                    <a:pt x="768" y="188"/>
                    <a:pt x="768" y="186"/>
                  </a:cubicBezTo>
                  <a:cubicBezTo>
                    <a:pt x="768" y="186"/>
                    <a:pt x="768" y="185"/>
                    <a:pt x="768" y="185"/>
                  </a:cubicBezTo>
                  <a:cubicBezTo>
                    <a:pt x="769" y="183"/>
                    <a:pt x="769" y="180"/>
                    <a:pt x="770" y="178"/>
                  </a:cubicBezTo>
                  <a:cubicBezTo>
                    <a:pt x="772" y="172"/>
                    <a:pt x="774" y="166"/>
                    <a:pt x="776" y="160"/>
                  </a:cubicBezTo>
                  <a:cubicBezTo>
                    <a:pt x="777" y="159"/>
                    <a:pt x="775" y="158"/>
                    <a:pt x="775" y="159"/>
                  </a:cubicBezTo>
                  <a:cubicBezTo>
                    <a:pt x="772" y="166"/>
                    <a:pt x="770" y="173"/>
                    <a:pt x="767" y="180"/>
                  </a:cubicBezTo>
                  <a:cubicBezTo>
                    <a:pt x="767" y="180"/>
                    <a:pt x="767" y="180"/>
                    <a:pt x="766" y="181"/>
                  </a:cubicBezTo>
                  <a:cubicBezTo>
                    <a:pt x="766" y="178"/>
                    <a:pt x="765" y="176"/>
                    <a:pt x="764" y="173"/>
                  </a:cubicBezTo>
                  <a:cubicBezTo>
                    <a:pt x="764" y="173"/>
                    <a:pt x="764" y="173"/>
                    <a:pt x="764" y="173"/>
                  </a:cubicBezTo>
                  <a:cubicBezTo>
                    <a:pt x="764" y="171"/>
                    <a:pt x="764" y="170"/>
                    <a:pt x="764" y="169"/>
                  </a:cubicBezTo>
                  <a:cubicBezTo>
                    <a:pt x="765" y="166"/>
                    <a:pt x="765" y="163"/>
                    <a:pt x="765" y="160"/>
                  </a:cubicBezTo>
                  <a:cubicBezTo>
                    <a:pt x="766" y="153"/>
                    <a:pt x="767" y="148"/>
                    <a:pt x="769" y="142"/>
                  </a:cubicBezTo>
                  <a:cubicBezTo>
                    <a:pt x="770" y="141"/>
                    <a:pt x="769" y="141"/>
                    <a:pt x="768" y="141"/>
                  </a:cubicBezTo>
                  <a:cubicBezTo>
                    <a:pt x="764" y="148"/>
                    <a:pt x="765" y="154"/>
                    <a:pt x="763" y="161"/>
                  </a:cubicBezTo>
                  <a:cubicBezTo>
                    <a:pt x="763" y="162"/>
                    <a:pt x="762" y="164"/>
                    <a:pt x="762" y="165"/>
                  </a:cubicBezTo>
                  <a:cubicBezTo>
                    <a:pt x="759" y="158"/>
                    <a:pt x="756" y="149"/>
                    <a:pt x="749" y="145"/>
                  </a:cubicBezTo>
                  <a:cubicBezTo>
                    <a:pt x="747" y="143"/>
                    <a:pt x="746" y="143"/>
                    <a:pt x="743" y="143"/>
                  </a:cubicBezTo>
                  <a:cubicBezTo>
                    <a:pt x="741" y="142"/>
                    <a:pt x="742" y="137"/>
                    <a:pt x="741" y="136"/>
                  </a:cubicBezTo>
                  <a:cubicBezTo>
                    <a:pt x="739" y="133"/>
                    <a:pt x="738" y="132"/>
                    <a:pt x="736" y="132"/>
                  </a:cubicBezTo>
                  <a:cubicBezTo>
                    <a:pt x="736" y="128"/>
                    <a:pt x="740" y="124"/>
                    <a:pt x="743" y="122"/>
                  </a:cubicBezTo>
                  <a:close/>
                  <a:moveTo>
                    <a:pt x="684" y="129"/>
                  </a:moveTo>
                  <a:cubicBezTo>
                    <a:pt x="692" y="127"/>
                    <a:pt x="700" y="126"/>
                    <a:pt x="708" y="126"/>
                  </a:cubicBezTo>
                  <a:cubicBezTo>
                    <a:pt x="712" y="126"/>
                    <a:pt x="716" y="126"/>
                    <a:pt x="719" y="126"/>
                  </a:cubicBezTo>
                  <a:cubicBezTo>
                    <a:pt x="722" y="127"/>
                    <a:pt x="725" y="128"/>
                    <a:pt x="726" y="130"/>
                  </a:cubicBezTo>
                  <a:cubicBezTo>
                    <a:pt x="726" y="131"/>
                    <a:pt x="727" y="132"/>
                    <a:pt x="727" y="132"/>
                  </a:cubicBezTo>
                  <a:cubicBezTo>
                    <a:pt x="730" y="135"/>
                    <a:pt x="737" y="133"/>
                    <a:pt x="738" y="139"/>
                  </a:cubicBezTo>
                  <a:cubicBezTo>
                    <a:pt x="738" y="142"/>
                    <a:pt x="739" y="146"/>
                    <a:pt x="743" y="146"/>
                  </a:cubicBezTo>
                  <a:cubicBezTo>
                    <a:pt x="750" y="146"/>
                    <a:pt x="753" y="155"/>
                    <a:pt x="756" y="160"/>
                  </a:cubicBezTo>
                  <a:cubicBezTo>
                    <a:pt x="761" y="172"/>
                    <a:pt x="765" y="186"/>
                    <a:pt x="766" y="199"/>
                  </a:cubicBezTo>
                  <a:cubicBezTo>
                    <a:pt x="767" y="216"/>
                    <a:pt x="763" y="230"/>
                    <a:pt x="758" y="245"/>
                  </a:cubicBezTo>
                  <a:cubicBezTo>
                    <a:pt x="755" y="254"/>
                    <a:pt x="752" y="266"/>
                    <a:pt x="745" y="273"/>
                  </a:cubicBezTo>
                  <a:cubicBezTo>
                    <a:pt x="745" y="273"/>
                    <a:pt x="745" y="273"/>
                    <a:pt x="745" y="273"/>
                  </a:cubicBezTo>
                  <a:cubicBezTo>
                    <a:pt x="742" y="275"/>
                    <a:pt x="740" y="278"/>
                    <a:pt x="737" y="280"/>
                  </a:cubicBezTo>
                  <a:cubicBezTo>
                    <a:pt x="734" y="282"/>
                    <a:pt x="732" y="284"/>
                    <a:pt x="730" y="286"/>
                  </a:cubicBezTo>
                  <a:cubicBezTo>
                    <a:pt x="726" y="291"/>
                    <a:pt x="722" y="296"/>
                    <a:pt x="718" y="300"/>
                  </a:cubicBezTo>
                  <a:cubicBezTo>
                    <a:pt x="709" y="309"/>
                    <a:pt x="699" y="316"/>
                    <a:pt x="689" y="324"/>
                  </a:cubicBezTo>
                  <a:cubicBezTo>
                    <a:pt x="684" y="329"/>
                    <a:pt x="679" y="334"/>
                    <a:pt x="673" y="338"/>
                  </a:cubicBezTo>
                  <a:cubicBezTo>
                    <a:pt x="668" y="342"/>
                    <a:pt x="663" y="345"/>
                    <a:pt x="657" y="349"/>
                  </a:cubicBezTo>
                  <a:cubicBezTo>
                    <a:pt x="649" y="355"/>
                    <a:pt x="642" y="363"/>
                    <a:pt x="635" y="372"/>
                  </a:cubicBezTo>
                  <a:cubicBezTo>
                    <a:pt x="635" y="372"/>
                    <a:pt x="635" y="372"/>
                    <a:pt x="635" y="372"/>
                  </a:cubicBezTo>
                  <a:cubicBezTo>
                    <a:pt x="635" y="372"/>
                    <a:pt x="634" y="371"/>
                    <a:pt x="633" y="371"/>
                  </a:cubicBezTo>
                  <a:cubicBezTo>
                    <a:pt x="630" y="368"/>
                    <a:pt x="627" y="365"/>
                    <a:pt x="623" y="365"/>
                  </a:cubicBezTo>
                  <a:cubicBezTo>
                    <a:pt x="628" y="357"/>
                    <a:pt x="634" y="350"/>
                    <a:pt x="642" y="345"/>
                  </a:cubicBezTo>
                  <a:cubicBezTo>
                    <a:pt x="646" y="342"/>
                    <a:pt x="650" y="339"/>
                    <a:pt x="655" y="337"/>
                  </a:cubicBezTo>
                  <a:cubicBezTo>
                    <a:pt x="659" y="335"/>
                    <a:pt x="664" y="334"/>
                    <a:pt x="668" y="332"/>
                  </a:cubicBezTo>
                  <a:cubicBezTo>
                    <a:pt x="674" y="327"/>
                    <a:pt x="679" y="319"/>
                    <a:pt x="684" y="313"/>
                  </a:cubicBezTo>
                  <a:cubicBezTo>
                    <a:pt x="689" y="305"/>
                    <a:pt x="695" y="296"/>
                    <a:pt x="704" y="291"/>
                  </a:cubicBezTo>
                  <a:cubicBezTo>
                    <a:pt x="711" y="288"/>
                    <a:pt x="719" y="286"/>
                    <a:pt x="726" y="283"/>
                  </a:cubicBezTo>
                  <a:cubicBezTo>
                    <a:pt x="732" y="280"/>
                    <a:pt x="737" y="274"/>
                    <a:pt x="741" y="268"/>
                  </a:cubicBezTo>
                  <a:cubicBezTo>
                    <a:pt x="745" y="263"/>
                    <a:pt x="748" y="258"/>
                    <a:pt x="750" y="252"/>
                  </a:cubicBezTo>
                  <a:cubicBezTo>
                    <a:pt x="751" y="248"/>
                    <a:pt x="754" y="243"/>
                    <a:pt x="752" y="240"/>
                  </a:cubicBezTo>
                  <a:cubicBezTo>
                    <a:pt x="752" y="239"/>
                    <a:pt x="751" y="240"/>
                    <a:pt x="751" y="241"/>
                  </a:cubicBezTo>
                  <a:cubicBezTo>
                    <a:pt x="752" y="245"/>
                    <a:pt x="747" y="253"/>
                    <a:pt x="746" y="256"/>
                  </a:cubicBezTo>
                  <a:cubicBezTo>
                    <a:pt x="741" y="263"/>
                    <a:pt x="737" y="270"/>
                    <a:pt x="731" y="275"/>
                  </a:cubicBezTo>
                  <a:cubicBezTo>
                    <a:pt x="725" y="281"/>
                    <a:pt x="717" y="282"/>
                    <a:pt x="710" y="285"/>
                  </a:cubicBezTo>
                  <a:cubicBezTo>
                    <a:pt x="703" y="287"/>
                    <a:pt x="697" y="291"/>
                    <a:pt x="692" y="296"/>
                  </a:cubicBezTo>
                  <a:cubicBezTo>
                    <a:pt x="686" y="303"/>
                    <a:pt x="681" y="310"/>
                    <a:pt x="675" y="317"/>
                  </a:cubicBezTo>
                  <a:cubicBezTo>
                    <a:pt x="673" y="321"/>
                    <a:pt x="670" y="326"/>
                    <a:pt x="666" y="328"/>
                  </a:cubicBezTo>
                  <a:cubicBezTo>
                    <a:pt x="664" y="329"/>
                    <a:pt x="662" y="330"/>
                    <a:pt x="661" y="331"/>
                  </a:cubicBezTo>
                  <a:cubicBezTo>
                    <a:pt x="666" y="325"/>
                    <a:pt x="669" y="319"/>
                    <a:pt x="674" y="314"/>
                  </a:cubicBezTo>
                  <a:cubicBezTo>
                    <a:pt x="679" y="310"/>
                    <a:pt x="682" y="304"/>
                    <a:pt x="687" y="300"/>
                  </a:cubicBezTo>
                  <a:cubicBezTo>
                    <a:pt x="690" y="296"/>
                    <a:pt x="694" y="291"/>
                    <a:pt x="698" y="287"/>
                  </a:cubicBezTo>
                  <a:cubicBezTo>
                    <a:pt x="698" y="287"/>
                    <a:pt x="697" y="286"/>
                    <a:pt x="697" y="287"/>
                  </a:cubicBezTo>
                  <a:cubicBezTo>
                    <a:pt x="692" y="291"/>
                    <a:pt x="689" y="296"/>
                    <a:pt x="685" y="301"/>
                  </a:cubicBezTo>
                  <a:cubicBezTo>
                    <a:pt x="681" y="305"/>
                    <a:pt x="677" y="309"/>
                    <a:pt x="673" y="313"/>
                  </a:cubicBezTo>
                  <a:cubicBezTo>
                    <a:pt x="666" y="319"/>
                    <a:pt x="662" y="328"/>
                    <a:pt x="654" y="333"/>
                  </a:cubicBezTo>
                  <a:cubicBezTo>
                    <a:pt x="654" y="333"/>
                    <a:pt x="654" y="333"/>
                    <a:pt x="654" y="333"/>
                  </a:cubicBezTo>
                  <a:cubicBezTo>
                    <a:pt x="656" y="331"/>
                    <a:pt x="657" y="329"/>
                    <a:pt x="659" y="327"/>
                  </a:cubicBezTo>
                  <a:cubicBezTo>
                    <a:pt x="663" y="322"/>
                    <a:pt x="667" y="317"/>
                    <a:pt x="671" y="312"/>
                  </a:cubicBezTo>
                  <a:cubicBezTo>
                    <a:pt x="671" y="312"/>
                    <a:pt x="670" y="311"/>
                    <a:pt x="670" y="312"/>
                  </a:cubicBezTo>
                  <a:cubicBezTo>
                    <a:pt x="667" y="317"/>
                    <a:pt x="662" y="321"/>
                    <a:pt x="658" y="326"/>
                  </a:cubicBezTo>
                  <a:cubicBezTo>
                    <a:pt x="655" y="329"/>
                    <a:pt x="653" y="333"/>
                    <a:pt x="649" y="335"/>
                  </a:cubicBezTo>
                  <a:cubicBezTo>
                    <a:pt x="648" y="336"/>
                    <a:pt x="648" y="336"/>
                    <a:pt x="648" y="336"/>
                  </a:cubicBezTo>
                  <a:cubicBezTo>
                    <a:pt x="646" y="337"/>
                    <a:pt x="643" y="339"/>
                    <a:pt x="641" y="340"/>
                  </a:cubicBezTo>
                  <a:cubicBezTo>
                    <a:pt x="642" y="339"/>
                    <a:pt x="644" y="337"/>
                    <a:pt x="645" y="335"/>
                  </a:cubicBezTo>
                  <a:cubicBezTo>
                    <a:pt x="645" y="335"/>
                    <a:pt x="645" y="335"/>
                    <a:pt x="645" y="335"/>
                  </a:cubicBezTo>
                  <a:cubicBezTo>
                    <a:pt x="641" y="339"/>
                    <a:pt x="637" y="342"/>
                    <a:pt x="633" y="346"/>
                  </a:cubicBezTo>
                  <a:cubicBezTo>
                    <a:pt x="630" y="349"/>
                    <a:pt x="626" y="352"/>
                    <a:pt x="623" y="356"/>
                  </a:cubicBezTo>
                  <a:cubicBezTo>
                    <a:pt x="623" y="356"/>
                    <a:pt x="623" y="355"/>
                    <a:pt x="623" y="354"/>
                  </a:cubicBezTo>
                  <a:cubicBezTo>
                    <a:pt x="624" y="354"/>
                    <a:pt x="624" y="353"/>
                    <a:pt x="625" y="352"/>
                  </a:cubicBezTo>
                  <a:cubicBezTo>
                    <a:pt x="627" y="350"/>
                    <a:pt x="629" y="347"/>
                    <a:pt x="631" y="345"/>
                  </a:cubicBezTo>
                  <a:cubicBezTo>
                    <a:pt x="632" y="343"/>
                    <a:pt x="633" y="341"/>
                    <a:pt x="634" y="339"/>
                  </a:cubicBezTo>
                  <a:cubicBezTo>
                    <a:pt x="635" y="339"/>
                    <a:pt x="635" y="339"/>
                    <a:pt x="635" y="338"/>
                  </a:cubicBezTo>
                  <a:cubicBezTo>
                    <a:pt x="636" y="337"/>
                    <a:pt x="636" y="336"/>
                    <a:pt x="637" y="335"/>
                  </a:cubicBezTo>
                  <a:cubicBezTo>
                    <a:pt x="641" y="330"/>
                    <a:pt x="644" y="325"/>
                    <a:pt x="648" y="320"/>
                  </a:cubicBezTo>
                  <a:cubicBezTo>
                    <a:pt x="648" y="320"/>
                    <a:pt x="648" y="320"/>
                    <a:pt x="647" y="320"/>
                  </a:cubicBezTo>
                  <a:cubicBezTo>
                    <a:pt x="644" y="323"/>
                    <a:pt x="642" y="326"/>
                    <a:pt x="640" y="330"/>
                  </a:cubicBezTo>
                  <a:cubicBezTo>
                    <a:pt x="643" y="324"/>
                    <a:pt x="646" y="319"/>
                    <a:pt x="649" y="313"/>
                  </a:cubicBezTo>
                  <a:cubicBezTo>
                    <a:pt x="654" y="306"/>
                    <a:pt x="659" y="299"/>
                    <a:pt x="664" y="291"/>
                  </a:cubicBezTo>
                  <a:cubicBezTo>
                    <a:pt x="664" y="291"/>
                    <a:pt x="663" y="290"/>
                    <a:pt x="663" y="290"/>
                  </a:cubicBezTo>
                  <a:cubicBezTo>
                    <a:pt x="657" y="298"/>
                    <a:pt x="652" y="306"/>
                    <a:pt x="647" y="314"/>
                  </a:cubicBezTo>
                  <a:cubicBezTo>
                    <a:pt x="642" y="322"/>
                    <a:pt x="637" y="329"/>
                    <a:pt x="634" y="337"/>
                  </a:cubicBezTo>
                  <a:cubicBezTo>
                    <a:pt x="632" y="340"/>
                    <a:pt x="630" y="342"/>
                    <a:pt x="628" y="345"/>
                  </a:cubicBezTo>
                  <a:cubicBezTo>
                    <a:pt x="627" y="346"/>
                    <a:pt x="626" y="348"/>
                    <a:pt x="624" y="349"/>
                  </a:cubicBezTo>
                  <a:cubicBezTo>
                    <a:pt x="629" y="340"/>
                    <a:pt x="633" y="331"/>
                    <a:pt x="638" y="322"/>
                  </a:cubicBezTo>
                  <a:cubicBezTo>
                    <a:pt x="641" y="317"/>
                    <a:pt x="643" y="312"/>
                    <a:pt x="646" y="308"/>
                  </a:cubicBezTo>
                  <a:cubicBezTo>
                    <a:pt x="648" y="303"/>
                    <a:pt x="651" y="299"/>
                    <a:pt x="653" y="295"/>
                  </a:cubicBezTo>
                  <a:cubicBezTo>
                    <a:pt x="653" y="294"/>
                    <a:pt x="653" y="294"/>
                    <a:pt x="653" y="294"/>
                  </a:cubicBezTo>
                  <a:cubicBezTo>
                    <a:pt x="645" y="303"/>
                    <a:pt x="642" y="315"/>
                    <a:pt x="635" y="325"/>
                  </a:cubicBezTo>
                  <a:cubicBezTo>
                    <a:pt x="631" y="331"/>
                    <a:pt x="626" y="337"/>
                    <a:pt x="624" y="345"/>
                  </a:cubicBezTo>
                  <a:cubicBezTo>
                    <a:pt x="625" y="341"/>
                    <a:pt x="626" y="337"/>
                    <a:pt x="627" y="334"/>
                  </a:cubicBezTo>
                  <a:cubicBezTo>
                    <a:pt x="632" y="323"/>
                    <a:pt x="638" y="314"/>
                    <a:pt x="642" y="303"/>
                  </a:cubicBezTo>
                  <a:cubicBezTo>
                    <a:pt x="643" y="302"/>
                    <a:pt x="641" y="302"/>
                    <a:pt x="640" y="303"/>
                  </a:cubicBezTo>
                  <a:cubicBezTo>
                    <a:pt x="636" y="314"/>
                    <a:pt x="628" y="324"/>
                    <a:pt x="624" y="335"/>
                  </a:cubicBezTo>
                  <a:cubicBezTo>
                    <a:pt x="622" y="340"/>
                    <a:pt x="621" y="346"/>
                    <a:pt x="620" y="351"/>
                  </a:cubicBezTo>
                  <a:cubicBezTo>
                    <a:pt x="620" y="351"/>
                    <a:pt x="619" y="350"/>
                    <a:pt x="619" y="350"/>
                  </a:cubicBezTo>
                  <a:cubicBezTo>
                    <a:pt x="619" y="350"/>
                    <a:pt x="619" y="349"/>
                    <a:pt x="619" y="349"/>
                  </a:cubicBezTo>
                  <a:cubicBezTo>
                    <a:pt x="620" y="347"/>
                    <a:pt x="620" y="344"/>
                    <a:pt x="620" y="341"/>
                  </a:cubicBezTo>
                  <a:cubicBezTo>
                    <a:pt x="621" y="335"/>
                    <a:pt x="624" y="329"/>
                    <a:pt x="626" y="324"/>
                  </a:cubicBezTo>
                  <a:cubicBezTo>
                    <a:pt x="631" y="313"/>
                    <a:pt x="637" y="302"/>
                    <a:pt x="640" y="290"/>
                  </a:cubicBezTo>
                  <a:cubicBezTo>
                    <a:pt x="640" y="290"/>
                    <a:pt x="640" y="290"/>
                    <a:pt x="640" y="290"/>
                  </a:cubicBezTo>
                  <a:cubicBezTo>
                    <a:pt x="634" y="303"/>
                    <a:pt x="628" y="315"/>
                    <a:pt x="622" y="328"/>
                  </a:cubicBezTo>
                  <a:cubicBezTo>
                    <a:pt x="622" y="329"/>
                    <a:pt x="622" y="330"/>
                    <a:pt x="621" y="330"/>
                  </a:cubicBezTo>
                  <a:cubicBezTo>
                    <a:pt x="622" y="324"/>
                    <a:pt x="625" y="319"/>
                    <a:pt x="627" y="313"/>
                  </a:cubicBezTo>
                  <a:cubicBezTo>
                    <a:pt x="629" y="310"/>
                    <a:pt x="629" y="307"/>
                    <a:pt x="630" y="304"/>
                  </a:cubicBezTo>
                  <a:cubicBezTo>
                    <a:pt x="632" y="300"/>
                    <a:pt x="634" y="296"/>
                    <a:pt x="635" y="292"/>
                  </a:cubicBezTo>
                  <a:cubicBezTo>
                    <a:pt x="636" y="291"/>
                    <a:pt x="635" y="291"/>
                    <a:pt x="635" y="291"/>
                  </a:cubicBezTo>
                  <a:cubicBezTo>
                    <a:pt x="632" y="296"/>
                    <a:pt x="631" y="301"/>
                    <a:pt x="629" y="306"/>
                  </a:cubicBezTo>
                  <a:cubicBezTo>
                    <a:pt x="627" y="309"/>
                    <a:pt x="625" y="312"/>
                    <a:pt x="624" y="315"/>
                  </a:cubicBezTo>
                  <a:cubicBezTo>
                    <a:pt x="623" y="318"/>
                    <a:pt x="622" y="320"/>
                    <a:pt x="621" y="323"/>
                  </a:cubicBezTo>
                  <a:cubicBezTo>
                    <a:pt x="621" y="321"/>
                    <a:pt x="621" y="319"/>
                    <a:pt x="621" y="317"/>
                  </a:cubicBezTo>
                  <a:cubicBezTo>
                    <a:pt x="623" y="313"/>
                    <a:pt x="624" y="309"/>
                    <a:pt x="625" y="305"/>
                  </a:cubicBezTo>
                  <a:cubicBezTo>
                    <a:pt x="625" y="305"/>
                    <a:pt x="625" y="305"/>
                    <a:pt x="624" y="305"/>
                  </a:cubicBezTo>
                  <a:cubicBezTo>
                    <a:pt x="623" y="307"/>
                    <a:pt x="622" y="310"/>
                    <a:pt x="621" y="313"/>
                  </a:cubicBezTo>
                  <a:cubicBezTo>
                    <a:pt x="622" y="308"/>
                    <a:pt x="622" y="303"/>
                    <a:pt x="623" y="298"/>
                  </a:cubicBezTo>
                  <a:cubicBezTo>
                    <a:pt x="623" y="298"/>
                    <a:pt x="623" y="298"/>
                    <a:pt x="623" y="298"/>
                  </a:cubicBezTo>
                  <a:cubicBezTo>
                    <a:pt x="623" y="298"/>
                    <a:pt x="623" y="298"/>
                    <a:pt x="623" y="298"/>
                  </a:cubicBezTo>
                  <a:cubicBezTo>
                    <a:pt x="624" y="297"/>
                    <a:pt x="624" y="295"/>
                    <a:pt x="625" y="293"/>
                  </a:cubicBezTo>
                  <a:cubicBezTo>
                    <a:pt x="626" y="291"/>
                    <a:pt x="627" y="289"/>
                    <a:pt x="628" y="287"/>
                  </a:cubicBezTo>
                  <a:cubicBezTo>
                    <a:pt x="630" y="283"/>
                    <a:pt x="631" y="280"/>
                    <a:pt x="631" y="277"/>
                  </a:cubicBezTo>
                  <a:cubicBezTo>
                    <a:pt x="631" y="276"/>
                    <a:pt x="631" y="276"/>
                    <a:pt x="630" y="277"/>
                  </a:cubicBezTo>
                  <a:cubicBezTo>
                    <a:pt x="629" y="281"/>
                    <a:pt x="627" y="285"/>
                    <a:pt x="625" y="289"/>
                  </a:cubicBezTo>
                  <a:cubicBezTo>
                    <a:pt x="624" y="291"/>
                    <a:pt x="623" y="292"/>
                    <a:pt x="623" y="294"/>
                  </a:cubicBezTo>
                  <a:cubicBezTo>
                    <a:pt x="623" y="292"/>
                    <a:pt x="623" y="289"/>
                    <a:pt x="623" y="286"/>
                  </a:cubicBezTo>
                  <a:cubicBezTo>
                    <a:pt x="624" y="286"/>
                    <a:pt x="624" y="286"/>
                    <a:pt x="624" y="286"/>
                  </a:cubicBezTo>
                  <a:cubicBezTo>
                    <a:pt x="625" y="282"/>
                    <a:pt x="627" y="279"/>
                    <a:pt x="628" y="276"/>
                  </a:cubicBezTo>
                  <a:cubicBezTo>
                    <a:pt x="628" y="275"/>
                    <a:pt x="628" y="275"/>
                    <a:pt x="627" y="275"/>
                  </a:cubicBezTo>
                  <a:cubicBezTo>
                    <a:pt x="626" y="277"/>
                    <a:pt x="625" y="280"/>
                    <a:pt x="624" y="282"/>
                  </a:cubicBezTo>
                  <a:cubicBezTo>
                    <a:pt x="624" y="280"/>
                    <a:pt x="624" y="278"/>
                    <a:pt x="624" y="276"/>
                  </a:cubicBezTo>
                  <a:cubicBezTo>
                    <a:pt x="624" y="267"/>
                    <a:pt x="624" y="257"/>
                    <a:pt x="622" y="247"/>
                  </a:cubicBezTo>
                  <a:cubicBezTo>
                    <a:pt x="624" y="245"/>
                    <a:pt x="622" y="243"/>
                    <a:pt x="623" y="241"/>
                  </a:cubicBezTo>
                  <a:cubicBezTo>
                    <a:pt x="623" y="239"/>
                    <a:pt x="623" y="238"/>
                    <a:pt x="623" y="237"/>
                  </a:cubicBezTo>
                  <a:cubicBezTo>
                    <a:pt x="623" y="235"/>
                    <a:pt x="623" y="234"/>
                    <a:pt x="623" y="233"/>
                  </a:cubicBezTo>
                  <a:cubicBezTo>
                    <a:pt x="623" y="232"/>
                    <a:pt x="622" y="232"/>
                    <a:pt x="622" y="233"/>
                  </a:cubicBezTo>
                  <a:cubicBezTo>
                    <a:pt x="622" y="234"/>
                    <a:pt x="621" y="236"/>
                    <a:pt x="621" y="237"/>
                  </a:cubicBezTo>
                  <a:cubicBezTo>
                    <a:pt x="621" y="238"/>
                    <a:pt x="622" y="239"/>
                    <a:pt x="622" y="241"/>
                  </a:cubicBezTo>
                  <a:cubicBezTo>
                    <a:pt x="622" y="242"/>
                    <a:pt x="622" y="243"/>
                    <a:pt x="621" y="244"/>
                  </a:cubicBezTo>
                  <a:cubicBezTo>
                    <a:pt x="620" y="239"/>
                    <a:pt x="619" y="234"/>
                    <a:pt x="617" y="229"/>
                  </a:cubicBezTo>
                  <a:cubicBezTo>
                    <a:pt x="613" y="218"/>
                    <a:pt x="607" y="206"/>
                    <a:pt x="601" y="196"/>
                  </a:cubicBezTo>
                  <a:cubicBezTo>
                    <a:pt x="601" y="193"/>
                    <a:pt x="605" y="190"/>
                    <a:pt x="606" y="187"/>
                  </a:cubicBezTo>
                  <a:cubicBezTo>
                    <a:pt x="609" y="184"/>
                    <a:pt x="611" y="180"/>
                    <a:pt x="614" y="177"/>
                  </a:cubicBezTo>
                  <a:cubicBezTo>
                    <a:pt x="619" y="170"/>
                    <a:pt x="624" y="163"/>
                    <a:pt x="631" y="157"/>
                  </a:cubicBezTo>
                  <a:cubicBezTo>
                    <a:pt x="636" y="152"/>
                    <a:pt x="641" y="147"/>
                    <a:pt x="648" y="144"/>
                  </a:cubicBezTo>
                  <a:cubicBezTo>
                    <a:pt x="653" y="141"/>
                    <a:pt x="657" y="139"/>
                    <a:pt x="662" y="136"/>
                  </a:cubicBezTo>
                  <a:cubicBezTo>
                    <a:pt x="668" y="130"/>
                    <a:pt x="676" y="130"/>
                    <a:pt x="684" y="129"/>
                  </a:cubicBezTo>
                  <a:close/>
                  <a:moveTo>
                    <a:pt x="538" y="132"/>
                  </a:moveTo>
                  <a:cubicBezTo>
                    <a:pt x="540" y="130"/>
                    <a:pt x="541" y="129"/>
                    <a:pt x="542" y="128"/>
                  </a:cubicBezTo>
                  <a:cubicBezTo>
                    <a:pt x="547" y="123"/>
                    <a:pt x="552" y="119"/>
                    <a:pt x="558" y="116"/>
                  </a:cubicBezTo>
                  <a:cubicBezTo>
                    <a:pt x="570" y="111"/>
                    <a:pt x="582" y="109"/>
                    <a:pt x="595" y="110"/>
                  </a:cubicBezTo>
                  <a:cubicBezTo>
                    <a:pt x="596" y="110"/>
                    <a:pt x="597" y="110"/>
                    <a:pt x="598" y="110"/>
                  </a:cubicBezTo>
                  <a:cubicBezTo>
                    <a:pt x="598" y="110"/>
                    <a:pt x="598" y="110"/>
                    <a:pt x="598" y="110"/>
                  </a:cubicBezTo>
                  <a:cubicBezTo>
                    <a:pt x="585" y="110"/>
                    <a:pt x="570" y="113"/>
                    <a:pt x="560" y="121"/>
                  </a:cubicBezTo>
                  <a:cubicBezTo>
                    <a:pt x="559" y="122"/>
                    <a:pt x="560" y="123"/>
                    <a:pt x="561" y="122"/>
                  </a:cubicBezTo>
                  <a:cubicBezTo>
                    <a:pt x="574" y="118"/>
                    <a:pt x="586" y="112"/>
                    <a:pt x="601" y="113"/>
                  </a:cubicBezTo>
                  <a:cubicBezTo>
                    <a:pt x="608" y="113"/>
                    <a:pt x="615" y="115"/>
                    <a:pt x="622" y="117"/>
                  </a:cubicBezTo>
                  <a:cubicBezTo>
                    <a:pt x="628" y="119"/>
                    <a:pt x="633" y="124"/>
                    <a:pt x="639" y="124"/>
                  </a:cubicBezTo>
                  <a:cubicBezTo>
                    <a:pt x="639" y="124"/>
                    <a:pt x="639" y="124"/>
                    <a:pt x="639" y="124"/>
                  </a:cubicBezTo>
                  <a:cubicBezTo>
                    <a:pt x="635" y="122"/>
                    <a:pt x="632" y="119"/>
                    <a:pt x="628" y="117"/>
                  </a:cubicBezTo>
                  <a:cubicBezTo>
                    <a:pt x="625" y="115"/>
                    <a:pt x="621" y="114"/>
                    <a:pt x="618" y="113"/>
                  </a:cubicBezTo>
                  <a:cubicBezTo>
                    <a:pt x="613" y="112"/>
                    <a:pt x="609" y="111"/>
                    <a:pt x="604" y="110"/>
                  </a:cubicBezTo>
                  <a:cubicBezTo>
                    <a:pt x="614" y="111"/>
                    <a:pt x="623" y="113"/>
                    <a:pt x="633" y="116"/>
                  </a:cubicBezTo>
                  <a:cubicBezTo>
                    <a:pt x="640" y="119"/>
                    <a:pt x="647" y="122"/>
                    <a:pt x="653" y="125"/>
                  </a:cubicBezTo>
                  <a:cubicBezTo>
                    <a:pt x="656" y="127"/>
                    <a:pt x="659" y="129"/>
                    <a:pt x="662" y="130"/>
                  </a:cubicBezTo>
                  <a:cubicBezTo>
                    <a:pt x="661" y="131"/>
                    <a:pt x="659" y="132"/>
                    <a:pt x="658" y="134"/>
                  </a:cubicBezTo>
                  <a:cubicBezTo>
                    <a:pt x="653" y="138"/>
                    <a:pt x="646" y="140"/>
                    <a:pt x="640" y="144"/>
                  </a:cubicBezTo>
                  <a:cubicBezTo>
                    <a:pt x="635" y="148"/>
                    <a:pt x="630" y="152"/>
                    <a:pt x="625" y="157"/>
                  </a:cubicBezTo>
                  <a:cubicBezTo>
                    <a:pt x="622" y="160"/>
                    <a:pt x="619" y="164"/>
                    <a:pt x="616" y="168"/>
                  </a:cubicBezTo>
                  <a:cubicBezTo>
                    <a:pt x="616" y="166"/>
                    <a:pt x="616" y="164"/>
                    <a:pt x="616" y="163"/>
                  </a:cubicBezTo>
                  <a:cubicBezTo>
                    <a:pt x="616" y="160"/>
                    <a:pt x="616" y="156"/>
                    <a:pt x="617" y="153"/>
                  </a:cubicBezTo>
                  <a:cubicBezTo>
                    <a:pt x="617" y="153"/>
                    <a:pt x="616" y="152"/>
                    <a:pt x="616" y="153"/>
                  </a:cubicBezTo>
                  <a:cubicBezTo>
                    <a:pt x="615" y="156"/>
                    <a:pt x="614" y="159"/>
                    <a:pt x="613" y="163"/>
                  </a:cubicBezTo>
                  <a:cubicBezTo>
                    <a:pt x="613" y="165"/>
                    <a:pt x="613" y="168"/>
                    <a:pt x="614" y="170"/>
                  </a:cubicBezTo>
                  <a:cubicBezTo>
                    <a:pt x="612" y="172"/>
                    <a:pt x="611" y="174"/>
                    <a:pt x="609" y="177"/>
                  </a:cubicBezTo>
                  <a:cubicBezTo>
                    <a:pt x="609" y="178"/>
                    <a:pt x="608" y="178"/>
                    <a:pt x="607" y="179"/>
                  </a:cubicBezTo>
                  <a:cubicBezTo>
                    <a:pt x="607" y="178"/>
                    <a:pt x="607" y="176"/>
                    <a:pt x="607" y="175"/>
                  </a:cubicBezTo>
                  <a:cubicBezTo>
                    <a:pt x="607" y="171"/>
                    <a:pt x="606" y="167"/>
                    <a:pt x="607" y="163"/>
                  </a:cubicBezTo>
                  <a:cubicBezTo>
                    <a:pt x="607" y="162"/>
                    <a:pt x="606" y="162"/>
                    <a:pt x="605" y="163"/>
                  </a:cubicBezTo>
                  <a:cubicBezTo>
                    <a:pt x="605" y="166"/>
                    <a:pt x="604" y="170"/>
                    <a:pt x="604" y="173"/>
                  </a:cubicBezTo>
                  <a:cubicBezTo>
                    <a:pt x="604" y="175"/>
                    <a:pt x="605" y="177"/>
                    <a:pt x="604" y="179"/>
                  </a:cubicBezTo>
                  <a:cubicBezTo>
                    <a:pt x="604" y="181"/>
                    <a:pt x="604" y="182"/>
                    <a:pt x="604" y="184"/>
                  </a:cubicBezTo>
                  <a:cubicBezTo>
                    <a:pt x="604" y="184"/>
                    <a:pt x="604" y="184"/>
                    <a:pt x="604" y="184"/>
                  </a:cubicBezTo>
                  <a:cubicBezTo>
                    <a:pt x="603" y="185"/>
                    <a:pt x="603" y="186"/>
                    <a:pt x="602" y="186"/>
                  </a:cubicBezTo>
                  <a:cubicBezTo>
                    <a:pt x="602" y="182"/>
                    <a:pt x="601" y="178"/>
                    <a:pt x="600" y="174"/>
                  </a:cubicBezTo>
                  <a:cubicBezTo>
                    <a:pt x="600" y="170"/>
                    <a:pt x="600" y="166"/>
                    <a:pt x="600" y="162"/>
                  </a:cubicBezTo>
                  <a:cubicBezTo>
                    <a:pt x="600" y="157"/>
                    <a:pt x="599" y="153"/>
                    <a:pt x="600" y="148"/>
                  </a:cubicBezTo>
                  <a:cubicBezTo>
                    <a:pt x="600" y="144"/>
                    <a:pt x="601" y="140"/>
                    <a:pt x="602" y="136"/>
                  </a:cubicBezTo>
                  <a:cubicBezTo>
                    <a:pt x="602" y="135"/>
                    <a:pt x="601" y="135"/>
                    <a:pt x="601" y="135"/>
                  </a:cubicBezTo>
                  <a:cubicBezTo>
                    <a:pt x="599" y="139"/>
                    <a:pt x="598" y="143"/>
                    <a:pt x="598" y="148"/>
                  </a:cubicBezTo>
                  <a:cubicBezTo>
                    <a:pt x="599" y="153"/>
                    <a:pt x="598" y="158"/>
                    <a:pt x="598" y="164"/>
                  </a:cubicBezTo>
                  <a:cubicBezTo>
                    <a:pt x="599" y="170"/>
                    <a:pt x="598" y="176"/>
                    <a:pt x="599" y="182"/>
                  </a:cubicBezTo>
                  <a:cubicBezTo>
                    <a:pt x="599" y="180"/>
                    <a:pt x="598" y="179"/>
                    <a:pt x="598" y="177"/>
                  </a:cubicBezTo>
                  <a:cubicBezTo>
                    <a:pt x="597" y="171"/>
                    <a:pt x="596" y="165"/>
                    <a:pt x="595" y="159"/>
                  </a:cubicBezTo>
                  <a:cubicBezTo>
                    <a:pt x="595" y="154"/>
                    <a:pt x="595" y="149"/>
                    <a:pt x="595" y="143"/>
                  </a:cubicBezTo>
                  <a:cubicBezTo>
                    <a:pt x="595" y="138"/>
                    <a:pt x="594" y="133"/>
                    <a:pt x="596" y="128"/>
                  </a:cubicBezTo>
                  <a:cubicBezTo>
                    <a:pt x="596" y="127"/>
                    <a:pt x="595" y="127"/>
                    <a:pt x="594" y="128"/>
                  </a:cubicBezTo>
                  <a:cubicBezTo>
                    <a:pt x="593" y="132"/>
                    <a:pt x="593" y="137"/>
                    <a:pt x="593" y="142"/>
                  </a:cubicBezTo>
                  <a:cubicBezTo>
                    <a:pt x="594" y="148"/>
                    <a:pt x="593" y="154"/>
                    <a:pt x="593" y="161"/>
                  </a:cubicBezTo>
                  <a:cubicBezTo>
                    <a:pt x="594" y="167"/>
                    <a:pt x="595" y="173"/>
                    <a:pt x="596" y="180"/>
                  </a:cubicBezTo>
                  <a:cubicBezTo>
                    <a:pt x="597" y="182"/>
                    <a:pt x="597" y="184"/>
                    <a:pt x="597" y="187"/>
                  </a:cubicBezTo>
                  <a:cubicBezTo>
                    <a:pt x="597" y="185"/>
                    <a:pt x="596" y="183"/>
                    <a:pt x="596" y="182"/>
                  </a:cubicBezTo>
                  <a:cubicBezTo>
                    <a:pt x="595" y="181"/>
                    <a:pt x="595" y="181"/>
                    <a:pt x="595" y="182"/>
                  </a:cubicBezTo>
                  <a:cubicBezTo>
                    <a:pt x="595" y="184"/>
                    <a:pt x="595" y="186"/>
                    <a:pt x="595" y="187"/>
                  </a:cubicBezTo>
                  <a:cubicBezTo>
                    <a:pt x="595" y="187"/>
                    <a:pt x="594" y="186"/>
                    <a:pt x="594" y="186"/>
                  </a:cubicBezTo>
                  <a:cubicBezTo>
                    <a:pt x="594" y="186"/>
                    <a:pt x="594" y="185"/>
                    <a:pt x="593" y="185"/>
                  </a:cubicBezTo>
                  <a:cubicBezTo>
                    <a:pt x="592" y="183"/>
                    <a:pt x="590" y="180"/>
                    <a:pt x="589" y="177"/>
                  </a:cubicBezTo>
                  <a:cubicBezTo>
                    <a:pt x="586" y="168"/>
                    <a:pt x="583" y="160"/>
                    <a:pt x="580" y="152"/>
                  </a:cubicBezTo>
                  <a:cubicBezTo>
                    <a:pt x="578" y="144"/>
                    <a:pt x="576" y="137"/>
                    <a:pt x="578" y="129"/>
                  </a:cubicBezTo>
                  <a:cubicBezTo>
                    <a:pt x="578" y="129"/>
                    <a:pt x="577" y="129"/>
                    <a:pt x="577" y="129"/>
                  </a:cubicBezTo>
                  <a:cubicBezTo>
                    <a:pt x="572" y="134"/>
                    <a:pt x="575" y="144"/>
                    <a:pt x="577" y="150"/>
                  </a:cubicBezTo>
                  <a:cubicBezTo>
                    <a:pt x="579" y="155"/>
                    <a:pt x="581" y="160"/>
                    <a:pt x="583" y="165"/>
                  </a:cubicBezTo>
                  <a:cubicBezTo>
                    <a:pt x="584" y="167"/>
                    <a:pt x="585" y="170"/>
                    <a:pt x="586" y="172"/>
                  </a:cubicBezTo>
                  <a:cubicBezTo>
                    <a:pt x="585" y="172"/>
                    <a:pt x="585" y="171"/>
                    <a:pt x="585" y="171"/>
                  </a:cubicBezTo>
                  <a:cubicBezTo>
                    <a:pt x="582" y="168"/>
                    <a:pt x="580" y="165"/>
                    <a:pt x="578" y="162"/>
                  </a:cubicBezTo>
                  <a:cubicBezTo>
                    <a:pt x="578" y="162"/>
                    <a:pt x="578" y="162"/>
                    <a:pt x="578" y="162"/>
                  </a:cubicBezTo>
                  <a:cubicBezTo>
                    <a:pt x="577" y="161"/>
                    <a:pt x="577" y="160"/>
                    <a:pt x="577" y="159"/>
                  </a:cubicBezTo>
                  <a:cubicBezTo>
                    <a:pt x="576" y="158"/>
                    <a:pt x="576" y="157"/>
                    <a:pt x="576" y="156"/>
                  </a:cubicBezTo>
                  <a:cubicBezTo>
                    <a:pt x="575" y="155"/>
                    <a:pt x="575" y="154"/>
                    <a:pt x="574" y="152"/>
                  </a:cubicBezTo>
                  <a:cubicBezTo>
                    <a:pt x="573" y="152"/>
                    <a:pt x="573" y="152"/>
                    <a:pt x="573" y="153"/>
                  </a:cubicBezTo>
                  <a:cubicBezTo>
                    <a:pt x="573" y="155"/>
                    <a:pt x="574" y="157"/>
                    <a:pt x="574" y="158"/>
                  </a:cubicBezTo>
                  <a:cubicBezTo>
                    <a:pt x="574" y="158"/>
                    <a:pt x="573" y="157"/>
                    <a:pt x="572" y="156"/>
                  </a:cubicBezTo>
                  <a:cubicBezTo>
                    <a:pt x="563" y="147"/>
                    <a:pt x="554" y="139"/>
                    <a:pt x="541" y="135"/>
                  </a:cubicBezTo>
                  <a:cubicBezTo>
                    <a:pt x="540" y="134"/>
                    <a:pt x="538" y="134"/>
                    <a:pt x="537" y="133"/>
                  </a:cubicBezTo>
                  <a:cubicBezTo>
                    <a:pt x="537" y="133"/>
                    <a:pt x="538" y="132"/>
                    <a:pt x="538" y="132"/>
                  </a:cubicBezTo>
                  <a:close/>
                  <a:moveTo>
                    <a:pt x="525" y="135"/>
                  </a:moveTo>
                  <a:cubicBezTo>
                    <a:pt x="531" y="136"/>
                    <a:pt x="538" y="137"/>
                    <a:pt x="544" y="139"/>
                  </a:cubicBezTo>
                  <a:cubicBezTo>
                    <a:pt x="556" y="144"/>
                    <a:pt x="566" y="154"/>
                    <a:pt x="574" y="163"/>
                  </a:cubicBezTo>
                  <a:cubicBezTo>
                    <a:pt x="579" y="168"/>
                    <a:pt x="583" y="173"/>
                    <a:pt x="586" y="179"/>
                  </a:cubicBezTo>
                  <a:cubicBezTo>
                    <a:pt x="589" y="183"/>
                    <a:pt x="591" y="187"/>
                    <a:pt x="594" y="190"/>
                  </a:cubicBezTo>
                  <a:cubicBezTo>
                    <a:pt x="601" y="206"/>
                    <a:pt x="611" y="220"/>
                    <a:pt x="616" y="238"/>
                  </a:cubicBezTo>
                  <a:cubicBezTo>
                    <a:pt x="621" y="254"/>
                    <a:pt x="621" y="270"/>
                    <a:pt x="620" y="287"/>
                  </a:cubicBezTo>
                  <a:cubicBezTo>
                    <a:pt x="619" y="304"/>
                    <a:pt x="617" y="321"/>
                    <a:pt x="616" y="339"/>
                  </a:cubicBezTo>
                  <a:cubicBezTo>
                    <a:pt x="616" y="345"/>
                    <a:pt x="616" y="351"/>
                    <a:pt x="616" y="357"/>
                  </a:cubicBezTo>
                  <a:cubicBezTo>
                    <a:pt x="616" y="359"/>
                    <a:pt x="616" y="363"/>
                    <a:pt x="617" y="365"/>
                  </a:cubicBezTo>
                  <a:cubicBezTo>
                    <a:pt x="615" y="366"/>
                    <a:pt x="613" y="367"/>
                    <a:pt x="611" y="368"/>
                  </a:cubicBezTo>
                  <a:cubicBezTo>
                    <a:pt x="611" y="368"/>
                    <a:pt x="611" y="368"/>
                    <a:pt x="610" y="367"/>
                  </a:cubicBezTo>
                  <a:cubicBezTo>
                    <a:pt x="607" y="365"/>
                    <a:pt x="605" y="362"/>
                    <a:pt x="603" y="358"/>
                  </a:cubicBezTo>
                  <a:cubicBezTo>
                    <a:pt x="601" y="351"/>
                    <a:pt x="600" y="344"/>
                    <a:pt x="600" y="338"/>
                  </a:cubicBezTo>
                  <a:cubicBezTo>
                    <a:pt x="599" y="324"/>
                    <a:pt x="601" y="311"/>
                    <a:pt x="605" y="297"/>
                  </a:cubicBezTo>
                  <a:cubicBezTo>
                    <a:pt x="608" y="284"/>
                    <a:pt x="610" y="270"/>
                    <a:pt x="609" y="256"/>
                  </a:cubicBezTo>
                  <a:cubicBezTo>
                    <a:pt x="609" y="250"/>
                    <a:pt x="609" y="243"/>
                    <a:pt x="607" y="237"/>
                  </a:cubicBezTo>
                  <a:cubicBezTo>
                    <a:pt x="605" y="232"/>
                    <a:pt x="603" y="227"/>
                    <a:pt x="601" y="222"/>
                  </a:cubicBezTo>
                  <a:cubicBezTo>
                    <a:pt x="600" y="221"/>
                    <a:pt x="599" y="222"/>
                    <a:pt x="599" y="223"/>
                  </a:cubicBezTo>
                  <a:cubicBezTo>
                    <a:pt x="601" y="230"/>
                    <a:pt x="604" y="236"/>
                    <a:pt x="605" y="243"/>
                  </a:cubicBezTo>
                  <a:cubicBezTo>
                    <a:pt x="606" y="251"/>
                    <a:pt x="606" y="258"/>
                    <a:pt x="606" y="266"/>
                  </a:cubicBezTo>
                  <a:cubicBezTo>
                    <a:pt x="605" y="274"/>
                    <a:pt x="605" y="281"/>
                    <a:pt x="603" y="289"/>
                  </a:cubicBezTo>
                  <a:cubicBezTo>
                    <a:pt x="602" y="296"/>
                    <a:pt x="599" y="303"/>
                    <a:pt x="598" y="309"/>
                  </a:cubicBezTo>
                  <a:cubicBezTo>
                    <a:pt x="597" y="315"/>
                    <a:pt x="597" y="321"/>
                    <a:pt x="596" y="327"/>
                  </a:cubicBezTo>
                  <a:cubicBezTo>
                    <a:pt x="596" y="326"/>
                    <a:pt x="596" y="326"/>
                    <a:pt x="596" y="326"/>
                  </a:cubicBezTo>
                  <a:cubicBezTo>
                    <a:pt x="596" y="326"/>
                    <a:pt x="597" y="325"/>
                    <a:pt x="596" y="325"/>
                  </a:cubicBezTo>
                  <a:cubicBezTo>
                    <a:pt x="595" y="323"/>
                    <a:pt x="595" y="320"/>
                    <a:pt x="595" y="318"/>
                  </a:cubicBezTo>
                  <a:cubicBezTo>
                    <a:pt x="595" y="318"/>
                    <a:pt x="595" y="318"/>
                    <a:pt x="595" y="318"/>
                  </a:cubicBezTo>
                  <a:cubicBezTo>
                    <a:pt x="595" y="317"/>
                    <a:pt x="595" y="317"/>
                    <a:pt x="596" y="316"/>
                  </a:cubicBezTo>
                  <a:cubicBezTo>
                    <a:pt x="596" y="316"/>
                    <a:pt x="596" y="315"/>
                    <a:pt x="596" y="315"/>
                  </a:cubicBezTo>
                  <a:cubicBezTo>
                    <a:pt x="596" y="314"/>
                    <a:pt x="595" y="313"/>
                    <a:pt x="595" y="312"/>
                  </a:cubicBezTo>
                  <a:cubicBezTo>
                    <a:pt x="595" y="312"/>
                    <a:pt x="594" y="312"/>
                    <a:pt x="594" y="313"/>
                  </a:cubicBezTo>
                  <a:cubicBezTo>
                    <a:pt x="594" y="313"/>
                    <a:pt x="594" y="314"/>
                    <a:pt x="594" y="315"/>
                  </a:cubicBezTo>
                  <a:cubicBezTo>
                    <a:pt x="594" y="316"/>
                    <a:pt x="594" y="316"/>
                    <a:pt x="594" y="316"/>
                  </a:cubicBezTo>
                  <a:cubicBezTo>
                    <a:pt x="594" y="317"/>
                    <a:pt x="594" y="317"/>
                    <a:pt x="594" y="317"/>
                  </a:cubicBezTo>
                  <a:cubicBezTo>
                    <a:pt x="594" y="317"/>
                    <a:pt x="594" y="316"/>
                    <a:pt x="593" y="316"/>
                  </a:cubicBezTo>
                  <a:cubicBezTo>
                    <a:pt x="593" y="316"/>
                    <a:pt x="593" y="316"/>
                    <a:pt x="593" y="316"/>
                  </a:cubicBezTo>
                  <a:cubicBezTo>
                    <a:pt x="593" y="314"/>
                    <a:pt x="593" y="313"/>
                    <a:pt x="592" y="312"/>
                  </a:cubicBezTo>
                  <a:cubicBezTo>
                    <a:pt x="592" y="312"/>
                    <a:pt x="592" y="312"/>
                    <a:pt x="592" y="311"/>
                  </a:cubicBezTo>
                  <a:cubicBezTo>
                    <a:pt x="592" y="311"/>
                    <a:pt x="592" y="311"/>
                    <a:pt x="591" y="310"/>
                  </a:cubicBezTo>
                  <a:cubicBezTo>
                    <a:pt x="591" y="310"/>
                    <a:pt x="591" y="310"/>
                    <a:pt x="591" y="310"/>
                  </a:cubicBezTo>
                  <a:cubicBezTo>
                    <a:pt x="591" y="311"/>
                    <a:pt x="591" y="311"/>
                    <a:pt x="591" y="311"/>
                  </a:cubicBezTo>
                  <a:cubicBezTo>
                    <a:pt x="590" y="311"/>
                    <a:pt x="590" y="312"/>
                    <a:pt x="590" y="312"/>
                  </a:cubicBezTo>
                  <a:cubicBezTo>
                    <a:pt x="590" y="313"/>
                    <a:pt x="590" y="315"/>
                    <a:pt x="591" y="316"/>
                  </a:cubicBezTo>
                  <a:cubicBezTo>
                    <a:pt x="587" y="306"/>
                    <a:pt x="584" y="295"/>
                    <a:pt x="582" y="285"/>
                  </a:cubicBezTo>
                  <a:cubicBezTo>
                    <a:pt x="582" y="284"/>
                    <a:pt x="581" y="284"/>
                    <a:pt x="581" y="285"/>
                  </a:cubicBezTo>
                  <a:cubicBezTo>
                    <a:pt x="581" y="291"/>
                    <a:pt x="583" y="297"/>
                    <a:pt x="585" y="303"/>
                  </a:cubicBezTo>
                  <a:cubicBezTo>
                    <a:pt x="586" y="306"/>
                    <a:pt x="587" y="310"/>
                    <a:pt x="588" y="313"/>
                  </a:cubicBezTo>
                  <a:cubicBezTo>
                    <a:pt x="589" y="315"/>
                    <a:pt x="589" y="316"/>
                    <a:pt x="590" y="318"/>
                  </a:cubicBezTo>
                  <a:cubicBezTo>
                    <a:pt x="591" y="319"/>
                    <a:pt x="592" y="318"/>
                    <a:pt x="591" y="318"/>
                  </a:cubicBezTo>
                  <a:cubicBezTo>
                    <a:pt x="592" y="318"/>
                    <a:pt x="592" y="319"/>
                    <a:pt x="592" y="319"/>
                  </a:cubicBezTo>
                  <a:cubicBezTo>
                    <a:pt x="592" y="319"/>
                    <a:pt x="592" y="319"/>
                    <a:pt x="592" y="319"/>
                  </a:cubicBezTo>
                  <a:cubicBezTo>
                    <a:pt x="592" y="320"/>
                    <a:pt x="592" y="321"/>
                    <a:pt x="593" y="322"/>
                  </a:cubicBezTo>
                  <a:cubicBezTo>
                    <a:pt x="588" y="315"/>
                    <a:pt x="584" y="306"/>
                    <a:pt x="578" y="300"/>
                  </a:cubicBezTo>
                  <a:cubicBezTo>
                    <a:pt x="571" y="293"/>
                    <a:pt x="561" y="288"/>
                    <a:pt x="553" y="282"/>
                  </a:cubicBezTo>
                  <a:cubicBezTo>
                    <a:pt x="552" y="282"/>
                    <a:pt x="551" y="281"/>
                    <a:pt x="550" y="281"/>
                  </a:cubicBezTo>
                  <a:cubicBezTo>
                    <a:pt x="550" y="281"/>
                    <a:pt x="550" y="281"/>
                    <a:pt x="550" y="281"/>
                  </a:cubicBezTo>
                  <a:cubicBezTo>
                    <a:pt x="546" y="278"/>
                    <a:pt x="543" y="276"/>
                    <a:pt x="539" y="274"/>
                  </a:cubicBezTo>
                  <a:cubicBezTo>
                    <a:pt x="539" y="274"/>
                    <a:pt x="539" y="274"/>
                    <a:pt x="539" y="274"/>
                  </a:cubicBezTo>
                  <a:cubicBezTo>
                    <a:pt x="540" y="275"/>
                    <a:pt x="542" y="276"/>
                    <a:pt x="543" y="278"/>
                  </a:cubicBezTo>
                  <a:cubicBezTo>
                    <a:pt x="540" y="276"/>
                    <a:pt x="537" y="275"/>
                    <a:pt x="535" y="274"/>
                  </a:cubicBezTo>
                  <a:cubicBezTo>
                    <a:pt x="536" y="275"/>
                    <a:pt x="536" y="275"/>
                    <a:pt x="537" y="275"/>
                  </a:cubicBezTo>
                  <a:cubicBezTo>
                    <a:pt x="538" y="275"/>
                    <a:pt x="538" y="275"/>
                    <a:pt x="538" y="275"/>
                  </a:cubicBezTo>
                  <a:cubicBezTo>
                    <a:pt x="533" y="270"/>
                    <a:pt x="525" y="267"/>
                    <a:pt x="519" y="264"/>
                  </a:cubicBezTo>
                  <a:cubicBezTo>
                    <a:pt x="515" y="262"/>
                    <a:pt x="512" y="260"/>
                    <a:pt x="508" y="259"/>
                  </a:cubicBezTo>
                  <a:cubicBezTo>
                    <a:pt x="504" y="258"/>
                    <a:pt x="500" y="256"/>
                    <a:pt x="496" y="256"/>
                  </a:cubicBezTo>
                  <a:cubicBezTo>
                    <a:pt x="495" y="255"/>
                    <a:pt x="493" y="255"/>
                    <a:pt x="491" y="256"/>
                  </a:cubicBezTo>
                  <a:cubicBezTo>
                    <a:pt x="491" y="256"/>
                    <a:pt x="491" y="257"/>
                    <a:pt x="492" y="257"/>
                  </a:cubicBezTo>
                  <a:cubicBezTo>
                    <a:pt x="494" y="256"/>
                    <a:pt x="499" y="258"/>
                    <a:pt x="501" y="258"/>
                  </a:cubicBezTo>
                  <a:cubicBezTo>
                    <a:pt x="504" y="259"/>
                    <a:pt x="507" y="260"/>
                    <a:pt x="510" y="261"/>
                  </a:cubicBezTo>
                  <a:cubicBezTo>
                    <a:pt x="516" y="263"/>
                    <a:pt x="520" y="266"/>
                    <a:pt x="525" y="269"/>
                  </a:cubicBezTo>
                  <a:cubicBezTo>
                    <a:pt x="528" y="271"/>
                    <a:pt x="531" y="273"/>
                    <a:pt x="534" y="274"/>
                  </a:cubicBezTo>
                  <a:cubicBezTo>
                    <a:pt x="531" y="273"/>
                    <a:pt x="527" y="272"/>
                    <a:pt x="524" y="271"/>
                  </a:cubicBezTo>
                  <a:cubicBezTo>
                    <a:pt x="514" y="269"/>
                    <a:pt x="504" y="266"/>
                    <a:pt x="494" y="267"/>
                  </a:cubicBezTo>
                  <a:cubicBezTo>
                    <a:pt x="487" y="267"/>
                    <a:pt x="479" y="270"/>
                    <a:pt x="472" y="272"/>
                  </a:cubicBezTo>
                  <a:cubicBezTo>
                    <a:pt x="468" y="273"/>
                    <a:pt x="464" y="274"/>
                    <a:pt x="459" y="276"/>
                  </a:cubicBezTo>
                  <a:cubicBezTo>
                    <a:pt x="458" y="271"/>
                    <a:pt x="458" y="266"/>
                    <a:pt x="456" y="261"/>
                  </a:cubicBezTo>
                  <a:cubicBezTo>
                    <a:pt x="454" y="256"/>
                    <a:pt x="452" y="251"/>
                    <a:pt x="452" y="245"/>
                  </a:cubicBezTo>
                  <a:cubicBezTo>
                    <a:pt x="452" y="240"/>
                    <a:pt x="452" y="235"/>
                    <a:pt x="453" y="230"/>
                  </a:cubicBezTo>
                  <a:cubicBezTo>
                    <a:pt x="453" y="225"/>
                    <a:pt x="453" y="219"/>
                    <a:pt x="455" y="214"/>
                  </a:cubicBezTo>
                  <a:cubicBezTo>
                    <a:pt x="456" y="209"/>
                    <a:pt x="459" y="204"/>
                    <a:pt x="461" y="199"/>
                  </a:cubicBezTo>
                  <a:cubicBezTo>
                    <a:pt x="463" y="194"/>
                    <a:pt x="464" y="188"/>
                    <a:pt x="465" y="183"/>
                  </a:cubicBezTo>
                  <a:cubicBezTo>
                    <a:pt x="466" y="178"/>
                    <a:pt x="467" y="172"/>
                    <a:pt x="471" y="167"/>
                  </a:cubicBezTo>
                  <a:cubicBezTo>
                    <a:pt x="474" y="163"/>
                    <a:pt x="478" y="158"/>
                    <a:pt x="482" y="154"/>
                  </a:cubicBezTo>
                  <a:cubicBezTo>
                    <a:pt x="486" y="150"/>
                    <a:pt x="490" y="146"/>
                    <a:pt x="494" y="143"/>
                  </a:cubicBezTo>
                  <a:cubicBezTo>
                    <a:pt x="498" y="139"/>
                    <a:pt x="502" y="135"/>
                    <a:pt x="508" y="134"/>
                  </a:cubicBezTo>
                  <a:cubicBezTo>
                    <a:pt x="513" y="133"/>
                    <a:pt x="519" y="134"/>
                    <a:pt x="525" y="135"/>
                  </a:cubicBezTo>
                  <a:close/>
                  <a:moveTo>
                    <a:pt x="373" y="210"/>
                  </a:moveTo>
                  <a:cubicBezTo>
                    <a:pt x="375" y="203"/>
                    <a:pt x="375" y="197"/>
                    <a:pt x="376" y="190"/>
                  </a:cubicBezTo>
                  <a:cubicBezTo>
                    <a:pt x="378" y="176"/>
                    <a:pt x="381" y="162"/>
                    <a:pt x="384" y="148"/>
                  </a:cubicBezTo>
                  <a:cubicBezTo>
                    <a:pt x="385" y="140"/>
                    <a:pt x="387" y="133"/>
                    <a:pt x="391" y="126"/>
                  </a:cubicBezTo>
                  <a:cubicBezTo>
                    <a:pt x="394" y="120"/>
                    <a:pt x="400" y="115"/>
                    <a:pt x="404" y="109"/>
                  </a:cubicBezTo>
                  <a:cubicBezTo>
                    <a:pt x="412" y="98"/>
                    <a:pt x="419" y="86"/>
                    <a:pt x="429" y="77"/>
                  </a:cubicBezTo>
                  <a:cubicBezTo>
                    <a:pt x="435" y="72"/>
                    <a:pt x="440" y="74"/>
                    <a:pt x="445" y="78"/>
                  </a:cubicBezTo>
                  <a:cubicBezTo>
                    <a:pt x="448" y="80"/>
                    <a:pt x="448" y="84"/>
                    <a:pt x="452" y="82"/>
                  </a:cubicBezTo>
                  <a:cubicBezTo>
                    <a:pt x="455" y="80"/>
                    <a:pt x="455" y="76"/>
                    <a:pt x="459" y="80"/>
                  </a:cubicBezTo>
                  <a:cubicBezTo>
                    <a:pt x="460" y="81"/>
                    <a:pt x="461" y="82"/>
                    <a:pt x="463" y="83"/>
                  </a:cubicBezTo>
                  <a:cubicBezTo>
                    <a:pt x="466" y="85"/>
                    <a:pt x="469" y="83"/>
                    <a:pt x="472" y="82"/>
                  </a:cubicBezTo>
                  <a:cubicBezTo>
                    <a:pt x="477" y="77"/>
                    <a:pt x="483" y="74"/>
                    <a:pt x="490" y="78"/>
                  </a:cubicBezTo>
                  <a:cubicBezTo>
                    <a:pt x="496" y="81"/>
                    <a:pt x="501" y="88"/>
                    <a:pt x="504" y="94"/>
                  </a:cubicBezTo>
                  <a:cubicBezTo>
                    <a:pt x="512" y="105"/>
                    <a:pt x="517" y="117"/>
                    <a:pt x="522" y="130"/>
                  </a:cubicBezTo>
                  <a:cubicBezTo>
                    <a:pt x="516" y="129"/>
                    <a:pt x="510" y="129"/>
                    <a:pt x="505" y="131"/>
                  </a:cubicBezTo>
                  <a:cubicBezTo>
                    <a:pt x="496" y="134"/>
                    <a:pt x="487" y="143"/>
                    <a:pt x="481" y="150"/>
                  </a:cubicBezTo>
                  <a:cubicBezTo>
                    <a:pt x="472" y="159"/>
                    <a:pt x="464" y="168"/>
                    <a:pt x="462" y="180"/>
                  </a:cubicBezTo>
                  <a:cubicBezTo>
                    <a:pt x="460" y="187"/>
                    <a:pt x="459" y="194"/>
                    <a:pt x="456" y="201"/>
                  </a:cubicBezTo>
                  <a:cubicBezTo>
                    <a:pt x="456" y="202"/>
                    <a:pt x="455" y="202"/>
                    <a:pt x="455" y="203"/>
                  </a:cubicBezTo>
                  <a:cubicBezTo>
                    <a:pt x="456" y="198"/>
                    <a:pt x="457" y="194"/>
                    <a:pt x="458" y="189"/>
                  </a:cubicBezTo>
                  <a:cubicBezTo>
                    <a:pt x="459" y="183"/>
                    <a:pt x="460" y="178"/>
                    <a:pt x="462" y="172"/>
                  </a:cubicBezTo>
                  <a:cubicBezTo>
                    <a:pt x="462" y="172"/>
                    <a:pt x="461" y="171"/>
                    <a:pt x="461" y="172"/>
                  </a:cubicBezTo>
                  <a:cubicBezTo>
                    <a:pt x="458" y="177"/>
                    <a:pt x="456" y="182"/>
                    <a:pt x="456" y="187"/>
                  </a:cubicBezTo>
                  <a:cubicBezTo>
                    <a:pt x="455" y="195"/>
                    <a:pt x="452" y="202"/>
                    <a:pt x="450" y="209"/>
                  </a:cubicBezTo>
                  <a:cubicBezTo>
                    <a:pt x="447" y="220"/>
                    <a:pt x="447" y="231"/>
                    <a:pt x="447" y="242"/>
                  </a:cubicBezTo>
                  <a:cubicBezTo>
                    <a:pt x="447" y="246"/>
                    <a:pt x="447" y="249"/>
                    <a:pt x="446" y="253"/>
                  </a:cubicBezTo>
                  <a:cubicBezTo>
                    <a:pt x="445" y="258"/>
                    <a:pt x="446" y="263"/>
                    <a:pt x="445" y="267"/>
                  </a:cubicBezTo>
                  <a:cubicBezTo>
                    <a:pt x="445" y="270"/>
                    <a:pt x="443" y="278"/>
                    <a:pt x="446" y="280"/>
                  </a:cubicBezTo>
                  <a:cubicBezTo>
                    <a:pt x="447" y="280"/>
                    <a:pt x="448" y="280"/>
                    <a:pt x="447" y="279"/>
                  </a:cubicBezTo>
                  <a:cubicBezTo>
                    <a:pt x="447" y="278"/>
                    <a:pt x="447" y="275"/>
                    <a:pt x="447" y="273"/>
                  </a:cubicBezTo>
                  <a:cubicBezTo>
                    <a:pt x="447" y="276"/>
                    <a:pt x="448" y="278"/>
                    <a:pt x="448" y="279"/>
                  </a:cubicBezTo>
                  <a:cubicBezTo>
                    <a:pt x="448" y="279"/>
                    <a:pt x="448" y="279"/>
                    <a:pt x="449" y="279"/>
                  </a:cubicBezTo>
                  <a:cubicBezTo>
                    <a:pt x="447" y="280"/>
                    <a:pt x="445" y="281"/>
                    <a:pt x="443" y="283"/>
                  </a:cubicBezTo>
                  <a:cubicBezTo>
                    <a:pt x="443" y="283"/>
                    <a:pt x="443" y="282"/>
                    <a:pt x="443" y="282"/>
                  </a:cubicBezTo>
                  <a:cubicBezTo>
                    <a:pt x="442" y="277"/>
                    <a:pt x="443" y="271"/>
                    <a:pt x="443" y="266"/>
                  </a:cubicBezTo>
                  <a:cubicBezTo>
                    <a:pt x="443" y="258"/>
                    <a:pt x="443" y="250"/>
                    <a:pt x="444" y="242"/>
                  </a:cubicBezTo>
                  <a:cubicBezTo>
                    <a:pt x="445" y="224"/>
                    <a:pt x="447" y="206"/>
                    <a:pt x="453" y="189"/>
                  </a:cubicBezTo>
                  <a:cubicBezTo>
                    <a:pt x="453" y="189"/>
                    <a:pt x="452" y="189"/>
                    <a:pt x="452" y="189"/>
                  </a:cubicBezTo>
                  <a:cubicBezTo>
                    <a:pt x="446" y="206"/>
                    <a:pt x="441" y="224"/>
                    <a:pt x="440" y="241"/>
                  </a:cubicBezTo>
                  <a:cubicBezTo>
                    <a:pt x="440" y="251"/>
                    <a:pt x="440" y="260"/>
                    <a:pt x="440" y="269"/>
                  </a:cubicBezTo>
                  <a:cubicBezTo>
                    <a:pt x="440" y="273"/>
                    <a:pt x="439" y="280"/>
                    <a:pt x="440" y="284"/>
                  </a:cubicBezTo>
                  <a:cubicBezTo>
                    <a:pt x="440" y="284"/>
                    <a:pt x="441" y="284"/>
                    <a:pt x="441" y="284"/>
                  </a:cubicBezTo>
                  <a:cubicBezTo>
                    <a:pt x="439" y="286"/>
                    <a:pt x="437" y="287"/>
                    <a:pt x="435" y="289"/>
                  </a:cubicBezTo>
                  <a:cubicBezTo>
                    <a:pt x="436" y="287"/>
                    <a:pt x="436" y="285"/>
                    <a:pt x="436" y="283"/>
                  </a:cubicBezTo>
                  <a:cubicBezTo>
                    <a:pt x="436" y="281"/>
                    <a:pt x="436" y="278"/>
                    <a:pt x="436" y="276"/>
                  </a:cubicBezTo>
                  <a:cubicBezTo>
                    <a:pt x="436" y="275"/>
                    <a:pt x="435" y="275"/>
                    <a:pt x="435" y="275"/>
                  </a:cubicBezTo>
                  <a:cubicBezTo>
                    <a:pt x="433" y="280"/>
                    <a:pt x="434" y="285"/>
                    <a:pt x="433" y="289"/>
                  </a:cubicBezTo>
                  <a:cubicBezTo>
                    <a:pt x="433" y="290"/>
                    <a:pt x="433" y="290"/>
                    <a:pt x="433" y="290"/>
                  </a:cubicBezTo>
                  <a:cubicBezTo>
                    <a:pt x="433" y="291"/>
                    <a:pt x="432" y="291"/>
                    <a:pt x="432" y="292"/>
                  </a:cubicBezTo>
                  <a:cubicBezTo>
                    <a:pt x="432" y="284"/>
                    <a:pt x="430" y="276"/>
                    <a:pt x="430" y="268"/>
                  </a:cubicBezTo>
                  <a:cubicBezTo>
                    <a:pt x="430" y="264"/>
                    <a:pt x="431" y="259"/>
                    <a:pt x="431" y="255"/>
                  </a:cubicBezTo>
                  <a:cubicBezTo>
                    <a:pt x="431" y="252"/>
                    <a:pt x="430" y="248"/>
                    <a:pt x="430" y="245"/>
                  </a:cubicBezTo>
                  <a:cubicBezTo>
                    <a:pt x="430" y="244"/>
                    <a:pt x="429" y="243"/>
                    <a:pt x="429" y="244"/>
                  </a:cubicBezTo>
                  <a:cubicBezTo>
                    <a:pt x="428" y="252"/>
                    <a:pt x="428" y="260"/>
                    <a:pt x="427" y="268"/>
                  </a:cubicBezTo>
                  <a:cubicBezTo>
                    <a:pt x="427" y="276"/>
                    <a:pt x="429" y="284"/>
                    <a:pt x="429" y="292"/>
                  </a:cubicBezTo>
                  <a:cubicBezTo>
                    <a:pt x="429" y="293"/>
                    <a:pt x="430" y="293"/>
                    <a:pt x="430" y="293"/>
                  </a:cubicBezTo>
                  <a:cubicBezTo>
                    <a:pt x="428" y="295"/>
                    <a:pt x="427" y="297"/>
                    <a:pt x="425" y="299"/>
                  </a:cubicBezTo>
                  <a:cubicBezTo>
                    <a:pt x="425" y="298"/>
                    <a:pt x="425" y="297"/>
                    <a:pt x="426" y="296"/>
                  </a:cubicBezTo>
                  <a:cubicBezTo>
                    <a:pt x="426" y="294"/>
                    <a:pt x="426" y="292"/>
                    <a:pt x="426" y="290"/>
                  </a:cubicBezTo>
                  <a:cubicBezTo>
                    <a:pt x="426" y="290"/>
                    <a:pt x="426" y="289"/>
                    <a:pt x="426" y="290"/>
                  </a:cubicBezTo>
                  <a:cubicBezTo>
                    <a:pt x="425" y="291"/>
                    <a:pt x="424" y="293"/>
                    <a:pt x="424" y="295"/>
                  </a:cubicBezTo>
                  <a:cubicBezTo>
                    <a:pt x="423" y="293"/>
                    <a:pt x="422" y="291"/>
                    <a:pt x="422" y="289"/>
                  </a:cubicBezTo>
                  <a:cubicBezTo>
                    <a:pt x="422" y="289"/>
                    <a:pt x="422" y="289"/>
                    <a:pt x="423" y="289"/>
                  </a:cubicBezTo>
                  <a:cubicBezTo>
                    <a:pt x="423" y="289"/>
                    <a:pt x="423" y="288"/>
                    <a:pt x="423" y="288"/>
                  </a:cubicBezTo>
                  <a:cubicBezTo>
                    <a:pt x="423" y="288"/>
                    <a:pt x="423" y="288"/>
                    <a:pt x="423" y="288"/>
                  </a:cubicBezTo>
                  <a:cubicBezTo>
                    <a:pt x="423" y="288"/>
                    <a:pt x="423" y="288"/>
                    <a:pt x="423" y="288"/>
                  </a:cubicBezTo>
                  <a:cubicBezTo>
                    <a:pt x="423" y="288"/>
                    <a:pt x="423" y="288"/>
                    <a:pt x="423" y="288"/>
                  </a:cubicBezTo>
                  <a:cubicBezTo>
                    <a:pt x="423" y="288"/>
                    <a:pt x="423" y="287"/>
                    <a:pt x="423" y="287"/>
                  </a:cubicBezTo>
                  <a:cubicBezTo>
                    <a:pt x="424" y="286"/>
                    <a:pt x="424" y="285"/>
                    <a:pt x="424" y="284"/>
                  </a:cubicBezTo>
                  <a:cubicBezTo>
                    <a:pt x="423" y="282"/>
                    <a:pt x="423" y="280"/>
                    <a:pt x="423" y="278"/>
                  </a:cubicBezTo>
                  <a:cubicBezTo>
                    <a:pt x="422" y="277"/>
                    <a:pt x="422" y="277"/>
                    <a:pt x="422" y="278"/>
                  </a:cubicBezTo>
                  <a:cubicBezTo>
                    <a:pt x="421" y="279"/>
                    <a:pt x="421" y="281"/>
                    <a:pt x="421" y="283"/>
                  </a:cubicBezTo>
                  <a:cubicBezTo>
                    <a:pt x="421" y="285"/>
                    <a:pt x="421" y="286"/>
                    <a:pt x="421" y="288"/>
                  </a:cubicBezTo>
                  <a:cubicBezTo>
                    <a:pt x="421" y="287"/>
                    <a:pt x="420" y="285"/>
                    <a:pt x="420" y="284"/>
                  </a:cubicBezTo>
                  <a:cubicBezTo>
                    <a:pt x="418" y="279"/>
                    <a:pt x="417" y="275"/>
                    <a:pt x="416" y="271"/>
                  </a:cubicBezTo>
                  <a:cubicBezTo>
                    <a:pt x="414" y="262"/>
                    <a:pt x="413" y="254"/>
                    <a:pt x="413" y="245"/>
                  </a:cubicBezTo>
                  <a:cubicBezTo>
                    <a:pt x="413" y="244"/>
                    <a:pt x="412" y="244"/>
                    <a:pt x="412" y="245"/>
                  </a:cubicBezTo>
                  <a:cubicBezTo>
                    <a:pt x="411" y="254"/>
                    <a:pt x="413" y="263"/>
                    <a:pt x="414" y="271"/>
                  </a:cubicBezTo>
                  <a:cubicBezTo>
                    <a:pt x="415" y="278"/>
                    <a:pt x="417" y="285"/>
                    <a:pt x="419" y="292"/>
                  </a:cubicBezTo>
                  <a:cubicBezTo>
                    <a:pt x="417" y="287"/>
                    <a:pt x="414" y="282"/>
                    <a:pt x="410" y="277"/>
                  </a:cubicBezTo>
                  <a:cubicBezTo>
                    <a:pt x="410" y="277"/>
                    <a:pt x="410" y="276"/>
                    <a:pt x="410" y="276"/>
                  </a:cubicBezTo>
                  <a:cubicBezTo>
                    <a:pt x="410" y="276"/>
                    <a:pt x="410" y="275"/>
                    <a:pt x="410" y="274"/>
                  </a:cubicBezTo>
                  <a:cubicBezTo>
                    <a:pt x="410" y="274"/>
                    <a:pt x="410" y="273"/>
                    <a:pt x="409" y="273"/>
                  </a:cubicBezTo>
                  <a:cubicBezTo>
                    <a:pt x="409" y="273"/>
                    <a:pt x="409" y="273"/>
                    <a:pt x="409" y="273"/>
                  </a:cubicBezTo>
                  <a:cubicBezTo>
                    <a:pt x="408" y="273"/>
                    <a:pt x="408" y="274"/>
                    <a:pt x="408" y="274"/>
                  </a:cubicBezTo>
                  <a:cubicBezTo>
                    <a:pt x="407" y="272"/>
                    <a:pt x="406" y="270"/>
                    <a:pt x="405" y="268"/>
                  </a:cubicBezTo>
                  <a:cubicBezTo>
                    <a:pt x="401" y="262"/>
                    <a:pt x="397" y="255"/>
                    <a:pt x="393" y="249"/>
                  </a:cubicBezTo>
                  <a:cubicBezTo>
                    <a:pt x="389" y="244"/>
                    <a:pt x="384" y="239"/>
                    <a:pt x="379" y="234"/>
                  </a:cubicBezTo>
                  <a:cubicBezTo>
                    <a:pt x="377" y="232"/>
                    <a:pt x="375" y="229"/>
                    <a:pt x="373" y="227"/>
                  </a:cubicBezTo>
                  <a:cubicBezTo>
                    <a:pt x="372" y="221"/>
                    <a:pt x="373" y="215"/>
                    <a:pt x="373" y="210"/>
                  </a:cubicBezTo>
                  <a:close/>
                  <a:moveTo>
                    <a:pt x="343" y="137"/>
                  </a:moveTo>
                  <a:cubicBezTo>
                    <a:pt x="349" y="146"/>
                    <a:pt x="355" y="156"/>
                    <a:pt x="359" y="166"/>
                  </a:cubicBezTo>
                  <a:cubicBezTo>
                    <a:pt x="363" y="175"/>
                    <a:pt x="368" y="185"/>
                    <a:pt x="369" y="196"/>
                  </a:cubicBezTo>
                  <a:cubicBezTo>
                    <a:pt x="370" y="199"/>
                    <a:pt x="370" y="203"/>
                    <a:pt x="370" y="207"/>
                  </a:cubicBezTo>
                  <a:cubicBezTo>
                    <a:pt x="370" y="210"/>
                    <a:pt x="369" y="213"/>
                    <a:pt x="369" y="216"/>
                  </a:cubicBezTo>
                  <a:cubicBezTo>
                    <a:pt x="369" y="218"/>
                    <a:pt x="369" y="221"/>
                    <a:pt x="370" y="223"/>
                  </a:cubicBezTo>
                  <a:cubicBezTo>
                    <a:pt x="368" y="221"/>
                    <a:pt x="365" y="219"/>
                    <a:pt x="363" y="216"/>
                  </a:cubicBezTo>
                  <a:cubicBezTo>
                    <a:pt x="363" y="216"/>
                    <a:pt x="363" y="216"/>
                    <a:pt x="363" y="216"/>
                  </a:cubicBezTo>
                  <a:cubicBezTo>
                    <a:pt x="363" y="216"/>
                    <a:pt x="363" y="216"/>
                    <a:pt x="363" y="215"/>
                  </a:cubicBezTo>
                  <a:cubicBezTo>
                    <a:pt x="364" y="200"/>
                    <a:pt x="357" y="185"/>
                    <a:pt x="352" y="170"/>
                  </a:cubicBezTo>
                  <a:cubicBezTo>
                    <a:pt x="348" y="157"/>
                    <a:pt x="346" y="144"/>
                    <a:pt x="340" y="132"/>
                  </a:cubicBezTo>
                  <a:cubicBezTo>
                    <a:pt x="341" y="134"/>
                    <a:pt x="342" y="136"/>
                    <a:pt x="343" y="137"/>
                  </a:cubicBezTo>
                  <a:close/>
                  <a:moveTo>
                    <a:pt x="321" y="108"/>
                  </a:moveTo>
                  <a:cubicBezTo>
                    <a:pt x="322" y="110"/>
                    <a:pt x="325" y="112"/>
                    <a:pt x="326" y="114"/>
                  </a:cubicBezTo>
                  <a:cubicBezTo>
                    <a:pt x="326" y="115"/>
                    <a:pt x="326" y="116"/>
                    <a:pt x="326" y="116"/>
                  </a:cubicBezTo>
                  <a:cubicBezTo>
                    <a:pt x="328" y="118"/>
                    <a:pt x="329" y="119"/>
                    <a:pt x="330" y="121"/>
                  </a:cubicBezTo>
                  <a:cubicBezTo>
                    <a:pt x="330" y="121"/>
                    <a:pt x="330" y="121"/>
                    <a:pt x="330" y="121"/>
                  </a:cubicBezTo>
                  <a:cubicBezTo>
                    <a:pt x="331" y="124"/>
                    <a:pt x="331" y="127"/>
                    <a:pt x="334" y="129"/>
                  </a:cubicBezTo>
                  <a:cubicBezTo>
                    <a:pt x="334" y="130"/>
                    <a:pt x="335" y="130"/>
                    <a:pt x="336" y="129"/>
                  </a:cubicBezTo>
                  <a:cubicBezTo>
                    <a:pt x="343" y="143"/>
                    <a:pt x="344" y="158"/>
                    <a:pt x="349" y="172"/>
                  </a:cubicBezTo>
                  <a:cubicBezTo>
                    <a:pt x="354" y="186"/>
                    <a:pt x="360" y="200"/>
                    <a:pt x="361" y="215"/>
                  </a:cubicBezTo>
                  <a:cubicBezTo>
                    <a:pt x="356" y="211"/>
                    <a:pt x="351" y="208"/>
                    <a:pt x="345" y="205"/>
                  </a:cubicBezTo>
                  <a:cubicBezTo>
                    <a:pt x="339" y="201"/>
                    <a:pt x="333" y="198"/>
                    <a:pt x="327" y="195"/>
                  </a:cubicBezTo>
                  <a:cubicBezTo>
                    <a:pt x="328" y="184"/>
                    <a:pt x="322" y="174"/>
                    <a:pt x="317" y="164"/>
                  </a:cubicBezTo>
                  <a:cubicBezTo>
                    <a:pt x="314" y="157"/>
                    <a:pt x="311" y="150"/>
                    <a:pt x="310" y="143"/>
                  </a:cubicBezTo>
                  <a:cubicBezTo>
                    <a:pt x="308" y="135"/>
                    <a:pt x="308" y="129"/>
                    <a:pt x="309" y="121"/>
                  </a:cubicBezTo>
                  <a:cubicBezTo>
                    <a:pt x="309" y="121"/>
                    <a:pt x="308" y="121"/>
                    <a:pt x="308" y="121"/>
                  </a:cubicBezTo>
                  <a:cubicBezTo>
                    <a:pt x="305" y="126"/>
                    <a:pt x="306" y="132"/>
                    <a:pt x="307" y="137"/>
                  </a:cubicBezTo>
                  <a:cubicBezTo>
                    <a:pt x="308" y="145"/>
                    <a:pt x="310" y="152"/>
                    <a:pt x="313" y="159"/>
                  </a:cubicBezTo>
                  <a:cubicBezTo>
                    <a:pt x="318" y="171"/>
                    <a:pt x="324" y="182"/>
                    <a:pt x="325" y="194"/>
                  </a:cubicBezTo>
                  <a:cubicBezTo>
                    <a:pt x="319" y="191"/>
                    <a:pt x="312" y="188"/>
                    <a:pt x="305" y="187"/>
                  </a:cubicBezTo>
                  <a:cubicBezTo>
                    <a:pt x="304" y="187"/>
                    <a:pt x="304" y="186"/>
                    <a:pt x="303" y="186"/>
                  </a:cubicBezTo>
                  <a:cubicBezTo>
                    <a:pt x="303" y="186"/>
                    <a:pt x="303" y="185"/>
                    <a:pt x="303" y="185"/>
                  </a:cubicBezTo>
                  <a:cubicBezTo>
                    <a:pt x="300" y="180"/>
                    <a:pt x="301" y="175"/>
                    <a:pt x="300" y="170"/>
                  </a:cubicBezTo>
                  <a:cubicBezTo>
                    <a:pt x="300" y="164"/>
                    <a:pt x="300" y="158"/>
                    <a:pt x="300" y="153"/>
                  </a:cubicBezTo>
                  <a:cubicBezTo>
                    <a:pt x="300" y="142"/>
                    <a:pt x="302" y="133"/>
                    <a:pt x="306" y="123"/>
                  </a:cubicBezTo>
                  <a:cubicBezTo>
                    <a:pt x="308" y="118"/>
                    <a:pt x="309" y="113"/>
                    <a:pt x="312" y="108"/>
                  </a:cubicBezTo>
                  <a:cubicBezTo>
                    <a:pt x="312" y="108"/>
                    <a:pt x="312" y="108"/>
                    <a:pt x="312" y="107"/>
                  </a:cubicBezTo>
                  <a:cubicBezTo>
                    <a:pt x="312" y="107"/>
                    <a:pt x="312" y="107"/>
                    <a:pt x="312" y="107"/>
                  </a:cubicBezTo>
                  <a:cubicBezTo>
                    <a:pt x="313" y="106"/>
                    <a:pt x="314" y="105"/>
                    <a:pt x="314" y="104"/>
                  </a:cubicBezTo>
                  <a:cubicBezTo>
                    <a:pt x="315" y="103"/>
                    <a:pt x="320" y="107"/>
                    <a:pt x="321" y="108"/>
                  </a:cubicBezTo>
                  <a:close/>
                  <a:moveTo>
                    <a:pt x="297" y="173"/>
                  </a:moveTo>
                  <a:cubicBezTo>
                    <a:pt x="297" y="177"/>
                    <a:pt x="297" y="181"/>
                    <a:pt x="299" y="185"/>
                  </a:cubicBezTo>
                  <a:cubicBezTo>
                    <a:pt x="297" y="185"/>
                    <a:pt x="295" y="184"/>
                    <a:pt x="293" y="184"/>
                  </a:cubicBezTo>
                  <a:cubicBezTo>
                    <a:pt x="293" y="184"/>
                    <a:pt x="293" y="183"/>
                    <a:pt x="293" y="183"/>
                  </a:cubicBezTo>
                  <a:cubicBezTo>
                    <a:pt x="293" y="183"/>
                    <a:pt x="293" y="182"/>
                    <a:pt x="293" y="182"/>
                  </a:cubicBezTo>
                  <a:cubicBezTo>
                    <a:pt x="288" y="170"/>
                    <a:pt x="292" y="155"/>
                    <a:pt x="295" y="142"/>
                  </a:cubicBezTo>
                  <a:cubicBezTo>
                    <a:pt x="297" y="136"/>
                    <a:pt x="298" y="129"/>
                    <a:pt x="300" y="122"/>
                  </a:cubicBezTo>
                  <a:cubicBezTo>
                    <a:pt x="302" y="118"/>
                    <a:pt x="303" y="114"/>
                    <a:pt x="307" y="112"/>
                  </a:cubicBezTo>
                  <a:cubicBezTo>
                    <a:pt x="306" y="114"/>
                    <a:pt x="305" y="116"/>
                    <a:pt x="305" y="117"/>
                  </a:cubicBezTo>
                  <a:cubicBezTo>
                    <a:pt x="303" y="123"/>
                    <a:pt x="300" y="129"/>
                    <a:pt x="299" y="136"/>
                  </a:cubicBezTo>
                  <a:cubicBezTo>
                    <a:pt x="298" y="141"/>
                    <a:pt x="297" y="147"/>
                    <a:pt x="297" y="152"/>
                  </a:cubicBezTo>
                  <a:cubicBezTo>
                    <a:pt x="297" y="159"/>
                    <a:pt x="297" y="166"/>
                    <a:pt x="297" y="173"/>
                  </a:cubicBezTo>
                  <a:close/>
                  <a:moveTo>
                    <a:pt x="239" y="8"/>
                  </a:moveTo>
                  <a:cubicBezTo>
                    <a:pt x="238" y="6"/>
                    <a:pt x="245" y="10"/>
                    <a:pt x="246" y="10"/>
                  </a:cubicBezTo>
                  <a:cubicBezTo>
                    <a:pt x="249" y="12"/>
                    <a:pt x="252" y="14"/>
                    <a:pt x="256" y="16"/>
                  </a:cubicBezTo>
                  <a:cubicBezTo>
                    <a:pt x="264" y="22"/>
                    <a:pt x="272" y="30"/>
                    <a:pt x="279" y="38"/>
                  </a:cubicBezTo>
                  <a:cubicBezTo>
                    <a:pt x="288" y="49"/>
                    <a:pt x="296" y="60"/>
                    <a:pt x="302" y="73"/>
                  </a:cubicBezTo>
                  <a:cubicBezTo>
                    <a:pt x="305" y="80"/>
                    <a:pt x="309" y="86"/>
                    <a:pt x="311" y="93"/>
                  </a:cubicBezTo>
                  <a:cubicBezTo>
                    <a:pt x="312" y="96"/>
                    <a:pt x="313" y="99"/>
                    <a:pt x="315" y="102"/>
                  </a:cubicBezTo>
                  <a:cubicBezTo>
                    <a:pt x="312" y="102"/>
                    <a:pt x="310" y="104"/>
                    <a:pt x="309" y="107"/>
                  </a:cubicBezTo>
                  <a:cubicBezTo>
                    <a:pt x="306" y="108"/>
                    <a:pt x="304" y="110"/>
                    <a:pt x="302" y="112"/>
                  </a:cubicBezTo>
                  <a:cubicBezTo>
                    <a:pt x="302" y="108"/>
                    <a:pt x="300" y="104"/>
                    <a:pt x="299" y="101"/>
                  </a:cubicBezTo>
                  <a:cubicBezTo>
                    <a:pt x="298" y="99"/>
                    <a:pt x="297" y="97"/>
                    <a:pt x="297" y="96"/>
                  </a:cubicBezTo>
                  <a:cubicBezTo>
                    <a:pt x="297" y="96"/>
                    <a:pt x="297" y="96"/>
                    <a:pt x="297" y="95"/>
                  </a:cubicBezTo>
                  <a:cubicBezTo>
                    <a:pt x="298" y="93"/>
                    <a:pt x="297" y="90"/>
                    <a:pt x="297" y="88"/>
                  </a:cubicBezTo>
                  <a:cubicBezTo>
                    <a:pt x="297" y="85"/>
                    <a:pt x="297" y="82"/>
                    <a:pt x="298" y="79"/>
                  </a:cubicBezTo>
                  <a:cubicBezTo>
                    <a:pt x="298" y="79"/>
                    <a:pt x="297" y="79"/>
                    <a:pt x="297" y="79"/>
                  </a:cubicBezTo>
                  <a:cubicBezTo>
                    <a:pt x="296" y="82"/>
                    <a:pt x="296" y="85"/>
                    <a:pt x="296" y="88"/>
                  </a:cubicBezTo>
                  <a:cubicBezTo>
                    <a:pt x="296" y="89"/>
                    <a:pt x="295" y="91"/>
                    <a:pt x="295" y="93"/>
                  </a:cubicBezTo>
                  <a:cubicBezTo>
                    <a:pt x="294" y="91"/>
                    <a:pt x="293" y="89"/>
                    <a:pt x="292" y="87"/>
                  </a:cubicBezTo>
                  <a:cubicBezTo>
                    <a:pt x="293" y="86"/>
                    <a:pt x="293" y="83"/>
                    <a:pt x="293" y="82"/>
                  </a:cubicBezTo>
                  <a:cubicBezTo>
                    <a:pt x="293" y="80"/>
                    <a:pt x="293" y="77"/>
                    <a:pt x="293" y="75"/>
                  </a:cubicBezTo>
                  <a:cubicBezTo>
                    <a:pt x="293" y="74"/>
                    <a:pt x="292" y="74"/>
                    <a:pt x="292" y="75"/>
                  </a:cubicBezTo>
                  <a:cubicBezTo>
                    <a:pt x="291" y="77"/>
                    <a:pt x="291" y="80"/>
                    <a:pt x="291" y="82"/>
                  </a:cubicBezTo>
                  <a:cubicBezTo>
                    <a:pt x="291" y="83"/>
                    <a:pt x="291" y="84"/>
                    <a:pt x="291" y="84"/>
                  </a:cubicBezTo>
                  <a:cubicBezTo>
                    <a:pt x="290" y="83"/>
                    <a:pt x="289" y="82"/>
                    <a:pt x="289" y="81"/>
                  </a:cubicBezTo>
                  <a:cubicBezTo>
                    <a:pt x="289" y="80"/>
                    <a:pt x="288" y="78"/>
                    <a:pt x="288" y="77"/>
                  </a:cubicBezTo>
                  <a:cubicBezTo>
                    <a:pt x="288" y="75"/>
                    <a:pt x="288" y="74"/>
                    <a:pt x="288" y="72"/>
                  </a:cubicBezTo>
                  <a:cubicBezTo>
                    <a:pt x="288" y="71"/>
                    <a:pt x="287" y="71"/>
                    <a:pt x="287" y="72"/>
                  </a:cubicBezTo>
                  <a:cubicBezTo>
                    <a:pt x="287" y="74"/>
                    <a:pt x="287" y="76"/>
                    <a:pt x="287" y="78"/>
                  </a:cubicBezTo>
                  <a:cubicBezTo>
                    <a:pt x="287" y="78"/>
                    <a:pt x="287" y="78"/>
                    <a:pt x="287" y="78"/>
                  </a:cubicBezTo>
                  <a:cubicBezTo>
                    <a:pt x="287" y="78"/>
                    <a:pt x="286" y="77"/>
                    <a:pt x="286" y="76"/>
                  </a:cubicBezTo>
                  <a:cubicBezTo>
                    <a:pt x="285" y="76"/>
                    <a:pt x="284" y="75"/>
                    <a:pt x="284" y="73"/>
                  </a:cubicBezTo>
                  <a:cubicBezTo>
                    <a:pt x="284" y="71"/>
                    <a:pt x="284" y="69"/>
                    <a:pt x="284" y="67"/>
                  </a:cubicBezTo>
                  <a:cubicBezTo>
                    <a:pt x="284" y="64"/>
                    <a:pt x="284" y="62"/>
                    <a:pt x="284" y="59"/>
                  </a:cubicBezTo>
                  <a:cubicBezTo>
                    <a:pt x="284" y="58"/>
                    <a:pt x="284" y="58"/>
                    <a:pt x="284" y="59"/>
                  </a:cubicBezTo>
                  <a:cubicBezTo>
                    <a:pt x="283" y="61"/>
                    <a:pt x="283" y="64"/>
                    <a:pt x="283" y="67"/>
                  </a:cubicBezTo>
                  <a:cubicBezTo>
                    <a:pt x="283" y="68"/>
                    <a:pt x="282" y="70"/>
                    <a:pt x="282" y="71"/>
                  </a:cubicBezTo>
                  <a:cubicBezTo>
                    <a:pt x="281" y="69"/>
                    <a:pt x="279" y="67"/>
                    <a:pt x="277" y="65"/>
                  </a:cubicBezTo>
                  <a:cubicBezTo>
                    <a:pt x="278" y="63"/>
                    <a:pt x="278" y="62"/>
                    <a:pt x="278" y="60"/>
                  </a:cubicBezTo>
                  <a:cubicBezTo>
                    <a:pt x="278" y="58"/>
                    <a:pt x="278" y="56"/>
                    <a:pt x="278" y="55"/>
                  </a:cubicBezTo>
                  <a:cubicBezTo>
                    <a:pt x="278" y="54"/>
                    <a:pt x="277" y="53"/>
                    <a:pt x="277" y="54"/>
                  </a:cubicBezTo>
                  <a:cubicBezTo>
                    <a:pt x="277" y="57"/>
                    <a:pt x="276" y="61"/>
                    <a:pt x="276" y="64"/>
                  </a:cubicBezTo>
                  <a:cubicBezTo>
                    <a:pt x="275" y="63"/>
                    <a:pt x="274" y="61"/>
                    <a:pt x="273" y="60"/>
                  </a:cubicBezTo>
                  <a:cubicBezTo>
                    <a:pt x="273" y="59"/>
                    <a:pt x="273" y="58"/>
                    <a:pt x="273" y="56"/>
                  </a:cubicBezTo>
                  <a:cubicBezTo>
                    <a:pt x="273" y="55"/>
                    <a:pt x="273" y="53"/>
                    <a:pt x="273" y="51"/>
                  </a:cubicBezTo>
                  <a:cubicBezTo>
                    <a:pt x="273" y="50"/>
                    <a:pt x="272" y="50"/>
                    <a:pt x="272" y="51"/>
                  </a:cubicBezTo>
                  <a:cubicBezTo>
                    <a:pt x="272" y="53"/>
                    <a:pt x="272" y="55"/>
                    <a:pt x="272" y="56"/>
                  </a:cubicBezTo>
                  <a:cubicBezTo>
                    <a:pt x="272" y="57"/>
                    <a:pt x="271" y="58"/>
                    <a:pt x="271" y="59"/>
                  </a:cubicBezTo>
                  <a:cubicBezTo>
                    <a:pt x="270" y="58"/>
                    <a:pt x="269" y="57"/>
                    <a:pt x="268" y="56"/>
                  </a:cubicBezTo>
                  <a:cubicBezTo>
                    <a:pt x="268" y="56"/>
                    <a:pt x="268" y="56"/>
                    <a:pt x="268" y="56"/>
                  </a:cubicBezTo>
                  <a:cubicBezTo>
                    <a:pt x="270" y="55"/>
                    <a:pt x="270" y="52"/>
                    <a:pt x="270" y="50"/>
                  </a:cubicBezTo>
                  <a:cubicBezTo>
                    <a:pt x="271" y="48"/>
                    <a:pt x="271" y="46"/>
                    <a:pt x="271" y="44"/>
                  </a:cubicBezTo>
                  <a:cubicBezTo>
                    <a:pt x="271" y="43"/>
                    <a:pt x="270" y="43"/>
                    <a:pt x="270" y="44"/>
                  </a:cubicBezTo>
                  <a:cubicBezTo>
                    <a:pt x="269" y="46"/>
                    <a:pt x="269" y="48"/>
                    <a:pt x="269" y="50"/>
                  </a:cubicBezTo>
                  <a:cubicBezTo>
                    <a:pt x="268" y="52"/>
                    <a:pt x="267" y="54"/>
                    <a:pt x="267" y="56"/>
                  </a:cubicBezTo>
                  <a:cubicBezTo>
                    <a:pt x="267" y="56"/>
                    <a:pt x="267" y="56"/>
                    <a:pt x="267" y="56"/>
                  </a:cubicBezTo>
                  <a:cubicBezTo>
                    <a:pt x="266" y="55"/>
                    <a:pt x="264" y="54"/>
                    <a:pt x="262" y="54"/>
                  </a:cubicBezTo>
                  <a:cubicBezTo>
                    <a:pt x="263" y="52"/>
                    <a:pt x="264" y="49"/>
                    <a:pt x="264" y="47"/>
                  </a:cubicBezTo>
                  <a:cubicBezTo>
                    <a:pt x="265" y="45"/>
                    <a:pt x="265" y="43"/>
                    <a:pt x="265" y="40"/>
                  </a:cubicBezTo>
                  <a:cubicBezTo>
                    <a:pt x="265" y="40"/>
                    <a:pt x="263" y="40"/>
                    <a:pt x="263" y="40"/>
                  </a:cubicBezTo>
                  <a:cubicBezTo>
                    <a:pt x="264" y="43"/>
                    <a:pt x="263" y="45"/>
                    <a:pt x="262" y="47"/>
                  </a:cubicBezTo>
                  <a:cubicBezTo>
                    <a:pt x="262" y="49"/>
                    <a:pt x="261" y="51"/>
                    <a:pt x="261" y="53"/>
                  </a:cubicBezTo>
                  <a:cubicBezTo>
                    <a:pt x="261" y="53"/>
                    <a:pt x="261" y="54"/>
                    <a:pt x="261" y="54"/>
                  </a:cubicBezTo>
                  <a:cubicBezTo>
                    <a:pt x="260" y="54"/>
                    <a:pt x="259" y="54"/>
                    <a:pt x="257" y="54"/>
                  </a:cubicBezTo>
                  <a:cubicBezTo>
                    <a:pt x="257" y="54"/>
                    <a:pt x="257" y="53"/>
                    <a:pt x="257" y="53"/>
                  </a:cubicBezTo>
                  <a:cubicBezTo>
                    <a:pt x="257" y="53"/>
                    <a:pt x="257" y="53"/>
                    <a:pt x="257" y="53"/>
                  </a:cubicBezTo>
                  <a:cubicBezTo>
                    <a:pt x="257" y="51"/>
                    <a:pt x="258" y="49"/>
                    <a:pt x="258" y="48"/>
                  </a:cubicBezTo>
                  <a:cubicBezTo>
                    <a:pt x="258" y="47"/>
                    <a:pt x="258" y="47"/>
                    <a:pt x="257" y="47"/>
                  </a:cubicBezTo>
                  <a:cubicBezTo>
                    <a:pt x="257" y="49"/>
                    <a:pt x="256" y="50"/>
                    <a:pt x="256" y="51"/>
                  </a:cubicBezTo>
                  <a:cubicBezTo>
                    <a:pt x="255" y="49"/>
                    <a:pt x="255" y="48"/>
                    <a:pt x="254" y="46"/>
                  </a:cubicBezTo>
                  <a:cubicBezTo>
                    <a:pt x="254" y="46"/>
                    <a:pt x="254" y="46"/>
                    <a:pt x="254" y="46"/>
                  </a:cubicBezTo>
                  <a:cubicBezTo>
                    <a:pt x="255" y="44"/>
                    <a:pt x="255" y="40"/>
                    <a:pt x="256" y="38"/>
                  </a:cubicBezTo>
                  <a:cubicBezTo>
                    <a:pt x="256" y="35"/>
                    <a:pt x="256" y="32"/>
                    <a:pt x="256" y="28"/>
                  </a:cubicBezTo>
                  <a:cubicBezTo>
                    <a:pt x="256" y="28"/>
                    <a:pt x="255" y="28"/>
                    <a:pt x="255" y="28"/>
                  </a:cubicBezTo>
                  <a:cubicBezTo>
                    <a:pt x="255" y="32"/>
                    <a:pt x="254" y="35"/>
                    <a:pt x="254" y="38"/>
                  </a:cubicBezTo>
                  <a:cubicBezTo>
                    <a:pt x="253" y="40"/>
                    <a:pt x="253" y="42"/>
                    <a:pt x="253" y="43"/>
                  </a:cubicBezTo>
                  <a:cubicBezTo>
                    <a:pt x="248" y="32"/>
                    <a:pt x="243" y="20"/>
                    <a:pt x="238" y="9"/>
                  </a:cubicBezTo>
                  <a:cubicBezTo>
                    <a:pt x="238" y="9"/>
                    <a:pt x="239" y="8"/>
                    <a:pt x="239" y="8"/>
                  </a:cubicBezTo>
                  <a:close/>
                  <a:moveTo>
                    <a:pt x="235" y="9"/>
                  </a:moveTo>
                  <a:cubicBezTo>
                    <a:pt x="236" y="9"/>
                    <a:pt x="236" y="9"/>
                    <a:pt x="237" y="9"/>
                  </a:cubicBezTo>
                  <a:cubicBezTo>
                    <a:pt x="237" y="17"/>
                    <a:pt x="242" y="24"/>
                    <a:pt x="245" y="31"/>
                  </a:cubicBezTo>
                  <a:cubicBezTo>
                    <a:pt x="248" y="40"/>
                    <a:pt x="251" y="48"/>
                    <a:pt x="255" y="56"/>
                  </a:cubicBezTo>
                  <a:cubicBezTo>
                    <a:pt x="255" y="57"/>
                    <a:pt x="255" y="57"/>
                    <a:pt x="255" y="58"/>
                  </a:cubicBezTo>
                  <a:cubicBezTo>
                    <a:pt x="255" y="58"/>
                    <a:pt x="255" y="58"/>
                    <a:pt x="256" y="58"/>
                  </a:cubicBezTo>
                  <a:cubicBezTo>
                    <a:pt x="256" y="58"/>
                    <a:pt x="256" y="58"/>
                    <a:pt x="256" y="58"/>
                  </a:cubicBezTo>
                  <a:cubicBezTo>
                    <a:pt x="256" y="58"/>
                    <a:pt x="257" y="58"/>
                    <a:pt x="258" y="58"/>
                  </a:cubicBezTo>
                  <a:cubicBezTo>
                    <a:pt x="262" y="55"/>
                    <a:pt x="267" y="60"/>
                    <a:pt x="270" y="63"/>
                  </a:cubicBezTo>
                  <a:cubicBezTo>
                    <a:pt x="276" y="68"/>
                    <a:pt x="280" y="75"/>
                    <a:pt x="284" y="81"/>
                  </a:cubicBezTo>
                  <a:cubicBezTo>
                    <a:pt x="291" y="91"/>
                    <a:pt x="300" y="105"/>
                    <a:pt x="298" y="117"/>
                  </a:cubicBezTo>
                  <a:cubicBezTo>
                    <a:pt x="298" y="117"/>
                    <a:pt x="298" y="118"/>
                    <a:pt x="298" y="118"/>
                  </a:cubicBezTo>
                  <a:cubicBezTo>
                    <a:pt x="298" y="120"/>
                    <a:pt x="297" y="122"/>
                    <a:pt x="296" y="123"/>
                  </a:cubicBezTo>
                  <a:cubicBezTo>
                    <a:pt x="294" y="131"/>
                    <a:pt x="293" y="138"/>
                    <a:pt x="291" y="146"/>
                  </a:cubicBezTo>
                  <a:cubicBezTo>
                    <a:pt x="289" y="154"/>
                    <a:pt x="286" y="164"/>
                    <a:pt x="287" y="174"/>
                  </a:cubicBezTo>
                  <a:cubicBezTo>
                    <a:pt x="284" y="170"/>
                    <a:pt x="281" y="166"/>
                    <a:pt x="278" y="162"/>
                  </a:cubicBezTo>
                  <a:cubicBezTo>
                    <a:pt x="270" y="150"/>
                    <a:pt x="262" y="137"/>
                    <a:pt x="255" y="124"/>
                  </a:cubicBezTo>
                  <a:cubicBezTo>
                    <a:pt x="251" y="117"/>
                    <a:pt x="248" y="110"/>
                    <a:pt x="245" y="102"/>
                  </a:cubicBezTo>
                  <a:cubicBezTo>
                    <a:pt x="245" y="102"/>
                    <a:pt x="245" y="102"/>
                    <a:pt x="245" y="102"/>
                  </a:cubicBezTo>
                  <a:cubicBezTo>
                    <a:pt x="245" y="100"/>
                    <a:pt x="245" y="97"/>
                    <a:pt x="244" y="95"/>
                  </a:cubicBezTo>
                  <a:cubicBezTo>
                    <a:pt x="244" y="93"/>
                    <a:pt x="244" y="91"/>
                    <a:pt x="244" y="89"/>
                  </a:cubicBezTo>
                  <a:cubicBezTo>
                    <a:pt x="244" y="87"/>
                    <a:pt x="242" y="87"/>
                    <a:pt x="242" y="89"/>
                  </a:cubicBezTo>
                  <a:cubicBezTo>
                    <a:pt x="242" y="91"/>
                    <a:pt x="242" y="93"/>
                    <a:pt x="242" y="95"/>
                  </a:cubicBezTo>
                  <a:cubicBezTo>
                    <a:pt x="241" y="92"/>
                    <a:pt x="241" y="88"/>
                    <a:pt x="240" y="85"/>
                  </a:cubicBezTo>
                  <a:cubicBezTo>
                    <a:pt x="239" y="72"/>
                    <a:pt x="239" y="60"/>
                    <a:pt x="236" y="47"/>
                  </a:cubicBezTo>
                  <a:cubicBezTo>
                    <a:pt x="235" y="47"/>
                    <a:pt x="235" y="46"/>
                    <a:pt x="234" y="46"/>
                  </a:cubicBezTo>
                  <a:cubicBezTo>
                    <a:pt x="232" y="46"/>
                    <a:pt x="233" y="34"/>
                    <a:pt x="232" y="32"/>
                  </a:cubicBezTo>
                  <a:cubicBezTo>
                    <a:pt x="231" y="26"/>
                    <a:pt x="229" y="21"/>
                    <a:pt x="229" y="16"/>
                  </a:cubicBezTo>
                  <a:cubicBezTo>
                    <a:pt x="229" y="15"/>
                    <a:pt x="229" y="15"/>
                    <a:pt x="228" y="15"/>
                  </a:cubicBezTo>
                  <a:cubicBezTo>
                    <a:pt x="230" y="11"/>
                    <a:pt x="232" y="5"/>
                    <a:pt x="235" y="9"/>
                  </a:cubicBezTo>
                  <a:close/>
                  <a:moveTo>
                    <a:pt x="269" y="165"/>
                  </a:moveTo>
                  <a:cubicBezTo>
                    <a:pt x="262" y="157"/>
                    <a:pt x="255" y="149"/>
                    <a:pt x="250" y="140"/>
                  </a:cubicBezTo>
                  <a:cubicBezTo>
                    <a:pt x="240" y="123"/>
                    <a:pt x="233" y="106"/>
                    <a:pt x="228" y="87"/>
                  </a:cubicBezTo>
                  <a:cubicBezTo>
                    <a:pt x="223" y="68"/>
                    <a:pt x="220" y="49"/>
                    <a:pt x="224" y="29"/>
                  </a:cubicBezTo>
                  <a:cubicBezTo>
                    <a:pt x="225" y="27"/>
                    <a:pt x="225" y="25"/>
                    <a:pt x="226" y="23"/>
                  </a:cubicBezTo>
                  <a:cubicBezTo>
                    <a:pt x="226" y="28"/>
                    <a:pt x="229" y="32"/>
                    <a:pt x="229" y="37"/>
                  </a:cubicBezTo>
                  <a:cubicBezTo>
                    <a:pt x="229" y="41"/>
                    <a:pt x="227" y="48"/>
                    <a:pt x="232" y="50"/>
                  </a:cubicBezTo>
                  <a:cubicBezTo>
                    <a:pt x="235" y="61"/>
                    <a:pt x="234" y="74"/>
                    <a:pt x="236" y="86"/>
                  </a:cubicBezTo>
                  <a:cubicBezTo>
                    <a:pt x="238" y="98"/>
                    <a:pt x="243" y="110"/>
                    <a:pt x="249" y="121"/>
                  </a:cubicBezTo>
                  <a:cubicBezTo>
                    <a:pt x="255" y="134"/>
                    <a:pt x="263" y="146"/>
                    <a:pt x="271" y="158"/>
                  </a:cubicBezTo>
                  <a:cubicBezTo>
                    <a:pt x="274" y="163"/>
                    <a:pt x="277" y="168"/>
                    <a:pt x="281" y="172"/>
                  </a:cubicBezTo>
                  <a:cubicBezTo>
                    <a:pt x="282" y="174"/>
                    <a:pt x="285" y="176"/>
                    <a:pt x="288" y="178"/>
                  </a:cubicBezTo>
                  <a:cubicBezTo>
                    <a:pt x="288" y="179"/>
                    <a:pt x="288" y="181"/>
                    <a:pt x="289" y="182"/>
                  </a:cubicBezTo>
                  <a:cubicBezTo>
                    <a:pt x="281" y="178"/>
                    <a:pt x="275" y="171"/>
                    <a:pt x="269" y="165"/>
                  </a:cubicBezTo>
                  <a:close/>
                  <a:moveTo>
                    <a:pt x="275" y="184"/>
                  </a:moveTo>
                  <a:cubicBezTo>
                    <a:pt x="279" y="184"/>
                    <a:pt x="284" y="185"/>
                    <a:pt x="289" y="186"/>
                  </a:cubicBezTo>
                  <a:cubicBezTo>
                    <a:pt x="289" y="187"/>
                    <a:pt x="290" y="187"/>
                    <a:pt x="290" y="187"/>
                  </a:cubicBezTo>
                  <a:cubicBezTo>
                    <a:pt x="291" y="187"/>
                    <a:pt x="291" y="187"/>
                    <a:pt x="292" y="187"/>
                  </a:cubicBezTo>
                  <a:cubicBezTo>
                    <a:pt x="294" y="188"/>
                    <a:pt x="296" y="188"/>
                    <a:pt x="298" y="188"/>
                  </a:cubicBezTo>
                  <a:cubicBezTo>
                    <a:pt x="306" y="190"/>
                    <a:pt x="314" y="192"/>
                    <a:pt x="321" y="196"/>
                  </a:cubicBezTo>
                  <a:cubicBezTo>
                    <a:pt x="337" y="205"/>
                    <a:pt x="354" y="211"/>
                    <a:pt x="366" y="224"/>
                  </a:cubicBezTo>
                  <a:cubicBezTo>
                    <a:pt x="372" y="231"/>
                    <a:pt x="378" y="237"/>
                    <a:pt x="384" y="244"/>
                  </a:cubicBezTo>
                  <a:cubicBezTo>
                    <a:pt x="390" y="250"/>
                    <a:pt x="394" y="257"/>
                    <a:pt x="398" y="264"/>
                  </a:cubicBezTo>
                  <a:cubicBezTo>
                    <a:pt x="406" y="276"/>
                    <a:pt x="416" y="289"/>
                    <a:pt x="422" y="303"/>
                  </a:cubicBezTo>
                  <a:cubicBezTo>
                    <a:pt x="421" y="303"/>
                    <a:pt x="421" y="304"/>
                    <a:pt x="421" y="304"/>
                  </a:cubicBezTo>
                  <a:cubicBezTo>
                    <a:pt x="420" y="305"/>
                    <a:pt x="419" y="307"/>
                    <a:pt x="418" y="308"/>
                  </a:cubicBezTo>
                  <a:cubicBezTo>
                    <a:pt x="418" y="307"/>
                    <a:pt x="418" y="307"/>
                    <a:pt x="418" y="307"/>
                  </a:cubicBezTo>
                  <a:cubicBezTo>
                    <a:pt x="406" y="285"/>
                    <a:pt x="397" y="261"/>
                    <a:pt x="378" y="244"/>
                  </a:cubicBezTo>
                  <a:cubicBezTo>
                    <a:pt x="369" y="235"/>
                    <a:pt x="359" y="228"/>
                    <a:pt x="349" y="220"/>
                  </a:cubicBezTo>
                  <a:cubicBezTo>
                    <a:pt x="339" y="212"/>
                    <a:pt x="330" y="203"/>
                    <a:pt x="319" y="197"/>
                  </a:cubicBezTo>
                  <a:cubicBezTo>
                    <a:pt x="308" y="192"/>
                    <a:pt x="295" y="189"/>
                    <a:pt x="283" y="187"/>
                  </a:cubicBezTo>
                  <a:cubicBezTo>
                    <a:pt x="272" y="186"/>
                    <a:pt x="261" y="184"/>
                    <a:pt x="250" y="186"/>
                  </a:cubicBezTo>
                  <a:cubicBezTo>
                    <a:pt x="239" y="187"/>
                    <a:pt x="229" y="191"/>
                    <a:pt x="219" y="198"/>
                  </a:cubicBezTo>
                  <a:cubicBezTo>
                    <a:pt x="209" y="205"/>
                    <a:pt x="206" y="214"/>
                    <a:pt x="201" y="225"/>
                  </a:cubicBezTo>
                  <a:cubicBezTo>
                    <a:pt x="200" y="226"/>
                    <a:pt x="202" y="227"/>
                    <a:pt x="202" y="226"/>
                  </a:cubicBezTo>
                  <a:cubicBezTo>
                    <a:pt x="206" y="221"/>
                    <a:pt x="208" y="216"/>
                    <a:pt x="211" y="211"/>
                  </a:cubicBezTo>
                  <a:cubicBezTo>
                    <a:pt x="215" y="206"/>
                    <a:pt x="220" y="202"/>
                    <a:pt x="226" y="198"/>
                  </a:cubicBezTo>
                  <a:cubicBezTo>
                    <a:pt x="236" y="192"/>
                    <a:pt x="246" y="189"/>
                    <a:pt x="258" y="189"/>
                  </a:cubicBezTo>
                  <a:cubicBezTo>
                    <a:pt x="270" y="189"/>
                    <a:pt x="282" y="190"/>
                    <a:pt x="294" y="193"/>
                  </a:cubicBezTo>
                  <a:cubicBezTo>
                    <a:pt x="305" y="195"/>
                    <a:pt x="316" y="198"/>
                    <a:pt x="325" y="205"/>
                  </a:cubicBezTo>
                  <a:cubicBezTo>
                    <a:pt x="334" y="212"/>
                    <a:pt x="343" y="219"/>
                    <a:pt x="352" y="226"/>
                  </a:cubicBezTo>
                  <a:cubicBezTo>
                    <a:pt x="361" y="233"/>
                    <a:pt x="371" y="240"/>
                    <a:pt x="379" y="249"/>
                  </a:cubicBezTo>
                  <a:cubicBezTo>
                    <a:pt x="388" y="258"/>
                    <a:pt x="394" y="269"/>
                    <a:pt x="401" y="281"/>
                  </a:cubicBezTo>
                  <a:cubicBezTo>
                    <a:pt x="403" y="285"/>
                    <a:pt x="405" y="289"/>
                    <a:pt x="407" y="293"/>
                  </a:cubicBezTo>
                  <a:cubicBezTo>
                    <a:pt x="400" y="284"/>
                    <a:pt x="391" y="275"/>
                    <a:pt x="383" y="266"/>
                  </a:cubicBezTo>
                  <a:cubicBezTo>
                    <a:pt x="376" y="260"/>
                    <a:pt x="370" y="253"/>
                    <a:pt x="362" y="247"/>
                  </a:cubicBezTo>
                  <a:cubicBezTo>
                    <a:pt x="357" y="242"/>
                    <a:pt x="351" y="238"/>
                    <a:pt x="344" y="236"/>
                  </a:cubicBezTo>
                  <a:cubicBezTo>
                    <a:pt x="343" y="236"/>
                    <a:pt x="343" y="237"/>
                    <a:pt x="344" y="237"/>
                  </a:cubicBezTo>
                  <a:cubicBezTo>
                    <a:pt x="360" y="243"/>
                    <a:pt x="372" y="258"/>
                    <a:pt x="384" y="270"/>
                  </a:cubicBezTo>
                  <a:cubicBezTo>
                    <a:pt x="395" y="281"/>
                    <a:pt x="406" y="293"/>
                    <a:pt x="413" y="306"/>
                  </a:cubicBezTo>
                  <a:cubicBezTo>
                    <a:pt x="413" y="306"/>
                    <a:pt x="413" y="306"/>
                    <a:pt x="413" y="306"/>
                  </a:cubicBezTo>
                  <a:cubicBezTo>
                    <a:pt x="412" y="305"/>
                    <a:pt x="411" y="304"/>
                    <a:pt x="409" y="303"/>
                  </a:cubicBezTo>
                  <a:cubicBezTo>
                    <a:pt x="405" y="298"/>
                    <a:pt x="402" y="294"/>
                    <a:pt x="398" y="289"/>
                  </a:cubicBezTo>
                  <a:cubicBezTo>
                    <a:pt x="389" y="280"/>
                    <a:pt x="378" y="273"/>
                    <a:pt x="368" y="265"/>
                  </a:cubicBezTo>
                  <a:cubicBezTo>
                    <a:pt x="368" y="264"/>
                    <a:pt x="367" y="265"/>
                    <a:pt x="368" y="265"/>
                  </a:cubicBezTo>
                  <a:cubicBezTo>
                    <a:pt x="377" y="274"/>
                    <a:pt x="388" y="281"/>
                    <a:pt x="396" y="291"/>
                  </a:cubicBezTo>
                  <a:cubicBezTo>
                    <a:pt x="400" y="295"/>
                    <a:pt x="404" y="300"/>
                    <a:pt x="408" y="304"/>
                  </a:cubicBezTo>
                  <a:cubicBezTo>
                    <a:pt x="408" y="305"/>
                    <a:pt x="408" y="305"/>
                    <a:pt x="409" y="306"/>
                  </a:cubicBezTo>
                  <a:cubicBezTo>
                    <a:pt x="404" y="302"/>
                    <a:pt x="398" y="299"/>
                    <a:pt x="393" y="295"/>
                  </a:cubicBezTo>
                  <a:cubicBezTo>
                    <a:pt x="388" y="290"/>
                    <a:pt x="383" y="285"/>
                    <a:pt x="376" y="282"/>
                  </a:cubicBezTo>
                  <a:cubicBezTo>
                    <a:pt x="376" y="282"/>
                    <a:pt x="376" y="282"/>
                    <a:pt x="376" y="283"/>
                  </a:cubicBezTo>
                  <a:cubicBezTo>
                    <a:pt x="388" y="292"/>
                    <a:pt x="401" y="301"/>
                    <a:pt x="412" y="311"/>
                  </a:cubicBezTo>
                  <a:cubicBezTo>
                    <a:pt x="412" y="311"/>
                    <a:pt x="412" y="311"/>
                    <a:pt x="412" y="311"/>
                  </a:cubicBezTo>
                  <a:cubicBezTo>
                    <a:pt x="399" y="301"/>
                    <a:pt x="384" y="291"/>
                    <a:pt x="368" y="285"/>
                  </a:cubicBezTo>
                  <a:cubicBezTo>
                    <a:pt x="359" y="282"/>
                    <a:pt x="349" y="280"/>
                    <a:pt x="341" y="276"/>
                  </a:cubicBezTo>
                  <a:cubicBezTo>
                    <a:pt x="334" y="272"/>
                    <a:pt x="327" y="268"/>
                    <a:pt x="319" y="266"/>
                  </a:cubicBezTo>
                  <a:cubicBezTo>
                    <a:pt x="319" y="266"/>
                    <a:pt x="319" y="266"/>
                    <a:pt x="319" y="266"/>
                  </a:cubicBezTo>
                  <a:cubicBezTo>
                    <a:pt x="321" y="269"/>
                    <a:pt x="324" y="270"/>
                    <a:pt x="328" y="271"/>
                  </a:cubicBezTo>
                  <a:cubicBezTo>
                    <a:pt x="332" y="273"/>
                    <a:pt x="337" y="276"/>
                    <a:pt x="341" y="278"/>
                  </a:cubicBezTo>
                  <a:cubicBezTo>
                    <a:pt x="349" y="281"/>
                    <a:pt x="357" y="284"/>
                    <a:pt x="364" y="286"/>
                  </a:cubicBezTo>
                  <a:cubicBezTo>
                    <a:pt x="373" y="290"/>
                    <a:pt x="383" y="293"/>
                    <a:pt x="391" y="299"/>
                  </a:cubicBezTo>
                  <a:cubicBezTo>
                    <a:pt x="397" y="304"/>
                    <a:pt x="403" y="308"/>
                    <a:pt x="409" y="313"/>
                  </a:cubicBezTo>
                  <a:cubicBezTo>
                    <a:pt x="409" y="313"/>
                    <a:pt x="408" y="313"/>
                    <a:pt x="408" y="312"/>
                  </a:cubicBezTo>
                  <a:cubicBezTo>
                    <a:pt x="407" y="312"/>
                    <a:pt x="407" y="311"/>
                    <a:pt x="406" y="311"/>
                  </a:cubicBezTo>
                  <a:cubicBezTo>
                    <a:pt x="405" y="310"/>
                    <a:pt x="404" y="310"/>
                    <a:pt x="404" y="309"/>
                  </a:cubicBezTo>
                  <a:cubicBezTo>
                    <a:pt x="403" y="308"/>
                    <a:pt x="402" y="307"/>
                    <a:pt x="400" y="307"/>
                  </a:cubicBezTo>
                  <a:cubicBezTo>
                    <a:pt x="396" y="304"/>
                    <a:pt x="392" y="301"/>
                    <a:pt x="388" y="299"/>
                  </a:cubicBezTo>
                  <a:cubicBezTo>
                    <a:pt x="379" y="294"/>
                    <a:pt x="369" y="292"/>
                    <a:pt x="360" y="288"/>
                  </a:cubicBezTo>
                  <a:cubicBezTo>
                    <a:pt x="350" y="284"/>
                    <a:pt x="340" y="281"/>
                    <a:pt x="331" y="277"/>
                  </a:cubicBezTo>
                  <a:cubicBezTo>
                    <a:pt x="321" y="273"/>
                    <a:pt x="311" y="271"/>
                    <a:pt x="302" y="265"/>
                  </a:cubicBezTo>
                  <a:cubicBezTo>
                    <a:pt x="302" y="265"/>
                    <a:pt x="301" y="266"/>
                    <a:pt x="302" y="266"/>
                  </a:cubicBezTo>
                  <a:cubicBezTo>
                    <a:pt x="308" y="273"/>
                    <a:pt x="318" y="274"/>
                    <a:pt x="327" y="277"/>
                  </a:cubicBezTo>
                  <a:cubicBezTo>
                    <a:pt x="337" y="281"/>
                    <a:pt x="347" y="285"/>
                    <a:pt x="358" y="289"/>
                  </a:cubicBezTo>
                  <a:cubicBezTo>
                    <a:pt x="368" y="294"/>
                    <a:pt x="379" y="295"/>
                    <a:pt x="389" y="301"/>
                  </a:cubicBezTo>
                  <a:cubicBezTo>
                    <a:pt x="391" y="302"/>
                    <a:pt x="394" y="303"/>
                    <a:pt x="396" y="305"/>
                  </a:cubicBezTo>
                  <a:cubicBezTo>
                    <a:pt x="391" y="303"/>
                    <a:pt x="385" y="301"/>
                    <a:pt x="380" y="299"/>
                  </a:cubicBezTo>
                  <a:cubicBezTo>
                    <a:pt x="372" y="296"/>
                    <a:pt x="365" y="293"/>
                    <a:pt x="358" y="291"/>
                  </a:cubicBezTo>
                  <a:cubicBezTo>
                    <a:pt x="351" y="289"/>
                    <a:pt x="344" y="287"/>
                    <a:pt x="338" y="285"/>
                  </a:cubicBezTo>
                  <a:cubicBezTo>
                    <a:pt x="323" y="281"/>
                    <a:pt x="310" y="276"/>
                    <a:pt x="295" y="273"/>
                  </a:cubicBezTo>
                  <a:cubicBezTo>
                    <a:pt x="282" y="270"/>
                    <a:pt x="268" y="268"/>
                    <a:pt x="254" y="266"/>
                  </a:cubicBezTo>
                  <a:cubicBezTo>
                    <a:pt x="253" y="266"/>
                    <a:pt x="252" y="267"/>
                    <a:pt x="253" y="268"/>
                  </a:cubicBezTo>
                  <a:cubicBezTo>
                    <a:pt x="258" y="270"/>
                    <a:pt x="264" y="270"/>
                    <a:pt x="269" y="271"/>
                  </a:cubicBezTo>
                  <a:cubicBezTo>
                    <a:pt x="277" y="271"/>
                    <a:pt x="285" y="273"/>
                    <a:pt x="293" y="274"/>
                  </a:cubicBezTo>
                  <a:cubicBezTo>
                    <a:pt x="307" y="278"/>
                    <a:pt x="321" y="281"/>
                    <a:pt x="335" y="285"/>
                  </a:cubicBezTo>
                  <a:cubicBezTo>
                    <a:pt x="351" y="290"/>
                    <a:pt x="366" y="296"/>
                    <a:pt x="381" y="301"/>
                  </a:cubicBezTo>
                  <a:cubicBezTo>
                    <a:pt x="388" y="304"/>
                    <a:pt x="395" y="307"/>
                    <a:pt x="402" y="311"/>
                  </a:cubicBezTo>
                  <a:cubicBezTo>
                    <a:pt x="402" y="311"/>
                    <a:pt x="403" y="311"/>
                    <a:pt x="403" y="312"/>
                  </a:cubicBezTo>
                  <a:cubicBezTo>
                    <a:pt x="398" y="309"/>
                    <a:pt x="392" y="308"/>
                    <a:pt x="388" y="307"/>
                  </a:cubicBezTo>
                  <a:cubicBezTo>
                    <a:pt x="383" y="305"/>
                    <a:pt x="379" y="302"/>
                    <a:pt x="374" y="301"/>
                  </a:cubicBezTo>
                  <a:cubicBezTo>
                    <a:pt x="370" y="300"/>
                    <a:pt x="365" y="299"/>
                    <a:pt x="361" y="298"/>
                  </a:cubicBezTo>
                  <a:cubicBezTo>
                    <a:pt x="361" y="298"/>
                    <a:pt x="360" y="299"/>
                    <a:pt x="361" y="299"/>
                  </a:cubicBezTo>
                  <a:cubicBezTo>
                    <a:pt x="365" y="301"/>
                    <a:pt x="369" y="302"/>
                    <a:pt x="374" y="303"/>
                  </a:cubicBezTo>
                  <a:cubicBezTo>
                    <a:pt x="375" y="303"/>
                    <a:pt x="377" y="304"/>
                    <a:pt x="378" y="304"/>
                  </a:cubicBezTo>
                  <a:cubicBezTo>
                    <a:pt x="377" y="304"/>
                    <a:pt x="376" y="304"/>
                    <a:pt x="375" y="304"/>
                  </a:cubicBezTo>
                  <a:cubicBezTo>
                    <a:pt x="374" y="304"/>
                    <a:pt x="374" y="304"/>
                    <a:pt x="374" y="304"/>
                  </a:cubicBezTo>
                  <a:cubicBezTo>
                    <a:pt x="378" y="306"/>
                    <a:pt x="383" y="306"/>
                    <a:pt x="386" y="309"/>
                  </a:cubicBezTo>
                  <a:cubicBezTo>
                    <a:pt x="386" y="309"/>
                    <a:pt x="386" y="309"/>
                    <a:pt x="386" y="309"/>
                  </a:cubicBezTo>
                  <a:cubicBezTo>
                    <a:pt x="385" y="308"/>
                    <a:pt x="384" y="307"/>
                    <a:pt x="384" y="307"/>
                  </a:cubicBezTo>
                  <a:cubicBezTo>
                    <a:pt x="384" y="307"/>
                    <a:pt x="385" y="307"/>
                    <a:pt x="386" y="307"/>
                  </a:cubicBezTo>
                  <a:cubicBezTo>
                    <a:pt x="390" y="309"/>
                    <a:pt x="394" y="310"/>
                    <a:pt x="398" y="312"/>
                  </a:cubicBezTo>
                  <a:cubicBezTo>
                    <a:pt x="400" y="313"/>
                    <a:pt x="401" y="313"/>
                    <a:pt x="403" y="314"/>
                  </a:cubicBezTo>
                  <a:cubicBezTo>
                    <a:pt x="392" y="310"/>
                    <a:pt x="374" y="308"/>
                    <a:pt x="371" y="308"/>
                  </a:cubicBezTo>
                  <a:cubicBezTo>
                    <a:pt x="361" y="306"/>
                    <a:pt x="351" y="305"/>
                    <a:pt x="340" y="305"/>
                  </a:cubicBezTo>
                  <a:cubicBezTo>
                    <a:pt x="328" y="306"/>
                    <a:pt x="314" y="307"/>
                    <a:pt x="302" y="312"/>
                  </a:cubicBezTo>
                  <a:cubicBezTo>
                    <a:pt x="298" y="313"/>
                    <a:pt x="293" y="316"/>
                    <a:pt x="289" y="318"/>
                  </a:cubicBezTo>
                  <a:cubicBezTo>
                    <a:pt x="282" y="322"/>
                    <a:pt x="275" y="326"/>
                    <a:pt x="269" y="331"/>
                  </a:cubicBezTo>
                  <a:cubicBezTo>
                    <a:pt x="265" y="334"/>
                    <a:pt x="262" y="338"/>
                    <a:pt x="259" y="341"/>
                  </a:cubicBezTo>
                  <a:cubicBezTo>
                    <a:pt x="258" y="341"/>
                    <a:pt x="258" y="341"/>
                    <a:pt x="258" y="341"/>
                  </a:cubicBezTo>
                  <a:cubicBezTo>
                    <a:pt x="252" y="344"/>
                    <a:pt x="242" y="339"/>
                    <a:pt x="237" y="337"/>
                  </a:cubicBezTo>
                  <a:cubicBezTo>
                    <a:pt x="229" y="333"/>
                    <a:pt x="221" y="329"/>
                    <a:pt x="215" y="323"/>
                  </a:cubicBezTo>
                  <a:cubicBezTo>
                    <a:pt x="205" y="313"/>
                    <a:pt x="194" y="302"/>
                    <a:pt x="188" y="289"/>
                  </a:cubicBezTo>
                  <a:cubicBezTo>
                    <a:pt x="185" y="283"/>
                    <a:pt x="181" y="273"/>
                    <a:pt x="183" y="266"/>
                  </a:cubicBezTo>
                  <a:cubicBezTo>
                    <a:pt x="185" y="263"/>
                    <a:pt x="187" y="260"/>
                    <a:pt x="189" y="257"/>
                  </a:cubicBezTo>
                  <a:cubicBezTo>
                    <a:pt x="189" y="256"/>
                    <a:pt x="190" y="255"/>
                    <a:pt x="190" y="254"/>
                  </a:cubicBezTo>
                  <a:cubicBezTo>
                    <a:pt x="196" y="251"/>
                    <a:pt x="199" y="241"/>
                    <a:pt x="199" y="234"/>
                  </a:cubicBezTo>
                  <a:cubicBezTo>
                    <a:pt x="200" y="228"/>
                    <a:pt x="197" y="220"/>
                    <a:pt x="198" y="213"/>
                  </a:cubicBezTo>
                  <a:cubicBezTo>
                    <a:pt x="198" y="213"/>
                    <a:pt x="198" y="212"/>
                    <a:pt x="199" y="212"/>
                  </a:cubicBezTo>
                  <a:cubicBezTo>
                    <a:pt x="205" y="199"/>
                    <a:pt x="219" y="191"/>
                    <a:pt x="232" y="187"/>
                  </a:cubicBezTo>
                  <a:cubicBezTo>
                    <a:pt x="246" y="182"/>
                    <a:pt x="260" y="182"/>
                    <a:pt x="275" y="184"/>
                  </a:cubicBezTo>
                  <a:close/>
                  <a:moveTo>
                    <a:pt x="155" y="52"/>
                  </a:moveTo>
                  <a:cubicBezTo>
                    <a:pt x="155" y="52"/>
                    <a:pt x="155" y="52"/>
                    <a:pt x="155" y="52"/>
                  </a:cubicBezTo>
                  <a:cubicBezTo>
                    <a:pt x="155" y="52"/>
                    <a:pt x="155" y="52"/>
                    <a:pt x="156" y="53"/>
                  </a:cubicBezTo>
                  <a:cubicBezTo>
                    <a:pt x="157" y="53"/>
                    <a:pt x="157" y="53"/>
                    <a:pt x="158" y="52"/>
                  </a:cubicBezTo>
                  <a:cubicBezTo>
                    <a:pt x="165" y="43"/>
                    <a:pt x="176" y="58"/>
                    <a:pt x="181" y="63"/>
                  </a:cubicBezTo>
                  <a:cubicBezTo>
                    <a:pt x="182" y="64"/>
                    <a:pt x="184" y="66"/>
                    <a:pt x="186" y="67"/>
                  </a:cubicBezTo>
                  <a:cubicBezTo>
                    <a:pt x="188" y="70"/>
                    <a:pt x="190" y="74"/>
                    <a:pt x="192" y="78"/>
                  </a:cubicBezTo>
                  <a:cubicBezTo>
                    <a:pt x="193" y="79"/>
                    <a:pt x="194" y="80"/>
                    <a:pt x="195" y="80"/>
                  </a:cubicBezTo>
                  <a:cubicBezTo>
                    <a:pt x="195" y="80"/>
                    <a:pt x="194" y="81"/>
                    <a:pt x="194" y="81"/>
                  </a:cubicBezTo>
                  <a:cubicBezTo>
                    <a:pt x="194" y="84"/>
                    <a:pt x="196" y="88"/>
                    <a:pt x="196" y="91"/>
                  </a:cubicBezTo>
                  <a:cubicBezTo>
                    <a:pt x="197" y="95"/>
                    <a:pt x="197" y="99"/>
                    <a:pt x="200" y="101"/>
                  </a:cubicBezTo>
                  <a:cubicBezTo>
                    <a:pt x="200" y="101"/>
                    <a:pt x="200" y="101"/>
                    <a:pt x="200" y="101"/>
                  </a:cubicBezTo>
                  <a:cubicBezTo>
                    <a:pt x="201" y="98"/>
                    <a:pt x="199" y="94"/>
                    <a:pt x="199" y="91"/>
                  </a:cubicBezTo>
                  <a:cubicBezTo>
                    <a:pt x="198" y="88"/>
                    <a:pt x="198" y="85"/>
                    <a:pt x="197" y="83"/>
                  </a:cubicBezTo>
                  <a:cubicBezTo>
                    <a:pt x="201" y="87"/>
                    <a:pt x="205" y="91"/>
                    <a:pt x="208" y="96"/>
                  </a:cubicBezTo>
                  <a:cubicBezTo>
                    <a:pt x="212" y="103"/>
                    <a:pt x="215" y="110"/>
                    <a:pt x="220" y="117"/>
                  </a:cubicBezTo>
                  <a:cubicBezTo>
                    <a:pt x="225" y="123"/>
                    <a:pt x="230" y="130"/>
                    <a:pt x="233" y="139"/>
                  </a:cubicBezTo>
                  <a:cubicBezTo>
                    <a:pt x="235" y="146"/>
                    <a:pt x="237" y="153"/>
                    <a:pt x="238" y="161"/>
                  </a:cubicBezTo>
                  <a:cubicBezTo>
                    <a:pt x="239" y="165"/>
                    <a:pt x="239" y="168"/>
                    <a:pt x="240" y="172"/>
                  </a:cubicBezTo>
                  <a:cubicBezTo>
                    <a:pt x="240" y="175"/>
                    <a:pt x="240" y="178"/>
                    <a:pt x="241" y="180"/>
                  </a:cubicBezTo>
                  <a:cubicBezTo>
                    <a:pt x="238" y="181"/>
                    <a:pt x="235" y="182"/>
                    <a:pt x="232" y="183"/>
                  </a:cubicBezTo>
                  <a:cubicBezTo>
                    <a:pt x="233" y="179"/>
                    <a:pt x="234" y="174"/>
                    <a:pt x="235" y="170"/>
                  </a:cubicBezTo>
                  <a:cubicBezTo>
                    <a:pt x="236" y="168"/>
                    <a:pt x="238" y="163"/>
                    <a:pt x="237" y="161"/>
                  </a:cubicBezTo>
                  <a:cubicBezTo>
                    <a:pt x="236" y="160"/>
                    <a:pt x="234" y="166"/>
                    <a:pt x="234" y="166"/>
                  </a:cubicBezTo>
                  <a:cubicBezTo>
                    <a:pt x="232" y="172"/>
                    <a:pt x="231" y="177"/>
                    <a:pt x="229" y="183"/>
                  </a:cubicBezTo>
                  <a:cubicBezTo>
                    <a:pt x="229" y="183"/>
                    <a:pt x="229" y="183"/>
                    <a:pt x="229" y="184"/>
                  </a:cubicBezTo>
                  <a:cubicBezTo>
                    <a:pt x="228" y="184"/>
                    <a:pt x="227" y="185"/>
                    <a:pt x="225" y="185"/>
                  </a:cubicBezTo>
                  <a:cubicBezTo>
                    <a:pt x="225" y="185"/>
                    <a:pt x="225" y="185"/>
                    <a:pt x="225" y="185"/>
                  </a:cubicBezTo>
                  <a:cubicBezTo>
                    <a:pt x="226" y="184"/>
                    <a:pt x="227" y="183"/>
                    <a:pt x="227" y="181"/>
                  </a:cubicBezTo>
                  <a:cubicBezTo>
                    <a:pt x="232" y="170"/>
                    <a:pt x="234" y="159"/>
                    <a:pt x="234" y="147"/>
                  </a:cubicBezTo>
                  <a:cubicBezTo>
                    <a:pt x="234" y="147"/>
                    <a:pt x="233" y="146"/>
                    <a:pt x="233" y="147"/>
                  </a:cubicBezTo>
                  <a:cubicBezTo>
                    <a:pt x="232" y="155"/>
                    <a:pt x="232" y="164"/>
                    <a:pt x="229" y="171"/>
                  </a:cubicBezTo>
                  <a:cubicBezTo>
                    <a:pt x="227" y="174"/>
                    <a:pt x="225" y="178"/>
                    <a:pt x="224" y="182"/>
                  </a:cubicBezTo>
                  <a:cubicBezTo>
                    <a:pt x="224" y="183"/>
                    <a:pt x="223" y="183"/>
                    <a:pt x="223" y="184"/>
                  </a:cubicBezTo>
                  <a:cubicBezTo>
                    <a:pt x="222" y="185"/>
                    <a:pt x="223" y="186"/>
                    <a:pt x="224" y="186"/>
                  </a:cubicBezTo>
                  <a:cubicBezTo>
                    <a:pt x="223" y="187"/>
                    <a:pt x="221" y="187"/>
                    <a:pt x="220" y="188"/>
                  </a:cubicBezTo>
                  <a:cubicBezTo>
                    <a:pt x="224" y="182"/>
                    <a:pt x="226" y="175"/>
                    <a:pt x="228" y="168"/>
                  </a:cubicBezTo>
                  <a:cubicBezTo>
                    <a:pt x="229" y="159"/>
                    <a:pt x="233" y="149"/>
                    <a:pt x="232" y="140"/>
                  </a:cubicBezTo>
                  <a:cubicBezTo>
                    <a:pt x="232" y="139"/>
                    <a:pt x="231" y="139"/>
                    <a:pt x="231" y="139"/>
                  </a:cubicBezTo>
                  <a:cubicBezTo>
                    <a:pt x="230" y="145"/>
                    <a:pt x="229" y="150"/>
                    <a:pt x="228" y="155"/>
                  </a:cubicBezTo>
                  <a:cubicBezTo>
                    <a:pt x="227" y="159"/>
                    <a:pt x="226" y="163"/>
                    <a:pt x="225" y="167"/>
                  </a:cubicBezTo>
                  <a:cubicBezTo>
                    <a:pt x="224" y="173"/>
                    <a:pt x="222" y="179"/>
                    <a:pt x="219" y="184"/>
                  </a:cubicBezTo>
                  <a:cubicBezTo>
                    <a:pt x="220" y="181"/>
                    <a:pt x="220" y="178"/>
                    <a:pt x="221" y="175"/>
                  </a:cubicBezTo>
                  <a:cubicBezTo>
                    <a:pt x="222" y="169"/>
                    <a:pt x="224" y="164"/>
                    <a:pt x="226" y="159"/>
                  </a:cubicBezTo>
                  <a:cubicBezTo>
                    <a:pt x="227" y="151"/>
                    <a:pt x="232" y="140"/>
                    <a:pt x="228" y="133"/>
                  </a:cubicBezTo>
                  <a:cubicBezTo>
                    <a:pt x="228" y="133"/>
                    <a:pt x="228" y="133"/>
                    <a:pt x="228" y="133"/>
                  </a:cubicBezTo>
                  <a:cubicBezTo>
                    <a:pt x="227" y="138"/>
                    <a:pt x="227" y="142"/>
                    <a:pt x="226" y="147"/>
                  </a:cubicBezTo>
                  <a:cubicBezTo>
                    <a:pt x="226" y="152"/>
                    <a:pt x="224" y="157"/>
                    <a:pt x="222" y="162"/>
                  </a:cubicBezTo>
                  <a:cubicBezTo>
                    <a:pt x="221" y="166"/>
                    <a:pt x="219" y="171"/>
                    <a:pt x="218" y="176"/>
                  </a:cubicBezTo>
                  <a:cubicBezTo>
                    <a:pt x="217" y="180"/>
                    <a:pt x="217" y="185"/>
                    <a:pt x="216" y="190"/>
                  </a:cubicBezTo>
                  <a:cubicBezTo>
                    <a:pt x="216" y="190"/>
                    <a:pt x="216" y="190"/>
                    <a:pt x="216" y="190"/>
                  </a:cubicBezTo>
                  <a:cubicBezTo>
                    <a:pt x="216" y="190"/>
                    <a:pt x="216" y="190"/>
                    <a:pt x="215" y="190"/>
                  </a:cubicBezTo>
                  <a:cubicBezTo>
                    <a:pt x="216" y="185"/>
                    <a:pt x="217" y="180"/>
                    <a:pt x="217" y="175"/>
                  </a:cubicBezTo>
                  <a:cubicBezTo>
                    <a:pt x="219" y="171"/>
                    <a:pt x="218" y="166"/>
                    <a:pt x="220" y="161"/>
                  </a:cubicBezTo>
                  <a:cubicBezTo>
                    <a:pt x="221" y="156"/>
                    <a:pt x="223" y="151"/>
                    <a:pt x="225" y="146"/>
                  </a:cubicBezTo>
                  <a:cubicBezTo>
                    <a:pt x="225" y="144"/>
                    <a:pt x="224" y="144"/>
                    <a:pt x="223" y="145"/>
                  </a:cubicBezTo>
                  <a:cubicBezTo>
                    <a:pt x="222" y="150"/>
                    <a:pt x="220" y="154"/>
                    <a:pt x="218" y="158"/>
                  </a:cubicBezTo>
                  <a:cubicBezTo>
                    <a:pt x="218" y="158"/>
                    <a:pt x="218" y="158"/>
                    <a:pt x="218" y="158"/>
                  </a:cubicBezTo>
                  <a:cubicBezTo>
                    <a:pt x="220" y="153"/>
                    <a:pt x="222" y="148"/>
                    <a:pt x="222" y="143"/>
                  </a:cubicBezTo>
                  <a:cubicBezTo>
                    <a:pt x="222" y="138"/>
                    <a:pt x="222" y="133"/>
                    <a:pt x="223" y="128"/>
                  </a:cubicBezTo>
                  <a:cubicBezTo>
                    <a:pt x="223" y="127"/>
                    <a:pt x="223" y="127"/>
                    <a:pt x="223" y="127"/>
                  </a:cubicBezTo>
                  <a:cubicBezTo>
                    <a:pt x="220" y="130"/>
                    <a:pt x="220" y="135"/>
                    <a:pt x="220" y="139"/>
                  </a:cubicBezTo>
                  <a:cubicBezTo>
                    <a:pt x="220" y="146"/>
                    <a:pt x="218" y="152"/>
                    <a:pt x="217" y="159"/>
                  </a:cubicBezTo>
                  <a:cubicBezTo>
                    <a:pt x="216" y="159"/>
                    <a:pt x="216" y="159"/>
                    <a:pt x="216" y="159"/>
                  </a:cubicBezTo>
                  <a:cubicBezTo>
                    <a:pt x="216" y="160"/>
                    <a:pt x="216" y="160"/>
                    <a:pt x="216" y="160"/>
                  </a:cubicBezTo>
                  <a:cubicBezTo>
                    <a:pt x="216" y="159"/>
                    <a:pt x="216" y="157"/>
                    <a:pt x="215" y="156"/>
                  </a:cubicBezTo>
                  <a:cubicBezTo>
                    <a:pt x="216" y="156"/>
                    <a:pt x="216" y="156"/>
                    <a:pt x="216" y="156"/>
                  </a:cubicBezTo>
                  <a:cubicBezTo>
                    <a:pt x="216" y="147"/>
                    <a:pt x="215" y="139"/>
                    <a:pt x="218" y="131"/>
                  </a:cubicBezTo>
                  <a:cubicBezTo>
                    <a:pt x="218" y="130"/>
                    <a:pt x="217" y="130"/>
                    <a:pt x="217" y="130"/>
                  </a:cubicBezTo>
                  <a:cubicBezTo>
                    <a:pt x="216" y="135"/>
                    <a:pt x="214" y="139"/>
                    <a:pt x="214" y="144"/>
                  </a:cubicBezTo>
                  <a:cubicBezTo>
                    <a:pt x="213" y="145"/>
                    <a:pt x="213" y="147"/>
                    <a:pt x="213" y="148"/>
                  </a:cubicBezTo>
                  <a:cubicBezTo>
                    <a:pt x="212" y="145"/>
                    <a:pt x="210" y="142"/>
                    <a:pt x="209" y="138"/>
                  </a:cubicBezTo>
                  <a:cubicBezTo>
                    <a:pt x="207" y="135"/>
                    <a:pt x="205" y="129"/>
                    <a:pt x="202" y="127"/>
                  </a:cubicBezTo>
                  <a:cubicBezTo>
                    <a:pt x="198" y="126"/>
                    <a:pt x="195" y="125"/>
                    <a:pt x="195" y="120"/>
                  </a:cubicBezTo>
                  <a:cubicBezTo>
                    <a:pt x="195" y="118"/>
                    <a:pt x="195" y="115"/>
                    <a:pt x="195" y="113"/>
                  </a:cubicBezTo>
                  <a:cubicBezTo>
                    <a:pt x="194" y="109"/>
                    <a:pt x="193" y="104"/>
                    <a:pt x="191" y="100"/>
                  </a:cubicBezTo>
                  <a:cubicBezTo>
                    <a:pt x="192" y="98"/>
                    <a:pt x="192" y="97"/>
                    <a:pt x="192" y="95"/>
                  </a:cubicBezTo>
                  <a:cubicBezTo>
                    <a:pt x="192" y="92"/>
                    <a:pt x="192" y="89"/>
                    <a:pt x="192" y="86"/>
                  </a:cubicBezTo>
                  <a:cubicBezTo>
                    <a:pt x="192" y="81"/>
                    <a:pt x="190" y="76"/>
                    <a:pt x="187" y="72"/>
                  </a:cubicBezTo>
                  <a:cubicBezTo>
                    <a:pt x="187" y="71"/>
                    <a:pt x="185" y="72"/>
                    <a:pt x="186" y="73"/>
                  </a:cubicBezTo>
                  <a:cubicBezTo>
                    <a:pt x="188" y="78"/>
                    <a:pt x="189" y="83"/>
                    <a:pt x="190" y="88"/>
                  </a:cubicBezTo>
                  <a:cubicBezTo>
                    <a:pt x="191" y="91"/>
                    <a:pt x="191" y="93"/>
                    <a:pt x="190" y="96"/>
                  </a:cubicBezTo>
                  <a:cubicBezTo>
                    <a:pt x="190" y="97"/>
                    <a:pt x="190" y="97"/>
                    <a:pt x="190" y="97"/>
                  </a:cubicBezTo>
                  <a:cubicBezTo>
                    <a:pt x="189" y="93"/>
                    <a:pt x="187" y="90"/>
                    <a:pt x="185" y="87"/>
                  </a:cubicBezTo>
                  <a:cubicBezTo>
                    <a:pt x="184" y="87"/>
                    <a:pt x="184" y="86"/>
                    <a:pt x="183" y="85"/>
                  </a:cubicBezTo>
                  <a:cubicBezTo>
                    <a:pt x="183" y="85"/>
                    <a:pt x="183" y="84"/>
                    <a:pt x="183" y="84"/>
                  </a:cubicBezTo>
                  <a:cubicBezTo>
                    <a:pt x="182" y="83"/>
                    <a:pt x="181" y="82"/>
                    <a:pt x="180" y="81"/>
                  </a:cubicBezTo>
                  <a:cubicBezTo>
                    <a:pt x="178" y="79"/>
                    <a:pt x="175" y="77"/>
                    <a:pt x="174" y="73"/>
                  </a:cubicBezTo>
                  <a:cubicBezTo>
                    <a:pt x="173" y="70"/>
                    <a:pt x="172" y="67"/>
                    <a:pt x="169" y="64"/>
                  </a:cubicBezTo>
                  <a:cubicBezTo>
                    <a:pt x="166" y="61"/>
                    <a:pt x="162" y="63"/>
                    <a:pt x="160" y="66"/>
                  </a:cubicBezTo>
                  <a:cubicBezTo>
                    <a:pt x="157" y="73"/>
                    <a:pt x="158" y="80"/>
                    <a:pt x="157" y="87"/>
                  </a:cubicBezTo>
                  <a:cubicBezTo>
                    <a:pt x="157" y="90"/>
                    <a:pt x="157" y="93"/>
                    <a:pt x="156" y="96"/>
                  </a:cubicBezTo>
                  <a:cubicBezTo>
                    <a:pt x="156" y="91"/>
                    <a:pt x="155" y="85"/>
                    <a:pt x="154" y="80"/>
                  </a:cubicBezTo>
                  <a:cubicBezTo>
                    <a:pt x="154" y="73"/>
                    <a:pt x="153" y="67"/>
                    <a:pt x="153" y="60"/>
                  </a:cubicBezTo>
                  <a:cubicBezTo>
                    <a:pt x="153" y="58"/>
                    <a:pt x="152" y="55"/>
                    <a:pt x="152" y="53"/>
                  </a:cubicBezTo>
                  <a:cubicBezTo>
                    <a:pt x="152" y="50"/>
                    <a:pt x="154" y="51"/>
                    <a:pt x="155" y="52"/>
                  </a:cubicBezTo>
                  <a:close/>
                  <a:moveTo>
                    <a:pt x="82" y="200"/>
                  </a:moveTo>
                  <a:cubicBezTo>
                    <a:pt x="80" y="194"/>
                    <a:pt x="79" y="189"/>
                    <a:pt x="75" y="185"/>
                  </a:cubicBezTo>
                  <a:cubicBezTo>
                    <a:pt x="77" y="179"/>
                    <a:pt x="75" y="171"/>
                    <a:pt x="75" y="165"/>
                  </a:cubicBezTo>
                  <a:cubicBezTo>
                    <a:pt x="75" y="157"/>
                    <a:pt x="75" y="149"/>
                    <a:pt x="77" y="141"/>
                  </a:cubicBezTo>
                  <a:cubicBezTo>
                    <a:pt x="80" y="126"/>
                    <a:pt x="87" y="113"/>
                    <a:pt x="93" y="99"/>
                  </a:cubicBezTo>
                  <a:cubicBezTo>
                    <a:pt x="97" y="91"/>
                    <a:pt x="100" y="83"/>
                    <a:pt x="104" y="77"/>
                  </a:cubicBezTo>
                  <a:cubicBezTo>
                    <a:pt x="108" y="70"/>
                    <a:pt x="114" y="64"/>
                    <a:pt x="118" y="58"/>
                  </a:cubicBezTo>
                  <a:cubicBezTo>
                    <a:pt x="123" y="52"/>
                    <a:pt x="128" y="45"/>
                    <a:pt x="137" y="45"/>
                  </a:cubicBezTo>
                  <a:cubicBezTo>
                    <a:pt x="142" y="45"/>
                    <a:pt x="148" y="45"/>
                    <a:pt x="151" y="48"/>
                  </a:cubicBezTo>
                  <a:cubicBezTo>
                    <a:pt x="151" y="48"/>
                    <a:pt x="150" y="49"/>
                    <a:pt x="150" y="50"/>
                  </a:cubicBezTo>
                  <a:cubicBezTo>
                    <a:pt x="148" y="56"/>
                    <a:pt x="149" y="64"/>
                    <a:pt x="150" y="70"/>
                  </a:cubicBezTo>
                  <a:cubicBezTo>
                    <a:pt x="151" y="84"/>
                    <a:pt x="153" y="97"/>
                    <a:pt x="156" y="111"/>
                  </a:cubicBezTo>
                  <a:cubicBezTo>
                    <a:pt x="156" y="111"/>
                    <a:pt x="156" y="112"/>
                    <a:pt x="155" y="113"/>
                  </a:cubicBezTo>
                  <a:cubicBezTo>
                    <a:pt x="152" y="121"/>
                    <a:pt x="156" y="132"/>
                    <a:pt x="157" y="140"/>
                  </a:cubicBezTo>
                  <a:cubicBezTo>
                    <a:pt x="158" y="153"/>
                    <a:pt x="160" y="167"/>
                    <a:pt x="163" y="180"/>
                  </a:cubicBezTo>
                  <a:cubicBezTo>
                    <a:pt x="163" y="182"/>
                    <a:pt x="164" y="185"/>
                    <a:pt x="165" y="187"/>
                  </a:cubicBezTo>
                  <a:cubicBezTo>
                    <a:pt x="163" y="184"/>
                    <a:pt x="162" y="180"/>
                    <a:pt x="159" y="177"/>
                  </a:cubicBezTo>
                  <a:cubicBezTo>
                    <a:pt x="155" y="173"/>
                    <a:pt x="150" y="171"/>
                    <a:pt x="146" y="169"/>
                  </a:cubicBezTo>
                  <a:cubicBezTo>
                    <a:pt x="145" y="169"/>
                    <a:pt x="144" y="169"/>
                    <a:pt x="143" y="168"/>
                  </a:cubicBezTo>
                  <a:cubicBezTo>
                    <a:pt x="144" y="162"/>
                    <a:pt x="141" y="156"/>
                    <a:pt x="141" y="150"/>
                  </a:cubicBezTo>
                  <a:cubicBezTo>
                    <a:pt x="140" y="142"/>
                    <a:pt x="139" y="135"/>
                    <a:pt x="139" y="128"/>
                  </a:cubicBezTo>
                  <a:cubicBezTo>
                    <a:pt x="140" y="127"/>
                    <a:pt x="138" y="127"/>
                    <a:pt x="138" y="128"/>
                  </a:cubicBezTo>
                  <a:cubicBezTo>
                    <a:pt x="137" y="135"/>
                    <a:pt x="138" y="143"/>
                    <a:pt x="139" y="150"/>
                  </a:cubicBezTo>
                  <a:cubicBezTo>
                    <a:pt x="139" y="156"/>
                    <a:pt x="139" y="163"/>
                    <a:pt x="141" y="168"/>
                  </a:cubicBezTo>
                  <a:cubicBezTo>
                    <a:pt x="140" y="168"/>
                    <a:pt x="138" y="168"/>
                    <a:pt x="137" y="169"/>
                  </a:cubicBezTo>
                  <a:cubicBezTo>
                    <a:pt x="137" y="169"/>
                    <a:pt x="137" y="169"/>
                    <a:pt x="136" y="169"/>
                  </a:cubicBezTo>
                  <a:cubicBezTo>
                    <a:pt x="134" y="171"/>
                    <a:pt x="133" y="174"/>
                    <a:pt x="132" y="177"/>
                  </a:cubicBezTo>
                  <a:cubicBezTo>
                    <a:pt x="132" y="176"/>
                    <a:pt x="131" y="174"/>
                    <a:pt x="131" y="173"/>
                  </a:cubicBezTo>
                  <a:cubicBezTo>
                    <a:pt x="130" y="170"/>
                    <a:pt x="130" y="166"/>
                    <a:pt x="130" y="163"/>
                  </a:cubicBezTo>
                  <a:cubicBezTo>
                    <a:pt x="130" y="156"/>
                    <a:pt x="129" y="149"/>
                    <a:pt x="129" y="142"/>
                  </a:cubicBezTo>
                  <a:cubicBezTo>
                    <a:pt x="128" y="137"/>
                    <a:pt x="128" y="132"/>
                    <a:pt x="128" y="127"/>
                  </a:cubicBezTo>
                  <a:cubicBezTo>
                    <a:pt x="128" y="124"/>
                    <a:pt x="128" y="120"/>
                    <a:pt x="128" y="117"/>
                  </a:cubicBezTo>
                  <a:cubicBezTo>
                    <a:pt x="127" y="113"/>
                    <a:pt x="127" y="108"/>
                    <a:pt x="126" y="104"/>
                  </a:cubicBezTo>
                  <a:cubicBezTo>
                    <a:pt x="126" y="100"/>
                    <a:pt x="126" y="96"/>
                    <a:pt x="126" y="93"/>
                  </a:cubicBezTo>
                  <a:cubicBezTo>
                    <a:pt x="126" y="92"/>
                    <a:pt x="126" y="92"/>
                    <a:pt x="126" y="93"/>
                  </a:cubicBezTo>
                  <a:cubicBezTo>
                    <a:pt x="123" y="101"/>
                    <a:pt x="128" y="109"/>
                    <a:pt x="126" y="117"/>
                  </a:cubicBezTo>
                  <a:cubicBezTo>
                    <a:pt x="124" y="122"/>
                    <a:pt x="126" y="127"/>
                    <a:pt x="126" y="131"/>
                  </a:cubicBezTo>
                  <a:cubicBezTo>
                    <a:pt x="126" y="136"/>
                    <a:pt x="126" y="141"/>
                    <a:pt x="127" y="146"/>
                  </a:cubicBezTo>
                  <a:cubicBezTo>
                    <a:pt x="127" y="153"/>
                    <a:pt x="127" y="161"/>
                    <a:pt x="128" y="169"/>
                  </a:cubicBezTo>
                  <a:cubicBezTo>
                    <a:pt x="128" y="172"/>
                    <a:pt x="128" y="178"/>
                    <a:pt x="132" y="180"/>
                  </a:cubicBezTo>
                  <a:cubicBezTo>
                    <a:pt x="130" y="187"/>
                    <a:pt x="131" y="194"/>
                    <a:pt x="132" y="200"/>
                  </a:cubicBezTo>
                  <a:cubicBezTo>
                    <a:pt x="132" y="202"/>
                    <a:pt x="133" y="204"/>
                    <a:pt x="133" y="206"/>
                  </a:cubicBezTo>
                  <a:cubicBezTo>
                    <a:pt x="127" y="204"/>
                    <a:pt x="119" y="207"/>
                    <a:pt x="114" y="210"/>
                  </a:cubicBezTo>
                  <a:cubicBezTo>
                    <a:pt x="107" y="213"/>
                    <a:pt x="101" y="216"/>
                    <a:pt x="95" y="219"/>
                  </a:cubicBezTo>
                  <a:cubicBezTo>
                    <a:pt x="91" y="220"/>
                    <a:pt x="88" y="220"/>
                    <a:pt x="85" y="220"/>
                  </a:cubicBezTo>
                  <a:cubicBezTo>
                    <a:pt x="84" y="213"/>
                    <a:pt x="84" y="206"/>
                    <a:pt x="82" y="200"/>
                  </a:cubicBezTo>
                  <a:close/>
                  <a:moveTo>
                    <a:pt x="85" y="234"/>
                  </a:moveTo>
                  <a:cubicBezTo>
                    <a:pt x="85" y="231"/>
                    <a:pt x="85" y="227"/>
                    <a:pt x="85" y="224"/>
                  </a:cubicBezTo>
                  <a:cubicBezTo>
                    <a:pt x="92" y="225"/>
                    <a:pt x="99" y="221"/>
                    <a:pt x="106" y="218"/>
                  </a:cubicBezTo>
                  <a:cubicBezTo>
                    <a:pt x="114" y="214"/>
                    <a:pt x="125" y="206"/>
                    <a:pt x="134" y="210"/>
                  </a:cubicBezTo>
                  <a:cubicBezTo>
                    <a:pt x="134" y="211"/>
                    <a:pt x="135" y="212"/>
                    <a:pt x="135" y="213"/>
                  </a:cubicBezTo>
                  <a:cubicBezTo>
                    <a:pt x="130" y="211"/>
                    <a:pt x="121" y="217"/>
                    <a:pt x="118" y="220"/>
                  </a:cubicBezTo>
                  <a:cubicBezTo>
                    <a:pt x="113" y="224"/>
                    <a:pt x="108" y="230"/>
                    <a:pt x="103" y="235"/>
                  </a:cubicBezTo>
                  <a:cubicBezTo>
                    <a:pt x="99" y="238"/>
                    <a:pt x="96" y="241"/>
                    <a:pt x="91" y="242"/>
                  </a:cubicBezTo>
                  <a:cubicBezTo>
                    <a:pt x="89" y="243"/>
                    <a:pt x="88" y="243"/>
                    <a:pt x="87" y="244"/>
                  </a:cubicBezTo>
                  <a:cubicBezTo>
                    <a:pt x="86" y="241"/>
                    <a:pt x="86" y="237"/>
                    <a:pt x="85" y="234"/>
                  </a:cubicBezTo>
                  <a:close/>
                  <a:moveTo>
                    <a:pt x="106" y="312"/>
                  </a:moveTo>
                  <a:cubicBezTo>
                    <a:pt x="106" y="311"/>
                    <a:pt x="105" y="311"/>
                    <a:pt x="105" y="310"/>
                  </a:cubicBezTo>
                  <a:cubicBezTo>
                    <a:pt x="105" y="310"/>
                    <a:pt x="106" y="310"/>
                    <a:pt x="106" y="310"/>
                  </a:cubicBezTo>
                  <a:cubicBezTo>
                    <a:pt x="107" y="311"/>
                    <a:pt x="108" y="311"/>
                    <a:pt x="108" y="311"/>
                  </a:cubicBezTo>
                  <a:cubicBezTo>
                    <a:pt x="108" y="311"/>
                    <a:pt x="108" y="311"/>
                    <a:pt x="107" y="311"/>
                  </a:cubicBezTo>
                  <a:cubicBezTo>
                    <a:pt x="107" y="311"/>
                    <a:pt x="106" y="311"/>
                    <a:pt x="106" y="312"/>
                  </a:cubicBezTo>
                  <a:close/>
                  <a:moveTo>
                    <a:pt x="117" y="337"/>
                  </a:moveTo>
                  <a:cubicBezTo>
                    <a:pt x="114" y="329"/>
                    <a:pt x="111" y="322"/>
                    <a:pt x="107" y="315"/>
                  </a:cubicBezTo>
                  <a:cubicBezTo>
                    <a:pt x="107" y="315"/>
                    <a:pt x="107" y="315"/>
                    <a:pt x="107" y="315"/>
                  </a:cubicBezTo>
                  <a:cubicBezTo>
                    <a:pt x="111" y="315"/>
                    <a:pt x="114" y="317"/>
                    <a:pt x="118" y="318"/>
                  </a:cubicBezTo>
                  <a:cubicBezTo>
                    <a:pt x="121" y="319"/>
                    <a:pt x="124" y="320"/>
                    <a:pt x="128" y="321"/>
                  </a:cubicBezTo>
                  <a:cubicBezTo>
                    <a:pt x="136" y="324"/>
                    <a:pt x="144" y="328"/>
                    <a:pt x="152" y="333"/>
                  </a:cubicBezTo>
                  <a:cubicBezTo>
                    <a:pt x="160" y="337"/>
                    <a:pt x="168" y="343"/>
                    <a:pt x="175" y="349"/>
                  </a:cubicBezTo>
                  <a:cubicBezTo>
                    <a:pt x="181" y="355"/>
                    <a:pt x="187" y="362"/>
                    <a:pt x="194" y="367"/>
                  </a:cubicBezTo>
                  <a:cubicBezTo>
                    <a:pt x="194" y="367"/>
                    <a:pt x="195" y="367"/>
                    <a:pt x="195" y="367"/>
                  </a:cubicBezTo>
                  <a:cubicBezTo>
                    <a:pt x="189" y="359"/>
                    <a:pt x="182" y="353"/>
                    <a:pt x="174" y="347"/>
                  </a:cubicBezTo>
                  <a:cubicBezTo>
                    <a:pt x="172" y="344"/>
                    <a:pt x="169" y="342"/>
                    <a:pt x="167" y="340"/>
                  </a:cubicBezTo>
                  <a:cubicBezTo>
                    <a:pt x="171" y="343"/>
                    <a:pt x="176" y="347"/>
                    <a:pt x="181" y="350"/>
                  </a:cubicBezTo>
                  <a:cubicBezTo>
                    <a:pt x="181" y="350"/>
                    <a:pt x="181" y="349"/>
                    <a:pt x="181" y="349"/>
                  </a:cubicBezTo>
                  <a:cubicBezTo>
                    <a:pt x="176" y="343"/>
                    <a:pt x="169" y="339"/>
                    <a:pt x="162" y="335"/>
                  </a:cubicBezTo>
                  <a:cubicBezTo>
                    <a:pt x="155" y="331"/>
                    <a:pt x="148" y="326"/>
                    <a:pt x="140" y="322"/>
                  </a:cubicBezTo>
                  <a:cubicBezTo>
                    <a:pt x="132" y="318"/>
                    <a:pt x="123" y="317"/>
                    <a:pt x="115" y="312"/>
                  </a:cubicBezTo>
                  <a:cubicBezTo>
                    <a:pt x="113" y="311"/>
                    <a:pt x="106" y="306"/>
                    <a:pt x="104" y="307"/>
                  </a:cubicBezTo>
                  <a:cubicBezTo>
                    <a:pt x="103" y="305"/>
                    <a:pt x="102" y="303"/>
                    <a:pt x="101" y="301"/>
                  </a:cubicBezTo>
                  <a:cubicBezTo>
                    <a:pt x="107" y="303"/>
                    <a:pt x="114" y="306"/>
                    <a:pt x="120" y="309"/>
                  </a:cubicBezTo>
                  <a:cubicBezTo>
                    <a:pt x="128" y="312"/>
                    <a:pt x="136" y="315"/>
                    <a:pt x="144" y="320"/>
                  </a:cubicBezTo>
                  <a:cubicBezTo>
                    <a:pt x="146" y="321"/>
                    <a:pt x="147" y="318"/>
                    <a:pt x="146" y="317"/>
                  </a:cubicBezTo>
                  <a:cubicBezTo>
                    <a:pt x="138" y="313"/>
                    <a:pt x="131" y="310"/>
                    <a:pt x="123" y="307"/>
                  </a:cubicBezTo>
                  <a:cubicBezTo>
                    <a:pt x="115" y="304"/>
                    <a:pt x="107" y="300"/>
                    <a:pt x="99" y="297"/>
                  </a:cubicBezTo>
                  <a:cubicBezTo>
                    <a:pt x="96" y="290"/>
                    <a:pt x="93" y="283"/>
                    <a:pt x="92" y="276"/>
                  </a:cubicBezTo>
                  <a:cubicBezTo>
                    <a:pt x="90" y="266"/>
                    <a:pt x="88" y="257"/>
                    <a:pt x="87" y="247"/>
                  </a:cubicBezTo>
                  <a:cubicBezTo>
                    <a:pt x="91" y="246"/>
                    <a:pt x="98" y="244"/>
                    <a:pt x="101" y="241"/>
                  </a:cubicBezTo>
                  <a:cubicBezTo>
                    <a:pt x="106" y="237"/>
                    <a:pt x="111" y="231"/>
                    <a:pt x="115" y="226"/>
                  </a:cubicBezTo>
                  <a:cubicBezTo>
                    <a:pt x="118" y="223"/>
                    <a:pt x="122" y="219"/>
                    <a:pt x="126" y="217"/>
                  </a:cubicBezTo>
                  <a:cubicBezTo>
                    <a:pt x="130" y="215"/>
                    <a:pt x="133" y="216"/>
                    <a:pt x="136" y="217"/>
                  </a:cubicBezTo>
                  <a:cubicBezTo>
                    <a:pt x="138" y="222"/>
                    <a:pt x="139" y="227"/>
                    <a:pt x="141" y="232"/>
                  </a:cubicBezTo>
                  <a:cubicBezTo>
                    <a:pt x="147" y="245"/>
                    <a:pt x="152" y="258"/>
                    <a:pt x="157" y="272"/>
                  </a:cubicBezTo>
                  <a:cubicBezTo>
                    <a:pt x="162" y="283"/>
                    <a:pt x="169" y="294"/>
                    <a:pt x="172" y="306"/>
                  </a:cubicBezTo>
                  <a:cubicBezTo>
                    <a:pt x="172" y="306"/>
                    <a:pt x="172" y="306"/>
                    <a:pt x="173" y="306"/>
                  </a:cubicBezTo>
                  <a:cubicBezTo>
                    <a:pt x="175" y="316"/>
                    <a:pt x="178" y="326"/>
                    <a:pt x="184" y="335"/>
                  </a:cubicBezTo>
                  <a:cubicBezTo>
                    <a:pt x="185" y="337"/>
                    <a:pt x="188" y="344"/>
                    <a:pt x="191" y="346"/>
                  </a:cubicBezTo>
                  <a:cubicBezTo>
                    <a:pt x="191" y="346"/>
                    <a:pt x="191" y="346"/>
                    <a:pt x="191" y="346"/>
                  </a:cubicBezTo>
                  <a:cubicBezTo>
                    <a:pt x="193" y="352"/>
                    <a:pt x="195" y="357"/>
                    <a:pt x="198" y="362"/>
                  </a:cubicBezTo>
                  <a:cubicBezTo>
                    <a:pt x="203" y="367"/>
                    <a:pt x="204" y="373"/>
                    <a:pt x="205" y="380"/>
                  </a:cubicBezTo>
                  <a:cubicBezTo>
                    <a:pt x="205" y="380"/>
                    <a:pt x="205" y="380"/>
                    <a:pt x="205" y="380"/>
                  </a:cubicBezTo>
                  <a:cubicBezTo>
                    <a:pt x="205" y="380"/>
                    <a:pt x="205" y="379"/>
                    <a:pt x="204" y="379"/>
                  </a:cubicBezTo>
                  <a:cubicBezTo>
                    <a:pt x="204" y="379"/>
                    <a:pt x="204" y="379"/>
                    <a:pt x="204" y="379"/>
                  </a:cubicBezTo>
                  <a:cubicBezTo>
                    <a:pt x="205" y="381"/>
                    <a:pt x="205" y="380"/>
                    <a:pt x="203" y="379"/>
                  </a:cubicBezTo>
                  <a:cubicBezTo>
                    <a:pt x="203" y="378"/>
                    <a:pt x="202" y="377"/>
                    <a:pt x="201" y="377"/>
                  </a:cubicBezTo>
                  <a:cubicBezTo>
                    <a:pt x="200" y="375"/>
                    <a:pt x="198" y="373"/>
                    <a:pt x="197" y="371"/>
                  </a:cubicBezTo>
                  <a:cubicBezTo>
                    <a:pt x="194" y="368"/>
                    <a:pt x="191" y="367"/>
                    <a:pt x="187" y="366"/>
                  </a:cubicBezTo>
                  <a:cubicBezTo>
                    <a:pt x="187" y="365"/>
                    <a:pt x="187" y="366"/>
                    <a:pt x="187" y="366"/>
                  </a:cubicBezTo>
                  <a:cubicBezTo>
                    <a:pt x="191" y="368"/>
                    <a:pt x="194" y="371"/>
                    <a:pt x="197" y="374"/>
                  </a:cubicBezTo>
                  <a:cubicBezTo>
                    <a:pt x="200" y="377"/>
                    <a:pt x="202" y="380"/>
                    <a:pt x="205" y="382"/>
                  </a:cubicBezTo>
                  <a:cubicBezTo>
                    <a:pt x="205" y="382"/>
                    <a:pt x="205" y="382"/>
                    <a:pt x="205" y="381"/>
                  </a:cubicBezTo>
                  <a:cubicBezTo>
                    <a:pt x="206" y="385"/>
                    <a:pt x="207" y="388"/>
                    <a:pt x="207" y="392"/>
                  </a:cubicBezTo>
                  <a:cubicBezTo>
                    <a:pt x="195" y="375"/>
                    <a:pt x="179" y="363"/>
                    <a:pt x="162" y="352"/>
                  </a:cubicBezTo>
                  <a:cubicBezTo>
                    <a:pt x="154" y="348"/>
                    <a:pt x="145" y="343"/>
                    <a:pt x="136" y="340"/>
                  </a:cubicBezTo>
                  <a:cubicBezTo>
                    <a:pt x="132" y="339"/>
                    <a:pt x="128" y="337"/>
                    <a:pt x="123" y="337"/>
                  </a:cubicBezTo>
                  <a:cubicBezTo>
                    <a:pt x="121" y="337"/>
                    <a:pt x="119" y="336"/>
                    <a:pt x="117" y="337"/>
                  </a:cubicBezTo>
                  <a:close/>
                  <a:moveTo>
                    <a:pt x="124" y="341"/>
                  </a:moveTo>
                  <a:cubicBezTo>
                    <a:pt x="129" y="342"/>
                    <a:pt x="133" y="343"/>
                    <a:pt x="137" y="344"/>
                  </a:cubicBezTo>
                  <a:cubicBezTo>
                    <a:pt x="146" y="348"/>
                    <a:pt x="154" y="352"/>
                    <a:pt x="161" y="356"/>
                  </a:cubicBezTo>
                  <a:cubicBezTo>
                    <a:pt x="170" y="361"/>
                    <a:pt x="179" y="366"/>
                    <a:pt x="186" y="373"/>
                  </a:cubicBezTo>
                  <a:cubicBezTo>
                    <a:pt x="194" y="380"/>
                    <a:pt x="200" y="388"/>
                    <a:pt x="207" y="395"/>
                  </a:cubicBezTo>
                  <a:cubicBezTo>
                    <a:pt x="207" y="397"/>
                    <a:pt x="208" y="399"/>
                    <a:pt x="208" y="400"/>
                  </a:cubicBezTo>
                  <a:cubicBezTo>
                    <a:pt x="209" y="405"/>
                    <a:pt x="210" y="410"/>
                    <a:pt x="210" y="416"/>
                  </a:cubicBezTo>
                  <a:cubicBezTo>
                    <a:pt x="208" y="416"/>
                    <a:pt x="207" y="418"/>
                    <a:pt x="206" y="421"/>
                  </a:cubicBezTo>
                  <a:cubicBezTo>
                    <a:pt x="201" y="434"/>
                    <a:pt x="207" y="451"/>
                    <a:pt x="211" y="463"/>
                  </a:cubicBezTo>
                  <a:cubicBezTo>
                    <a:pt x="213" y="469"/>
                    <a:pt x="215" y="474"/>
                    <a:pt x="217" y="480"/>
                  </a:cubicBezTo>
                  <a:cubicBezTo>
                    <a:pt x="218" y="485"/>
                    <a:pt x="219" y="489"/>
                    <a:pt x="221" y="493"/>
                  </a:cubicBezTo>
                  <a:cubicBezTo>
                    <a:pt x="225" y="502"/>
                    <a:pt x="232" y="510"/>
                    <a:pt x="236" y="519"/>
                  </a:cubicBezTo>
                  <a:cubicBezTo>
                    <a:pt x="241" y="528"/>
                    <a:pt x="243" y="538"/>
                    <a:pt x="248" y="547"/>
                  </a:cubicBezTo>
                  <a:cubicBezTo>
                    <a:pt x="249" y="549"/>
                    <a:pt x="251" y="551"/>
                    <a:pt x="252" y="553"/>
                  </a:cubicBezTo>
                  <a:cubicBezTo>
                    <a:pt x="251" y="552"/>
                    <a:pt x="251" y="552"/>
                    <a:pt x="250" y="551"/>
                  </a:cubicBezTo>
                  <a:cubicBezTo>
                    <a:pt x="244" y="545"/>
                    <a:pt x="239" y="541"/>
                    <a:pt x="233" y="535"/>
                  </a:cubicBezTo>
                  <a:cubicBezTo>
                    <a:pt x="223" y="525"/>
                    <a:pt x="213" y="515"/>
                    <a:pt x="206" y="502"/>
                  </a:cubicBezTo>
                  <a:cubicBezTo>
                    <a:pt x="200" y="489"/>
                    <a:pt x="196" y="476"/>
                    <a:pt x="192" y="462"/>
                  </a:cubicBezTo>
                  <a:cubicBezTo>
                    <a:pt x="189" y="450"/>
                    <a:pt x="186" y="438"/>
                    <a:pt x="178" y="429"/>
                  </a:cubicBezTo>
                  <a:cubicBezTo>
                    <a:pt x="178" y="428"/>
                    <a:pt x="178" y="428"/>
                    <a:pt x="178" y="428"/>
                  </a:cubicBezTo>
                  <a:cubicBezTo>
                    <a:pt x="177" y="425"/>
                    <a:pt x="177" y="421"/>
                    <a:pt x="176" y="417"/>
                  </a:cubicBezTo>
                  <a:cubicBezTo>
                    <a:pt x="174" y="413"/>
                    <a:pt x="172" y="409"/>
                    <a:pt x="170" y="405"/>
                  </a:cubicBezTo>
                  <a:cubicBezTo>
                    <a:pt x="164" y="397"/>
                    <a:pt x="157" y="389"/>
                    <a:pt x="151" y="381"/>
                  </a:cubicBezTo>
                  <a:cubicBezTo>
                    <a:pt x="148" y="377"/>
                    <a:pt x="145" y="372"/>
                    <a:pt x="142" y="368"/>
                  </a:cubicBezTo>
                  <a:cubicBezTo>
                    <a:pt x="139" y="363"/>
                    <a:pt x="137" y="359"/>
                    <a:pt x="134" y="355"/>
                  </a:cubicBezTo>
                  <a:cubicBezTo>
                    <a:pt x="129" y="350"/>
                    <a:pt x="124" y="346"/>
                    <a:pt x="119" y="341"/>
                  </a:cubicBezTo>
                  <a:cubicBezTo>
                    <a:pt x="121" y="341"/>
                    <a:pt x="123" y="341"/>
                    <a:pt x="124" y="341"/>
                  </a:cubicBezTo>
                  <a:close/>
                  <a:moveTo>
                    <a:pt x="103" y="382"/>
                  </a:moveTo>
                  <a:cubicBezTo>
                    <a:pt x="103" y="382"/>
                    <a:pt x="104" y="383"/>
                    <a:pt x="105" y="383"/>
                  </a:cubicBezTo>
                  <a:cubicBezTo>
                    <a:pt x="105" y="383"/>
                    <a:pt x="106" y="384"/>
                    <a:pt x="107" y="384"/>
                  </a:cubicBezTo>
                  <a:cubicBezTo>
                    <a:pt x="108" y="385"/>
                    <a:pt x="109" y="385"/>
                    <a:pt x="110" y="385"/>
                  </a:cubicBezTo>
                  <a:cubicBezTo>
                    <a:pt x="112" y="386"/>
                    <a:pt x="116" y="386"/>
                    <a:pt x="117" y="384"/>
                  </a:cubicBezTo>
                  <a:cubicBezTo>
                    <a:pt x="118" y="377"/>
                    <a:pt x="110" y="372"/>
                    <a:pt x="109" y="366"/>
                  </a:cubicBezTo>
                  <a:cubicBezTo>
                    <a:pt x="115" y="372"/>
                    <a:pt x="118" y="380"/>
                    <a:pt x="125" y="384"/>
                  </a:cubicBezTo>
                  <a:cubicBezTo>
                    <a:pt x="127" y="385"/>
                    <a:pt x="128" y="384"/>
                    <a:pt x="128" y="382"/>
                  </a:cubicBezTo>
                  <a:cubicBezTo>
                    <a:pt x="127" y="379"/>
                    <a:pt x="126" y="377"/>
                    <a:pt x="130" y="377"/>
                  </a:cubicBezTo>
                  <a:cubicBezTo>
                    <a:pt x="130" y="377"/>
                    <a:pt x="132" y="377"/>
                    <a:pt x="132" y="376"/>
                  </a:cubicBezTo>
                  <a:cubicBezTo>
                    <a:pt x="134" y="373"/>
                    <a:pt x="133" y="370"/>
                    <a:pt x="132" y="367"/>
                  </a:cubicBezTo>
                  <a:cubicBezTo>
                    <a:pt x="130" y="363"/>
                    <a:pt x="128" y="357"/>
                    <a:pt x="125" y="353"/>
                  </a:cubicBezTo>
                  <a:cubicBezTo>
                    <a:pt x="125" y="352"/>
                    <a:pt x="123" y="350"/>
                    <a:pt x="121" y="348"/>
                  </a:cubicBezTo>
                  <a:cubicBezTo>
                    <a:pt x="125" y="351"/>
                    <a:pt x="128" y="354"/>
                    <a:pt x="131" y="358"/>
                  </a:cubicBezTo>
                  <a:cubicBezTo>
                    <a:pt x="138" y="366"/>
                    <a:pt x="143" y="376"/>
                    <a:pt x="149" y="385"/>
                  </a:cubicBezTo>
                  <a:cubicBezTo>
                    <a:pt x="155" y="393"/>
                    <a:pt x="162" y="400"/>
                    <a:pt x="168" y="408"/>
                  </a:cubicBezTo>
                  <a:cubicBezTo>
                    <a:pt x="171" y="413"/>
                    <a:pt x="172" y="417"/>
                    <a:pt x="174" y="422"/>
                  </a:cubicBezTo>
                  <a:cubicBezTo>
                    <a:pt x="174" y="425"/>
                    <a:pt x="175" y="427"/>
                    <a:pt x="176" y="429"/>
                  </a:cubicBezTo>
                  <a:cubicBezTo>
                    <a:pt x="176" y="429"/>
                    <a:pt x="176" y="429"/>
                    <a:pt x="176" y="429"/>
                  </a:cubicBezTo>
                  <a:cubicBezTo>
                    <a:pt x="172" y="435"/>
                    <a:pt x="176" y="442"/>
                    <a:pt x="176" y="448"/>
                  </a:cubicBezTo>
                  <a:cubicBezTo>
                    <a:pt x="175" y="448"/>
                    <a:pt x="174" y="447"/>
                    <a:pt x="173" y="446"/>
                  </a:cubicBezTo>
                  <a:cubicBezTo>
                    <a:pt x="172" y="446"/>
                    <a:pt x="171" y="446"/>
                    <a:pt x="171" y="447"/>
                  </a:cubicBezTo>
                  <a:cubicBezTo>
                    <a:pt x="170" y="449"/>
                    <a:pt x="170" y="451"/>
                    <a:pt x="170" y="452"/>
                  </a:cubicBezTo>
                  <a:cubicBezTo>
                    <a:pt x="169" y="455"/>
                    <a:pt x="168" y="456"/>
                    <a:pt x="165" y="455"/>
                  </a:cubicBezTo>
                  <a:cubicBezTo>
                    <a:pt x="163" y="453"/>
                    <a:pt x="160" y="451"/>
                    <a:pt x="157" y="451"/>
                  </a:cubicBezTo>
                  <a:cubicBezTo>
                    <a:pt x="157" y="451"/>
                    <a:pt x="157" y="451"/>
                    <a:pt x="156" y="451"/>
                  </a:cubicBezTo>
                  <a:cubicBezTo>
                    <a:pt x="158" y="445"/>
                    <a:pt x="156" y="438"/>
                    <a:pt x="154" y="433"/>
                  </a:cubicBezTo>
                  <a:cubicBezTo>
                    <a:pt x="152" y="427"/>
                    <a:pt x="148" y="420"/>
                    <a:pt x="144" y="415"/>
                  </a:cubicBezTo>
                  <a:cubicBezTo>
                    <a:pt x="139" y="408"/>
                    <a:pt x="131" y="403"/>
                    <a:pt x="123" y="400"/>
                  </a:cubicBezTo>
                  <a:cubicBezTo>
                    <a:pt x="119" y="399"/>
                    <a:pt x="116" y="398"/>
                    <a:pt x="113" y="396"/>
                  </a:cubicBezTo>
                  <a:cubicBezTo>
                    <a:pt x="111" y="394"/>
                    <a:pt x="110" y="392"/>
                    <a:pt x="109" y="391"/>
                  </a:cubicBezTo>
                  <a:cubicBezTo>
                    <a:pt x="107" y="388"/>
                    <a:pt x="104" y="386"/>
                    <a:pt x="101" y="384"/>
                  </a:cubicBezTo>
                  <a:cubicBezTo>
                    <a:pt x="101" y="384"/>
                    <a:pt x="101" y="384"/>
                    <a:pt x="101" y="384"/>
                  </a:cubicBezTo>
                  <a:cubicBezTo>
                    <a:pt x="100" y="382"/>
                    <a:pt x="101" y="381"/>
                    <a:pt x="103" y="382"/>
                  </a:cubicBezTo>
                  <a:close/>
                  <a:moveTo>
                    <a:pt x="153" y="452"/>
                  </a:moveTo>
                  <a:cubicBezTo>
                    <a:pt x="152" y="453"/>
                    <a:pt x="152" y="453"/>
                    <a:pt x="151" y="454"/>
                  </a:cubicBezTo>
                  <a:cubicBezTo>
                    <a:pt x="150" y="449"/>
                    <a:pt x="148" y="445"/>
                    <a:pt x="146" y="441"/>
                  </a:cubicBezTo>
                  <a:cubicBezTo>
                    <a:pt x="144" y="436"/>
                    <a:pt x="142" y="432"/>
                    <a:pt x="140" y="428"/>
                  </a:cubicBezTo>
                  <a:cubicBezTo>
                    <a:pt x="138" y="424"/>
                    <a:pt x="136" y="419"/>
                    <a:pt x="134" y="415"/>
                  </a:cubicBezTo>
                  <a:cubicBezTo>
                    <a:pt x="134" y="413"/>
                    <a:pt x="133" y="411"/>
                    <a:pt x="132" y="409"/>
                  </a:cubicBezTo>
                  <a:cubicBezTo>
                    <a:pt x="135" y="411"/>
                    <a:pt x="138" y="413"/>
                    <a:pt x="140" y="416"/>
                  </a:cubicBezTo>
                  <a:cubicBezTo>
                    <a:pt x="148" y="425"/>
                    <a:pt x="156" y="439"/>
                    <a:pt x="153" y="452"/>
                  </a:cubicBezTo>
                  <a:close/>
                  <a:moveTo>
                    <a:pt x="101" y="389"/>
                  </a:moveTo>
                  <a:cubicBezTo>
                    <a:pt x="101" y="389"/>
                    <a:pt x="101" y="389"/>
                    <a:pt x="101" y="389"/>
                  </a:cubicBezTo>
                  <a:cubicBezTo>
                    <a:pt x="106" y="393"/>
                    <a:pt x="110" y="400"/>
                    <a:pt x="116" y="402"/>
                  </a:cubicBezTo>
                  <a:cubicBezTo>
                    <a:pt x="118" y="409"/>
                    <a:pt x="119" y="414"/>
                    <a:pt x="116" y="421"/>
                  </a:cubicBezTo>
                  <a:cubicBezTo>
                    <a:pt x="115" y="424"/>
                    <a:pt x="114" y="427"/>
                    <a:pt x="112" y="429"/>
                  </a:cubicBezTo>
                  <a:cubicBezTo>
                    <a:pt x="112" y="430"/>
                    <a:pt x="111" y="430"/>
                    <a:pt x="111" y="430"/>
                  </a:cubicBezTo>
                  <a:cubicBezTo>
                    <a:pt x="110" y="425"/>
                    <a:pt x="103" y="419"/>
                    <a:pt x="101" y="414"/>
                  </a:cubicBezTo>
                  <a:cubicBezTo>
                    <a:pt x="94" y="405"/>
                    <a:pt x="96" y="393"/>
                    <a:pt x="92" y="383"/>
                  </a:cubicBezTo>
                  <a:cubicBezTo>
                    <a:pt x="95" y="385"/>
                    <a:pt x="98" y="387"/>
                    <a:pt x="101" y="389"/>
                  </a:cubicBezTo>
                  <a:close/>
                  <a:moveTo>
                    <a:pt x="108" y="433"/>
                  </a:moveTo>
                  <a:cubicBezTo>
                    <a:pt x="108" y="433"/>
                    <a:pt x="108" y="433"/>
                    <a:pt x="108" y="434"/>
                  </a:cubicBezTo>
                  <a:cubicBezTo>
                    <a:pt x="107" y="433"/>
                    <a:pt x="107" y="433"/>
                    <a:pt x="107" y="433"/>
                  </a:cubicBezTo>
                  <a:cubicBezTo>
                    <a:pt x="102" y="428"/>
                    <a:pt x="96" y="426"/>
                    <a:pt x="92" y="421"/>
                  </a:cubicBezTo>
                  <a:cubicBezTo>
                    <a:pt x="82" y="411"/>
                    <a:pt x="73" y="401"/>
                    <a:pt x="67" y="388"/>
                  </a:cubicBezTo>
                  <a:cubicBezTo>
                    <a:pt x="63" y="379"/>
                    <a:pt x="58" y="370"/>
                    <a:pt x="53" y="362"/>
                  </a:cubicBezTo>
                  <a:cubicBezTo>
                    <a:pt x="54" y="362"/>
                    <a:pt x="54" y="362"/>
                    <a:pt x="55" y="363"/>
                  </a:cubicBezTo>
                  <a:cubicBezTo>
                    <a:pt x="59" y="364"/>
                    <a:pt x="63" y="365"/>
                    <a:pt x="66" y="367"/>
                  </a:cubicBezTo>
                  <a:cubicBezTo>
                    <a:pt x="69" y="368"/>
                    <a:pt x="72" y="370"/>
                    <a:pt x="75" y="372"/>
                  </a:cubicBezTo>
                  <a:cubicBezTo>
                    <a:pt x="80" y="375"/>
                    <a:pt x="84" y="377"/>
                    <a:pt x="88" y="380"/>
                  </a:cubicBezTo>
                  <a:cubicBezTo>
                    <a:pt x="87" y="381"/>
                    <a:pt x="87" y="381"/>
                    <a:pt x="88" y="382"/>
                  </a:cubicBezTo>
                  <a:cubicBezTo>
                    <a:pt x="92" y="391"/>
                    <a:pt x="90" y="402"/>
                    <a:pt x="95" y="411"/>
                  </a:cubicBezTo>
                  <a:cubicBezTo>
                    <a:pt x="97" y="415"/>
                    <a:pt x="100" y="418"/>
                    <a:pt x="102" y="421"/>
                  </a:cubicBezTo>
                  <a:cubicBezTo>
                    <a:pt x="103" y="422"/>
                    <a:pt x="104" y="424"/>
                    <a:pt x="105" y="425"/>
                  </a:cubicBezTo>
                  <a:cubicBezTo>
                    <a:pt x="105" y="425"/>
                    <a:pt x="105" y="425"/>
                    <a:pt x="105" y="425"/>
                  </a:cubicBezTo>
                  <a:cubicBezTo>
                    <a:pt x="105" y="426"/>
                    <a:pt x="106" y="427"/>
                    <a:pt x="106" y="428"/>
                  </a:cubicBezTo>
                  <a:cubicBezTo>
                    <a:pt x="106" y="429"/>
                    <a:pt x="106" y="430"/>
                    <a:pt x="107" y="431"/>
                  </a:cubicBezTo>
                  <a:cubicBezTo>
                    <a:pt x="107" y="431"/>
                    <a:pt x="107" y="431"/>
                    <a:pt x="107" y="431"/>
                  </a:cubicBezTo>
                  <a:cubicBezTo>
                    <a:pt x="108" y="430"/>
                    <a:pt x="108" y="429"/>
                    <a:pt x="107" y="428"/>
                  </a:cubicBezTo>
                  <a:cubicBezTo>
                    <a:pt x="108" y="430"/>
                    <a:pt x="109" y="432"/>
                    <a:pt x="108" y="433"/>
                  </a:cubicBezTo>
                  <a:close/>
                  <a:moveTo>
                    <a:pt x="132" y="482"/>
                  </a:moveTo>
                  <a:cubicBezTo>
                    <a:pt x="131" y="477"/>
                    <a:pt x="129" y="472"/>
                    <a:pt x="127" y="468"/>
                  </a:cubicBezTo>
                  <a:cubicBezTo>
                    <a:pt x="125" y="462"/>
                    <a:pt x="123" y="456"/>
                    <a:pt x="120" y="450"/>
                  </a:cubicBezTo>
                  <a:cubicBezTo>
                    <a:pt x="117" y="446"/>
                    <a:pt x="114" y="440"/>
                    <a:pt x="110" y="436"/>
                  </a:cubicBezTo>
                  <a:cubicBezTo>
                    <a:pt x="115" y="434"/>
                    <a:pt x="118" y="425"/>
                    <a:pt x="120" y="421"/>
                  </a:cubicBezTo>
                  <a:cubicBezTo>
                    <a:pt x="122" y="414"/>
                    <a:pt x="121" y="408"/>
                    <a:pt x="118" y="403"/>
                  </a:cubicBezTo>
                  <a:cubicBezTo>
                    <a:pt x="122" y="404"/>
                    <a:pt x="125" y="405"/>
                    <a:pt x="128" y="407"/>
                  </a:cubicBezTo>
                  <a:cubicBezTo>
                    <a:pt x="128" y="407"/>
                    <a:pt x="128" y="407"/>
                    <a:pt x="128" y="407"/>
                  </a:cubicBezTo>
                  <a:cubicBezTo>
                    <a:pt x="128" y="410"/>
                    <a:pt x="130" y="414"/>
                    <a:pt x="131" y="416"/>
                  </a:cubicBezTo>
                  <a:cubicBezTo>
                    <a:pt x="133" y="421"/>
                    <a:pt x="136" y="426"/>
                    <a:pt x="138" y="430"/>
                  </a:cubicBezTo>
                  <a:cubicBezTo>
                    <a:pt x="140" y="436"/>
                    <a:pt x="143" y="441"/>
                    <a:pt x="145" y="446"/>
                  </a:cubicBezTo>
                  <a:cubicBezTo>
                    <a:pt x="147" y="450"/>
                    <a:pt x="148" y="454"/>
                    <a:pt x="150" y="459"/>
                  </a:cubicBezTo>
                  <a:cubicBezTo>
                    <a:pt x="150" y="459"/>
                    <a:pt x="150" y="459"/>
                    <a:pt x="150" y="459"/>
                  </a:cubicBezTo>
                  <a:cubicBezTo>
                    <a:pt x="150" y="459"/>
                    <a:pt x="150" y="459"/>
                    <a:pt x="150" y="460"/>
                  </a:cubicBezTo>
                  <a:cubicBezTo>
                    <a:pt x="150" y="463"/>
                    <a:pt x="151" y="466"/>
                    <a:pt x="152" y="470"/>
                  </a:cubicBezTo>
                  <a:cubicBezTo>
                    <a:pt x="152" y="470"/>
                    <a:pt x="152" y="470"/>
                    <a:pt x="152" y="470"/>
                  </a:cubicBezTo>
                  <a:cubicBezTo>
                    <a:pt x="147" y="472"/>
                    <a:pt x="142" y="474"/>
                    <a:pt x="138" y="477"/>
                  </a:cubicBezTo>
                  <a:cubicBezTo>
                    <a:pt x="136" y="479"/>
                    <a:pt x="134" y="480"/>
                    <a:pt x="132" y="482"/>
                  </a:cubicBezTo>
                  <a:close/>
                  <a:moveTo>
                    <a:pt x="263" y="609"/>
                  </a:moveTo>
                  <a:cubicBezTo>
                    <a:pt x="258" y="606"/>
                    <a:pt x="255" y="602"/>
                    <a:pt x="250" y="599"/>
                  </a:cubicBezTo>
                  <a:cubicBezTo>
                    <a:pt x="246" y="597"/>
                    <a:pt x="242" y="597"/>
                    <a:pt x="238" y="596"/>
                  </a:cubicBezTo>
                  <a:cubicBezTo>
                    <a:pt x="228" y="593"/>
                    <a:pt x="219" y="587"/>
                    <a:pt x="210" y="581"/>
                  </a:cubicBezTo>
                  <a:cubicBezTo>
                    <a:pt x="200" y="575"/>
                    <a:pt x="190" y="569"/>
                    <a:pt x="181" y="561"/>
                  </a:cubicBezTo>
                  <a:cubicBezTo>
                    <a:pt x="173" y="554"/>
                    <a:pt x="165" y="547"/>
                    <a:pt x="157" y="539"/>
                  </a:cubicBezTo>
                  <a:cubicBezTo>
                    <a:pt x="154" y="535"/>
                    <a:pt x="149" y="533"/>
                    <a:pt x="146" y="529"/>
                  </a:cubicBezTo>
                  <a:cubicBezTo>
                    <a:pt x="143" y="526"/>
                    <a:pt x="141" y="521"/>
                    <a:pt x="140" y="516"/>
                  </a:cubicBezTo>
                  <a:cubicBezTo>
                    <a:pt x="139" y="508"/>
                    <a:pt x="139" y="500"/>
                    <a:pt x="136" y="493"/>
                  </a:cubicBezTo>
                  <a:cubicBezTo>
                    <a:pt x="132" y="486"/>
                    <a:pt x="137" y="482"/>
                    <a:pt x="143" y="479"/>
                  </a:cubicBezTo>
                  <a:cubicBezTo>
                    <a:pt x="146" y="477"/>
                    <a:pt x="150" y="475"/>
                    <a:pt x="154" y="473"/>
                  </a:cubicBezTo>
                  <a:cubicBezTo>
                    <a:pt x="154" y="475"/>
                    <a:pt x="155" y="476"/>
                    <a:pt x="155" y="477"/>
                  </a:cubicBezTo>
                  <a:cubicBezTo>
                    <a:pt x="159" y="484"/>
                    <a:pt x="162" y="492"/>
                    <a:pt x="165" y="499"/>
                  </a:cubicBezTo>
                  <a:cubicBezTo>
                    <a:pt x="170" y="509"/>
                    <a:pt x="176" y="519"/>
                    <a:pt x="183" y="527"/>
                  </a:cubicBezTo>
                  <a:cubicBezTo>
                    <a:pt x="190" y="536"/>
                    <a:pt x="199" y="543"/>
                    <a:pt x="208" y="551"/>
                  </a:cubicBezTo>
                  <a:cubicBezTo>
                    <a:pt x="216" y="560"/>
                    <a:pt x="225" y="568"/>
                    <a:pt x="233" y="577"/>
                  </a:cubicBezTo>
                  <a:cubicBezTo>
                    <a:pt x="238" y="584"/>
                    <a:pt x="244" y="592"/>
                    <a:pt x="253" y="594"/>
                  </a:cubicBezTo>
                  <a:cubicBezTo>
                    <a:pt x="255" y="594"/>
                    <a:pt x="256" y="591"/>
                    <a:pt x="254" y="590"/>
                  </a:cubicBezTo>
                  <a:cubicBezTo>
                    <a:pt x="244" y="587"/>
                    <a:pt x="238" y="577"/>
                    <a:pt x="231" y="570"/>
                  </a:cubicBezTo>
                  <a:cubicBezTo>
                    <a:pt x="224" y="562"/>
                    <a:pt x="216" y="553"/>
                    <a:pt x="207" y="546"/>
                  </a:cubicBezTo>
                  <a:cubicBezTo>
                    <a:pt x="199" y="538"/>
                    <a:pt x="191" y="531"/>
                    <a:pt x="184" y="523"/>
                  </a:cubicBezTo>
                  <a:cubicBezTo>
                    <a:pt x="184" y="522"/>
                    <a:pt x="183" y="521"/>
                    <a:pt x="183" y="520"/>
                  </a:cubicBezTo>
                  <a:cubicBezTo>
                    <a:pt x="185" y="523"/>
                    <a:pt x="187" y="524"/>
                    <a:pt x="189" y="527"/>
                  </a:cubicBezTo>
                  <a:cubicBezTo>
                    <a:pt x="193" y="530"/>
                    <a:pt x="197" y="534"/>
                    <a:pt x="201" y="536"/>
                  </a:cubicBezTo>
                  <a:cubicBezTo>
                    <a:pt x="202" y="537"/>
                    <a:pt x="202" y="536"/>
                    <a:pt x="202" y="536"/>
                  </a:cubicBezTo>
                  <a:cubicBezTo>
                    <a:pt x="194" y="530"/>
                    <a:pt x="188" y="522"/>
                    <a:pt x="181" y="515"/>
                  </a:cubicBezTo>
                  <a:cubicBezTo>
                    <a:pt x="180" y="515"/>
                    <a:pt x="180" y="515"/>
                    <a:pt x="180" y="516"/>
                  </a:cubicBezTo>
                  <a:cubicBezTo>
                    <a:pt x="180" y="517"/>
                    <a:pt x="181" y="518"/>
                    <a:pt x="181" y="518"/>
                  </a:cubicBezTo>
                  <a:cubicBezTo>
                    <a:pt x="176" y="512"/>
                    <a:pt x="172" y="505"/>
                    <a:pt x="169" y="497"/>
                  </a:cubicBezTo>
                  <a:cubicBezTo>
                    <a:pt x="165" y="490"/>
                    <a:pt x="162" y="483"/>
                    <a:pt x="159" y="476"/>
                  </a:cubicBezTo>
                  <a:cubicBezTo>
                    <a:pt x="157" y="471"/>
                    <a:pt x="152" y="463"/>
                    <a:pt x="154" y="457"/>
                  </a:cubicBezTo>
                  <a:cubicBezTo>
                    <a:pt x="155" y="452"/>
                    <a:pt x="160" y="456"/>
                    <a:pt x="163" y="458"/>
                  </a:cubicBezTo>
                  <a:cubicBezTo>
                    <a:pt x="165" y="459"/>
                    <a:pt x="167" y="459"/>
                    <a:pt x="170" y="459"/>
                  </a:cubicBezTo>
                  <a:cubicBezTo>
                    <a:pt x="173" y="459"/>
                    <a:pt x="173" y="454"/>
                    <a:pt x="174" y="451"/>
                  </a:cubicBezTo>
                  <a:cubicBezTo>
                    <a:pt x="174" y="451"/>
                    <a:pt x="175" y="452"/>
                    <a:pt x="176" y="452"/>
                  </a:cubicBezTo>
                  <a:cubicBezTo>
                    <a:pt x="177" y="453"/>
                    <a:pt x="179" y="453"/>
                    <a:pt x="179" y="451"/>
                  </a:cubicBezTo>
                  <a:cubicBezTo>
                    <a:pt x="181" y="446"/>
                    <a:pt x="176" y="439"/>
                    <a:pt x="177" y="433"/>
                  </a:cubicBezTo>
                  <a:cubicBezTo>
                    <a:pt x="185" y="445"/>
                    <a:pt x="187" y="459"/>
                    <a:pt x="191" y="471"/>
                  </a:cubicBezTo>
                  <a:cubicBezTo>
                    <a:pt x="194" y="484"/>
                    <a:pt x="198" y="496"/>
                    <a:pt x="204" y="507"/>
                  </a:cubicBezTo>
                  <a:cubicBezTo>
                    <a:pt x="212" y="520"/>
                    <a:pt x="222" y="529"/>
                    <a:pt x="232" y="539"/>
                  </a:cubicBezTo>
                  <a:cubicBezTo>
                    <a:pt x="238" y="544"/>
                    <a:pt x="244" y="549"/>
                    <a:pt x="249" y="554"/>
                  </a:cubicBezTo>
                  <a:cubicBezTo>
                    <a:pt x="254" y="560"/>
                    <a:pt x="259" y="566"/>
                    <a:pt x="265" y="571"/>
                  </a:cubicBezTo>
                  <a:cubicBezTo>
                    <a:pt x="265" y="571"/>
                    <a:pt x="266" y="571"/>
                    <a:pt x="266" y="571"/>
                  </a:cubicBezTo>
                  <a:cubicBezTo>
                    <a:pt x="266" y="572"/>
                    <a:pt x="267" y="572"/>
                    <a:pt x="267" y="573"/>
                  </a:cubicBezTo>
                  <a:cubicBezTo>
                    <a:pt x="268" y="574"/>
                    <a:pt x="269" y="573"/>
                    <a:pt x="269" y="572"/>
                  </a:cubicBezTo>
                  <a:cubicBezTo>
                    <a:pt x="267" y="568"/>
                    <a:pt x="264" y="564"/>
                    <a:pt x="262" y="561"/>
                  </a:cubicBezTo>
                  <a:cubicBezTo>
                    <a:pt x="262" y="560"/>
                    <a:pt x="262" y="560"/>
                    <a:pt x="262" y="560"/>
                  </a:cubicBezTo>
                  <a:cubicBezTo>
                    <a:pt x="258" y="547"/>
                    <a:pt x="250" y="537"/>
                    <a:pt x="244" y="525"/>
                  </a:cubicBezTo>
                  <a:cubicBezTo>
                    <a:pt x="244" y="525"/>
                    <a:pt x="243" y="525"/>
                    <a:pt x="243" y="526"/>
                  </a:cubicBezTo>
                  <a:cubicBezTo>
                    <a:pt x="246" y="532"/>
                    <a:pt x="248" y="538"/>
                    <a:pt x="252" y="543"/>
                  </a:cubicBezTo>
                  <a:cubicBezTo>
                    <a:pt x="255" y="548"/>
                    <a:pt x="257" y="553"/>
                    <a:pt x="260" y="558"/>
                  </a:cubicBezTo>
                  <a:cubicBezTo>
                    <a:pt x="257" y="555"/>
                    <a:pt x="255" y="552"/>
                    <a:pt x="252" y="548"/>
                  </a:cubicBezTo>
                  <a:cubicBezTo>
                    <a:pt x="247" y="541"/>
                    <a:pt x="245" y="533"/>
                    <a:pt x="242" y="525"/>
                  </a:cubicBezTo>
                  <a:cubicBezTo>
                    <a:pt x="240" y="519"/>
                    <a:pt x="237" y="513"/>
                    <a:pt x="233" y="508"/>
                  </a:cubicBezTo>
                  <a:cubicBezTo>
                    <a:pt x="234" y="509"/>
                    <a:pt x="235" y="510"/>
                    <a:pt x="236" y="511"/>
                  </a:cubicBezTo>
                  <a:cubicBezTo>
                    <a:pt x="236" y="511"/>
                    <a:pt x="237" y="511"/>
                    <a:pt x="236" y="510"/>
                  </a:cubicBezTo>
                  <a:cubicBezTo>
                    <a:pt x="235" y="509"/>
                    <a:pt x="235" y="506"/>
                    <a:pt x="234" y="504"/>
                  </a:cubicBezTo>
                  <a:cubicBezTo>
                    <a:pt x="233" y="503"/>
                    <a:pt x="233" y="501"/>
                    <a:pt x="231" y="501"/>
                  </a:cubicBezTo>
                  <a:cubicBezTo>
                    <a:pt x="231" y="501"/>
                    <a:pt x="231" y="502"/>
                    <a:pt x="231" y="502"/>
                  </a:cubicBezTo>
                  <a:cubicBezTo>
                    <a:pt x="230" y="503"/>
                    <a:pt x="232" y="505"/>
                    <a:pt x="232" y="507"/>
                  </a:cubicBezTo>
                  <a:cubicBezTo>
                    <a:pt x="233" y="507"/>
                    <a:pt x="233" y="507"/>
                    <a:pt x="233" y="508"/>
                  </a:cubicBezTo>
                  <a:cubicBezTo>
                    <a:pt x="232" y="506"/>
                    <a:pt x="231" y="504"/>
                    <a:pt x="230" y="502"/>
                  </a:cubicBezTo>
                  <a:cubicBezTo>
                    <a:pt x="228" y="499"/>
                    <a:pt x="225" y="495"/>
                    <a:pt x="224" y="491"/>
                  </a:cubicBezTo>
                  <a:cubicBezTo>
                    <a:pt x="222" y="487"/>
                    <a:pt x="221" y="482"/>
                    <a:pt x="220" y="477"/>
                  </a:cubicBezTo>
                  <a:cubicBezTo>
                    <a:pt x="216" y="463"/>
                    <a:pt x="208" y="449"/>
                    <a:pt x="208" y="433"/>
                  </a:cubicBezTo>
                  <a:cubicBezTo>
                    <a:pt x="208" y="427"/>
                    <a:pt x="208" y="418"/>
                    <a:pt x="216" y="418"/>
                  </a:cubicBezTo>
                  <a:cubicBezTo>
                    <a:pt x="220" y="418"/>
                    <a:pt x="222" y="418"/>
                    <a:pt x="226" y="416"/>
                  </a:cubicBezTo>
                  <a:cubicBezTo>
                    <a:pt x="231" y="415"/>
                    <a:pt x="234" y="418"/>
                    <a:pt x="237" y="420"/>
                  </a:cubicBezTo>
                  <a:cubicBezTo>
                    <a:pt x="237" y="420"/>
                    <a:pt x="237" y="420"/>
                    <a:pt x="237" y="420"/>
                  </a:cubicBezTo>
                  <a:cubicBezTo>
                    <a:pt x="238" y="426"/>
                    <a:pt x="240" y="431"/>
                    <a:pt x="242" y="437"/>
                  </a:cubicBezTo>
                  <a:cubicBezTo>
                    <a:pt x="240" y="438"/>
                    <a:pt x="240" y="442"/>
                    <a:pt x="240" y="444"/>
                  </a:cubicBezTo>
                  <a:cubicBezTo>
                    <a:pt x="239" y="450"/>
                    <a:pt x="237" y="455"/>
                    <a:pt x="236" y="461"/>
                  </a:cubicBezTo>
                  <a:cubicBezTo>
                    <a:pt x="235" y="466"/>
                    <a:pt x="235" y="471"/>
                    <a:pt x="236" y="477"/>
                  </a:cubicBezTo>
                  <a:cubicBezTo>
                    <a:pt x="236" y="480"/>
                    <a:pt x="236" y="484"/>
                    <a:pt x="236" y="487"/>
                  </a:cubicBezTo>
                  <a:cubicBezTo>
                    <a:pt x="235" y="490"/>
                    <a:pt x="235" y="493"/>
                    <a:pt x="235" y="495"/>
                  </a:cubicBezTo>
                  <a:cubicBezTo>
                    <a:pt x="238" y="509"/>
                    <a:pt x="250" y="516"/>
                    <a:pt x="258" y="526"/>
                  </a:cubicBezTo>
                  <a:cubicBezTo>
                    <a:pt x="268" y="538"/>
                    <a:pt x="277" y="551"/>
                    <a:pt x="284" y="564"/>
                  </a:cubicBezTo>
                  <a:cubicBezTo>
                    <a:pt x="287" y="570"/>
                    <a:pt x="290" y="576"/>
                    <a:pt x="295" y="580"/>
                  </a:cubicBezTo>
                  <a:cubicBezTo>
                    <a:pt x="296" y="581"/>
                    <a:pt x="296" y="582"/>
                    <a:pt x="297" y="583"/>
                  </a:cubicBezTo>
                  <a:cubicBezTo>
                    <a:pt x="297" y="583"/>
                    <a:pt x="296" y="584"/>
                    <a:pt x="296" y="585"/>
                  </a:cubicBezTo>
                  <a:cubicBezTo>
                    <a:pt x="298" y="593"/>
                    <a:pt x="297" y="603"/>
                    <a:pt x="290" y="609"/>
                  </a:cubicBezTo>
                  <a:cubicBezTo>
                    <a:pt x="287" y="612"/>
                    <a:pt x="284" y="614"/>
                    <a:pt x="281" y="616"/>
                  </a:cubicBezTo>
                  <a:cubicBezTo>
                    <a:pt x="279" y="618"/>
                    <a:pt x="277" y="619"/>
                    <a:pt x="275" y="621"/>
                  </a:cubicBezTo>
                  <a:cubicBezTo>
                    <a:pt x="272" y="616"/>
                    <a:pt x="268" y="613"/>
                    <a:pt x="263" y="609"/>
                  </a:cubicBezTo>
                  <a:close/>
                  <a:moveTo>
                    <a:pt x="300" y="586"/>
                  </a:moveTo>
                  <a:cubicBezTo>
                    <a:pt x="300" y="586"/>
                    <a:pt x="300" y="587"/>
                    <a:pt x="301" y="587"/>
                  </a:cubicBezTo>
                  <a:cubicBezTo>
                    <a:pt x="303" y="592"/>
                    <a:pt x="304" y="598"/>
                    <a:pt x="301" y="604"/>
                  </a:cubicBezTo>
                  <a:cubicBezTo>
                    <a:pt x="299" y="610"/>
                    <a:pt x="295" y="614"/>
                    <a:pt x="290" y="618"/>
                  </a:cubicBezTo>
                  <a:cubicBezTo>
                    <a:pt x="289" y="619"/>
                    <a:pt x="290" y="620"/>
                    <a:pt x="290" y="619"/>
                  </a:cubicBezTo>
                  <a:cubicBezTo>
                    <a:pt x="300" y="617"/>
                    <a:pt x="306" y="602"/>
                    <a:pt x="305" y="591"/>
                  </a:cubicBezTo>
                  <a:cubicBezTo>
                    <a:pt x="306" y="593"/>
                    <a:pt x="308" y="595"/>
                    <a:pt x="309" y="598"/>
                  </a:cubicBezTo>
                  <a:cubicBezTo>
                    <a:pt x="311" y="600"/>
                    <a:pt x="313" y="602"/>
                    <a:pt x="315" y="605"/>
                  </a:cubicBezTo>
                  <a:cubicBezTo>
                    <a:pt x="314" y="614"/>
                    <a:pt x="307" y="621"/>
                    <a:pt x="299" y="623"/>
                  </a:cubicBezTo>
                  <a:cubicBezTo>
                    <a:pt x="293" y="624"/>
                    <a:pt x="284" y="624"/>
                    <a:pt x="279" y="622"/>
                  </a:cubicBezTo>
                  <a:cubicBezTo>
                    <a:pt x="282" y="620"/>
                    <a:pt x="285" y="619"/>
                    <a:pt x="288" y="616"/>
                  </a:cubicBezTo>
                  <a:cubicBezTo>
                    <a:pt x="291" y="614"/>
                    <a:pt x="295" y="610"/>
                    <a:pt x="297" y="606"/>
                  </a:cubicBezTo>
                  <a:cubicBezTo>
                    <a:pt x="300" y="600"/>
                    <a:pt x="301" y="593"/>
                    <a:pt x="300" y="586"/>
                  </a:cubicBezTo>
                  <a:close/>
                  <a:moveTo>
                    <a:pt x="390" y="734"/>
                  </a:moveTo>
                  <a:cubicBezTo>
                    <a:pt x="390" y="743"/>
                    <a:pt x="391" y="756"/>
                    <a:pt x="383" y="761"/>
                  </a:cubicBezTo>
                  <a:cubicBezTo>
                    <a:pt x="380" y="764"/>
                    <a:pt x="375" y="765"/>
                    <a:pt x="371" y="767"/>
                  </a:cubicBezTo>
                  <a:cubicBezTo>
                    <a:pt x="368" y="768"/>
                    <a:pt x="359" y="774"/>
                    <a:pt x="357" y="769"/>
                  </a:cubicBezTo>
                  <a:cubicBezTo>
                    <a:pt x="355" y="765"/>
                    <a:pt x="357" y="761"/>
                    <a:pt x="357" y="757"/>
                  </a:cubicBezTo>
                  <a:cubicBezTo>
                    <a:pt x="357" y="753"/>
                    <a:pt x="356" y="750"/>
                    <a:pt x="355" y="746"/>
                  </a:cubicBezTo>
                  <a:cubicBezTo>
                    <a:pt x="352" y="739"/>
                    <a:pt x="347" y="732"/>
                    <a:pt x="343" y="725"/>
                  </a:cubicBezTo>
                  <a:cubicBezTo>
                    <a:pt x="338" y="716"/>
                    <a:pt x="334" y="706"/>
                    <a:pt x="328" y="698"/>
                  </a:cubicBezTo>
                  <a:cubicBezTo>
                    <a:pt x="321" y="689"/>
                    <a:pt x="314" y="681"/>
                    <a:pt x="307" y="672"/>
                  </a:cubicBezTo>
                  <a:cubicBezTo>
                    <a:pt x="301" y="663"/>
                    <a:pt x="296" y="653"/>
                    <a:pt x="288" y="644"/>
                  </a:cubicBezTo>
                  <a:cubicBezTo>
                    <a:pt x="284" y="639"/>
                    <a:pt x="277" y="635"/>
                    <a:pt x="277" y="628"/>
                  </a:cubicBezTo>
                  <a:cubicBezTo>
                    <a:pt x="277" y="628"/>
                    <a:pt x="278" y="627"/>
                    <a:pt x="278" y="627"/>
                  </a:cubicBezTo>
                  <a:cubicBezTo>
                    <a:pt x="277" y="626"/>
                    <a:pt x="277" y="625"/>
                    <a:pt x="277" y="624"/>
                  </a:cubicBezTo>
                  <a:cubicBezTo>
                    <a:pt x="280" y="626"/>
                    <a:pt x="284" y="626"/>
                    <a:pt x="288" y="626"/>
                  </a:cubicBezTo>
                  <a:cubicBezTo>
                    <a:pt x="293" y="626"/>
                    <a:pt x="298" y="626"/>
                    <a:pt x="302" y="625"/>
                  </a:cubicBezTo>
                  <a:cubicBezTo>
                    <a:pt x="308" y="622"/>
                    <a:pt x="317" y="615"/>
                    <a:pt x="317" y="608"/>
                  </a:cubicBezTo>
                  <a:cubicBezTo>
                    <a:pt x="318" y="610"/>
                    <a:pt x="320" y="612"/>
                    <a:pt x="321" y="612"/>
                  </a:cubicBezTo>
                  <a:cubicBezTo>
                    <a:pt x="320" y="614"/>
                    <a:pt x="319" y="617"/>
                    <a:pt x="318" y="619"/>
                  </a:cubicBezTo>
                  <a:cubicBezTo>
                    <a:pt x="318" y="619"/>
                    <a:pt x="317" y="618"/>
                    <a:pt x="317" y="618"/>
                  </a:cubicBezTo>
                  <a:cubicBezTo>
                    <a:pt x="317" y="618"/>
                    <a:pt x="316" y="618"/>
                    <a:pt x="316" y="619"/>
                  </a:cubicBezTo>
                  <a:cubicBezTo>
                    <a:pt x="316" y="619"/>
                    <a:pt x="317" y="620"/>
                    <a:pt x="317" y="621"/>
                  </a:cubicBezTo>
                  <a:cubicBezTo>
                    <a:pt x="315" y="625"/>
                    <a:pt x="312" y="628"/>
                    <a:pt x="308" y="629"/>
                  </a:cubicBezTo>
                  <a:cubicBezTo>
                    <a:pt x="303" y="631"/>
                    <a:pt x="298" y="629"/>
                    <a:pt x="292" y="630"/>
                  </a:cubicBezTo>
                  <a:cubicBezTo>
                    <a:pt x="292" y="630"/>
                    <a:pt x="292" y="630"/>
                    <a:pt x="292" y="630"/>
                  </a:cubicBezTo>
                  <a:cubicBezTo>
                    <a:pt x="297" y="633"/>
                    <a:pt x="306" y="633"/>
                    <a:pt x="311" y="630"/>
                  </a:cubicBezTo>
                  <a:cubicBezTo>
                    <a:pt x="314" y="628"/>
                    <a:pt x="316" y="625"/>
                    <a:pt x="318" y="622"/>
                  </a:cubicBezTo>
                  <a:cubicBezTo>
                    <a:pt x="319" y="624"/>
                    <a:pt x="320" y="625"/>
                    <a:pt x="321" y="625"/>
                  </a:cubicBezTo>
                  <a:cubicBezTo>
                    <a:pt x="322" y="626"/>
                    <a:pt x="323" y="625"/>
                    <a:pt x="323" y="625"/>
                  </a:cubicBezTo>
                  <a:cubicBezTo>
                    <a:pt x="322" y="623"/>
                    <a:pt x="321" y="622"/>
                    <a:pt x="320" y="621"/>
                  </a:cubicBezTo>
                  <a:cubicBezTo>
                    <a:pt x="320" y="621"/>
                    <a:pt x="320" y="620"/>
                    <a:pt x="319" y="620"/>
                  </a:cubicBezTo>
                  <a:cubicBezTo>
                    <a:pt x="320" y="618"/>
                    <a:pt x="321" y="615"/>
                    <a:pt x="322" y="613"/>
                  </a:cubicBezTo>
                  <a:cubicBezTo>
                    <a:pt x="322" y="613"/>
                    <a:pt x="322" y="613"/>
                    <a:pt x="322" y="613"/>
                  </a:cubicBezTo>
                  <a:cubicBezTo>
                    <a:pt x="325" y="626"/>
                    <a:pt x="337" y="638"/>
                    <a:pt x="344" y="649"/>
                  </a:cubicBezTo>
                  <a:cubicBezTo>
                    <a:pt x="347" y="653"/>
                    <a:pt x="350" y="657"/>
                    <a:pt x="352" y="660"/>
                  </a:cubicBezTo>
                  <a:cubicBezTo>
                    <a:pt x="353" y="662"/>
                    <a:pt x="354" y="663"/>
                    <a:pt x="354" y="664"/>
                  </a:cubicBezTo>
                  <a:cubicBezTo>
                    <a:pt x="357" y="669"/>
                    <a:pt x="358" y="675"/>
                    <a:pt x="360" y="680"/>
                  </a:cubicBezTo>
                  <a:cubicBezTo>
                    <a:pt x="362" y="685"/>
                    <a:pt x="365" y="688"/>
                    <a:pt x="367" y="693"/>
                  </a:cubicBezTo>
                  <a:cubicBezTo>
                    <a:pt x="370" y="697"/>
                    <a:pt x="372" y="702"/>
                    <a:pt x="375" y="707"/>
                  </a:cubicBezTo>
                  <a:cubicBezTo>
                    <a:pt x="377" y="710"/>
                    <a:pt x="380" y="714"/>
                    <a:pt x="383" y="718"/>
                  </a:cubicBezTo>
                  <a:cubicBezTo>
                    <a:pt x="385" y="722"/>
                    <a:pt x="386" y="726"/>
                    <a:pt x="388" y="731"/>
                  </a:cubicBezTo>
                  <a:cubicBezTo>
                    <a:pt x="389" y="732"/>
                    <a:pt x="389" y="733"/>
                    <a:pt x="390" y="734"/>
                  </a:cubicBezTo>
                  <a:close/>
                  <a:moveTo>
                    <a:pt x="421" y="721"/>
                  </a:moveTo>
                  <a:cubicBezTo>
                    <a:pt x="421" y="721"/>
                    <a:pt x="421" y="721"/>
                    <a:pt x="421" y="721"/>
                  </a:cubicBezTo>
                  <a:cubicBezTo>
                    <a:pt x="416" y="728"/>
                    <a:pt x="406" y="731"/>
                    <a:pt x="398" y="727"/>
                  </a:cubicBezTo>
                  <a:cubicBezTo>
                    <a:pt x="392" y="723"/>
                    <a:pt x="388" y="718"/>
                    <a:pt x="385" y="712"/>
                  </a:cubicBezTo>
                  <a:cubicBezTo>
                    <a:pt x="380" y="702"/>
                    <a:pt x="376" y="693"/>
                    <a:pt x="371" y="683"/>
                  </a:cubicBezTo>
                  <a:cubicBezTo>
                    <a:pt x="371" y="685"/>
                    <a:pt x="372" y="686"/>
                    <a:pt x="373" y="686"/>
                  </a:cubicBezTo>
                  <a:cubicBezTo>
                    <a:pt x="374" y="686"/>
                    <a:pt x="374" y="686"/>
                    <a:pt x="374" y="686"/>
                  </a:cubicBezTo>
                  <a:cubicBezTo>
                    <a:pt x="373" y="682"/>
                    <a:pt x="372" y="678"/>
                    <a:pt x="369" y="676"/>
                  </a:cubicBezTo>
                  <a:cubicBezTo>
                    <a:pt x="368" y="675"/>
                    <a:pt x="368" y="676"/>
                    <a:pt x="368" y="676"/>
                  </a:cubicBezTo>
                  <a:cubicBezTo>
                    <a:pt x="368" y="677"/>
                    <a:pt x="368" y="679"/>
                    <a:pt x="369" y="680"/>
                  </a:cubicBezTo>
                  <a:cubicBezTo>
                    <a:pt x="368" y="679"/>
                    <a:pt x="367" y="678"/>
                    <a:pt x="367" y="676"/>
                  </a:cubicBezTo>
                  <a:cubicBezTo>
                    <a:pt x="360" y="665"/>
                    <a:pt x="353" y="653"/>
                    <a:pt x="344" y="642"/>
                  </a:cubicBezTo>
                  <a:cubicBezTo>
                    <a:pt x="337" y="632"/>
                    <a:pt x="330" y="621"/>
                    <a:pt x="323" y="610"/>
                  </a:cubicBezTo>
                  <a:cubicBezTo>
                    <a:pt x="323" y="609"/>
                    <a:pt x="323" y="609"/>
                    <a:pt x="322" y="610"/>
                  </a:cubicBezTo>
                  <a:cubicBezTo>
                    <a:pt x="320" y="608"/>
                    <a:pt x="317" y="603"/>
                    <a:pt x="316" y="601"/>
                  </a:cubicBezTo>
                  <a:cubicBezTo>
                    <a:pt x="314" y="598"/>
                    <a:pt x="312" y="594"/>
                    <a:pt x="309" y="591"/>
                  </a:cubicBezTo>
                  <a:cubicBezTo>
                    <a:pt x="306" y="587"/>
                    <a:pt x="302" y="583"/>
                    <a:pt x="298" y="579"/>
                  </a:cubicBezTo>
                  <a:cubicBezTo>
                    <a:pt x="294" y="575"/>
                    <a:pt x="291" y="570"/>
                    <a:pt x="288" y="564"/>
                  </a:cubicBezTo>
                  <a:cubicBezTo>
                    <a:pt x="282" y="554"/>
                    <a:pt x="275" y="544"/>
                    <a:pt x="268" y="534"/>
                  </a:cubicBezTo>
                  <a:cubicBezTo>
                    <a:pt x="265" y="529"/>
                    <a:pt x="262" y="525"/>
                    <a:pt x="258" y="520"/>
                  </a:cubicBezTo>
                  <a:cubicBezTo>
                    <a:pt x="254" y="516"/>
                    <a:pt x="249" y="513"/>
                    <a:pt x="246" y="508"/>
                  </a:cubicBezTo>
                  <a:cubicBezTo>
                    <a:pt x="242" y="503"/>
                    <a:pt x="237" y="496"/>
                    <a:pt x="239" y="490"/>
                  </a:cubicBezTo>
                  <a:cubicBezTo>
                    <a:pt x="241" y="485"/>
                    <a:pt x="244" y="479"/>
                    <a:pt x="249" y="477"/>
                  </a:cubicBezTo>
                  <a:cubicBezTo>
                    <a:pt x="254" y="474"/>
                    <a:pt x="256" y="485"/>
                    <a:pt x="258" y="488"/>
                  </a:cubicBezTo>
                  <a:cubicBezTo>
                    <a:pt x="260" y="493"/>
                    <a:pt x="264" y="499"/>
                    <a:pt x="267" y="503"/>
                  </a:cubicBezTo>
                  <a:cubicBezTo>
                    <a:pt x="275" y="514"/>
                    <a:pt x="283" y="523"/>
                    <a:pt x="290" y="534"/>
                  </a:cubicBezTo>
                  <a:cubicBezTo>
                    <a:pt x="294" y="539"/>
                    <a:pt x="298" y="544"/>
                    <a:pt x="300" y="549"/>
                  </a:cubicBezTo>
                  <a:cubicBezTo>
                    <a:pt x="303" y="554"/>
                    <a:pt x="304" y="560"/>
                    <a:pt x="307" y="564"/>
                  </a:cubicBezTo>
                  <a:cubicBezTo>
                    <a:pt x="307" y="565"/>
                    <a:pt x="308" y="565"/>
                    <a:pt x="308" y="564"/>
                  </a:cubicBezTo>
                  <a:cubicBezTo>
                    <a:pt x="310" y="570"/>
                    <a:pt x="313" y="575"/>
                    <a:pt x="316" y="580"/>
                  </a:cubicBezTo>
                  <a:cubicBezTo>
                    <a:pt x="313" y="583"/>
                    <a:pt x="318" y="586"/>
                    <a:pt x="319" y="589"/>
                  </a:cubicBezTo>
                  <a:cubicBezTo>
                    <a:pt x="322" y="596"/>
                    <a:pt x="324" y="603"/>
                    <a:pt x="331" y="607"/>
                  </a:cubicBezTo>
                  <a:cubicBezTo>
                    <a:pt x="332" y="608"/>
                    <a:pt x="333" y="606"/>
                    <a:pt x="332" y="605"/>
                  </a:cubicBezTo>
                  <a:cubicBezTo>
                    <a:pt x="327" y="600"/>
                    <a:pt x="325" y="595"/>
                    <a:pt x="322" y="589"/>
                  </a:cubicBezTo>
                  <a:cubicBezTo>
                    <a:pt x="322" y="588"/>
                    <a:pt x="321" y="586"/>
                    <a:pt x="320" y="585"/>
                  </a:cubicBezTo>
                  <a:cubicBezTo>
                    <a:pt x="320" y="585"/>
                    <a:pt x="318" y="582"/>
                    <a:pt x="318" y="582"/>
                  </a:cubicBezTo>
                  <a:cubicBezTo>
                    <a:pt x="322" y="582"/>
                    <a:pt x="325" y="578"/>
                    <a:pt x="328" y="576"/>
                  </a:cubicBezTo>
                  <a:cubicBezTo>
                    <a:pt x="333" y="571"/>
                    <a:pt x="338" y="577"/>
                    <a:pt x="341" y="580"/>
                  </a:cubicBezTo>
                  <a:cubicBezTo>
                    <a:pt x="342" y="580"/>
                    <a:pt x="342" y="580"/>
                    <a:pt x="343" y="580"/>
                  </a:cubicBezTo>
                  <a:cubicBezTo>
                    <a:pt x="343" y="583"/>
                    <a:pt x="344" y="585"/>
                    <a:pt x="345" y="587"/>
                  </a:cubicBezTo>
                  <a:cubicBezTo>
                    <a:pt x="346" y="592"/>
                    <a:pt x="346" y="598"/>
                    <a:pt x="346" y="603"/>
                  </a:cubicBezTo>
                  <a:cubicBezTo>
                    <a:pt x="346" y="603"/>
                    <a:pt x="346" y="603"/>
                    <a:pt x="346" y="604"/>
                  </a:cubicBezTo>
                  <a:cubicBezTo>
                    <a:pt x="344" y="606"/>
                    <a:pt x="343" y="608"/>
                    <a:pt x="343" y="611"/>
                  </a:cubicBezTo>
                  <a:cubicBezTo>
                    <a:pt x="343" y="611"/>
                    <a:pt x="343" y="611"/>
                    <a:pt x="343" y="611"/>
                  </a:cubicBezTo>
                  <a:cubicBezTo>
                    <a:pt x="346" y="607"/>
                    <a:pt x="350" y="604"/>
                    <a:pt x="353" y="601"/>
                  </a:cubicBezTo>
                  <a:cubicBezTo>
                    <a:pt x="355" y="600"/>
                    <a:pt x="357" y="598"/>
                    <a:pt x="359" y="596"/>
                  </a:cubicBezTo>
                  <a:cubicBezTo>
                    <a:pt x="358" y="597"/>
                    <a:pt x="357" y="599"/>
                    <a:pt x="356" y="600"/>
                  </a:cubicBezTo>
                  <a:cubicBezTo>
                    <a:pt x="354" y="602"/>
                    <a:pt x="351" y="604"/>
                    <a:pt x="350" y="606"/>
                  </a:cubicBezTo>
                  <a:cubicBezTo>
                    <a:pt x="350" y="607"/>
                    <a:pt x="351" y="607"/>
                    <a:pt x="351" y="607"/>
                  </a:cubicBezTo>
                  <a:cubicBezTo>
                    <a:pt x="355" y="606"/>
                    <a:pt x="358" y="602"/>
                    <a:pt x="360" y="599"/>
                  </a:cubicBezTo>
                  <a:cubicBezTo>
                    <a:pt x="362" y="597"/>
                    <a:pt x="363" y="594"/>
                    <a:pt x="363" y="592"/>
                  </a:cubicBezTo>
                  <a:cubicBezTo>
                    <a:pt x="363" y="592"/>
                    <a:pt x="363" y="591"/>
                    <a:pt x="363" y="591"/>
                  </a:cubicBezTo>
                  <a:cubicBezTo>
                    <a:pt x="365" y="589"/>
                    <a:pt x="367" y="587"/>
                    <a:pt x="368" y="585"/>
                  </a:cubicBezTo>
                  <a:cubicBezTo>
                    <a:pt x="375" y="593"/>
                    <a:pt x="370" y="602"/>
                    <a:pt x="361" y="606"/>
                  </a:cubicBezTo>
                  <a:cubicBezTo>
                    <a:pt x="360" y="607"/>
                    <a:pt x="359" y="607"/>
                    <a:pt x="358" y="608"/>
                  </a:cubicBezTo>
                  <a:cubicBezTo>
                    <a:pt x="360" y="607"/>
                    <a:pt x="361" y="605"/>
                    <a:pt x="363" y="604"/>
                  </a:cubicBezTo>
                  <a:cubicBezTo>
                    <a:pt x="363" y="603"/>
                    <a:pt x="362" y="602"/>
                    <a:pt x="362" y="603"/>
                  </a:cubicBezTo>
                  <a:cubicBezTo>
                    <a:pt x="359" y="605"/>
                    <a:pt x="355" y="606"/>
                    <a:pt x="353" y="609"/>
                  </a:cubicBezTo>
                  <a:cubicBezTo>
                    <a:pt x="353" y="610"/>
                    <a:pt x="353" y="610"/>
                    <a:pt x="354" y="610"/>
                  </a:cubicBezTo>
                  <a:cubicBezTo>
                    <a:pt x="349" y="612"/>
                    <a:pt x="345" y="613"/>
                    <a:pt x="340" y="610"/>
                  </a:cubicBezTo>
                  <a:cubicBezTo>
                    <a:pt x="339" y="609"/>
                    <a:pt x="337" y="611"/>
                    <a:pt x="338" y="613"/>
                  </a:cubicBezTo>
                  <a:cubicBezTo>
                    <a:pt x="346" y="620"/>
                    <a:pt x="360" y="612"/>
                    <a:pt x="367" y="607"/>
                  </a:cubicBezTo>
                  <a:cubicBezTo>
                    <a:pt x="370" y="605"/>
                    <a:pt x="372" y="603"/>
                    <a:pt x="373" y="600"/>
                  </a:cubicBezTo>
                  <a:cubicBezTo>
                    <a:pt x="376" y="604"/>
                    <a:pt x="379" y="608"/>
                    <a:pt x="381" y="612"/>
                  </a:cubicBezTo>
                  <a:cubicBezTo>
                    <a:pt x="387" y="624"/>
                    <a:pt x="391" y="635"/>
                    <a:pt x="396" y="647"/>
                  </a:cubicBezTo>
                  <a:cubicBezTo>
                    <a:pt x="401" y="658"/>
                    <a:pt x="406" y="670"/>
                    <a:pt x="413" y="681"/>
                  </a:cubicBezTo>
                  <a:cubicBezTo>
                    <a:pt x="415" y="684"/>
                    <a:pt x="417" y="687"/>
                    <a:pt x="420" y="691"/>
                  </a:cubicBezTo>
                  <a:cubicBezTo>
                    <a:pt x="420" y="691"/>
                    <a:pt x="420" y="691"/>
                    <a:pt x="420" y="691"/>
                  </a:cubicBezTo>
                  <a:cubicBezTo>
                    <a:pt x="420" y="693"/>
                    <a:pt x="421" y="695"/>
                    <a:pt x="422" y="697"/>
                  </a:cubicBezTo>
                  <a:cubicBezTo>
                    <a:pt x="423" y="698"/>
                    <a:pt x="424" y="701"/>
                    <a:pt x="423" y="703"/>
                  </a:cubicBezTo>
                  <a:cubicBezTo>
                    <a:pt x="423" y="703"/>
                    <a:pt x="423" y="703"/>
                    <a:pt x="424" y="703"/>
                  </a:cubicBezTo>
                  <a:cubicBezTo>
                    <a:pt x="425" y="703"/>
                    <a:pt x="426" y="701"/>
                    <a:pt x="425" y="699"/>
                  </a:cubicBezTo>
                  <a:cubicBezTo>
                    <a:pt x="426" y="700"/>
                    <a:pt x="426" y="701"/>
                    <a:pt x="426" y="702"/>
                  </a:cubicBezTo>
                  <a:cubicBezTo>
                    <a:pt x="426" y="703"/>
                    <a:pt x="426" y="704"/>
                    <a:pt x="427" y="704"/>
                  </a:cubicBezTo>
                  <a:cubicBezTo>
                    <a:pt x="426" y="706"/>
                    <a:pt x="425" y="707"/>
                    <a:pt x="425" y="709"/>
                  </a:cubicBezTo>
                  <a:cubicBezTo>
                    <a:pt x="423" y="713"/>
                    <a:pt x="422" y="717"/>
                    <a:pt x="421" y="721"/>
                  </a:cubicBezTo>
                  <a:close/>
                  <a:moveTo>
                    <a:pt x="468" y="722"/>
                  </a:moveTo>
                  <a:cubicBezTo>
                    <a:pt x="467" y="726"/>
                    <a:pt x="465" y="730"/>
                    <a:pt x="464" y="734"/>
                  </a:cubicBezTo>
                  <a:cubicBezTo>
                    <a:pt x="459" y="741"/>
                    <a:pt x="449" y="744"/>
                    <a:pt x="441" y="742"/>
                  </a:cubicBezTo>
                  <a:cubicBezTo>
                    <a:pt x="435" y="742"/>
                    <a:pt x="429" y="739"/>
                    <a:pt x="426" y="734"/>
                  </a:cubicBezTo>
                  <a:cubicBezTo>
                    <a:pt x="423" y="728"/>
                    <a:pt x="425" y="720"/>
                    <a:pt x="427" y="713"/>
                  </a:cubicBezTo>
                  <a:cubicBezTo>
                    <a:pt x="430" y="706"/>
                    <a:pt x="434" y="699"/>
                    <a:pt x="436" y="691"/>
                  </a:cubicBezTo>
                  <a:cubicBezTo>
                    <a:pt x="439" y="683"/>
                    <a:pt x="442" y="674"/>
                    <a:pt x="444" y="666"/>
                  </a:cubicBezTo>
                  <a:cubicBezTo>
                    <a:pt x="446" y="657"/>
                    <a:pt x="449" y="649"/>
                    <a:pt x="449" y="640"/>
                  </a:cubicBezTo>
                  <a:cubicBezTo>
                    <a:pt x="449" y="634"/>
                    <a:pt x="448" y="627"/>
                    <a:pt x="447" y="621"/>
                  </a:cubicBezTo>
                  <a:cubicBezTo>
                    <a:pt x="448" y="621"/>
                    <a:pt x="448" y="621"/>
                    <a:pt x="448" y="621"/>
                  </a:cubicBezTo>
                  <a:cubicBezTo>
                    <a:pt x="455" y="622"/>
                    <a:pt x="459" y="627"/>
                    <a:pt x="465" y="631"/>
                  </a:cubicBezTo>
                  <a:cubicBezTo>
                    <a:pt x="470" y="633"/>
                    <a:pt x="475" y="635"/>
                    <a:pt x="480" y="637"/>
                  </a:cubicBezTo>
                  <a:cubicBezTo>
                    <a:pt x="485" y="639"/>
                    <a:pt x="490" y="641"/>
                    <a:pt x="496" y="642"/>
                  </a:cubicBezTo>
                  <a:cubicBezTo>
                    <a:pt x="493" y="644"/>
                    <a:pt x="491" y="648"/>
                    <a:pt x="490" y="650"/>
                  </a:cubicBezTo>
                  <a:cubicBezTo>
                    <a:pt x="486" y="657"/>
                    <a:pt x="484" y="664"/>
                    <a:pt x="482" y="672"/>
                  </a:cubicBezTo>
                  <a:cubicBezTo>
                    <a:pt x="479" y="684"/>
                    <a:pt x="476" y="695"/>
                    <a:pt x="472" y="707"/>
                  </a:cubicBezTo>
                  <a:cubicBezTo>
                    <a:pt x="470" y="712"/>
                    <a:pt x="469" y="716"/>
                    <a:pt x="468" y="722"/>
                  </a:cubicBezTo>
                  <a:close/>
                  <a:moveTo>
                    <a:pt x="641" y="696"/>
                  </a:moveTo>
                  <a:cubicBezTo>
                    <a:pt x="632" y="703"/>
                    <a:pt x="622" y="708"/>
                    <a:pt x="613" y="714"/>
                  </a:cubicBezTo>
                  <a:cubicBezTo>
                    <a:pt x="594" y="725"/>
                    <a:pt x="577" y="737"/>
                    <a:pt x="559" y="748"/>
                  </a:cubicBezTo>
                  <a:cubicBezTo>
                    <a:pt x="541" y="760"/>
                    <a:pt x="523" y="773"/>
                    <a:pt x="505" y="785"/>
                  </a:cubicBezTo>
                  <a:cubicBezTo>
                    <a:pt x="490" y="795"/>
                    <a:pt x="474" y="803"/>
                    <a:pt x="458" y="811"/>
                  </a:cubicBezTo>
                  <a:cubicBezTo>
                    <a:pt x="459" y="789"/>
                    <a:pt x="468" y="767"/>
                    <a:pt x="466" y="745"/>
                  </a:cubicBezTo>
                  <a:cubicBezTo>
                    <a:pt x="467" y="744"/>
                    <a:pt x="469" y="742"/>
                    <a:pt x="470" y="740"/>
                  </a:cubicBezTo>
                  <a:cubicBezTo>
                    <a:pt x="474" y="733"/>
                    <a:pt x="475" y="722"/>
                    <a:pt x="473" y="714"/>
                  </a:cubicBezTo>
                  <a:cubicBezTo>
                    <a:pt x="476" y="703"/>
                    <a:pt x="481" y="691"/>
                    <a:pt x="484" y="680"/>
                  </a:cubicBezTo>
                  <a:cubicBezTo>
                    <a:pt x="486" y="673"/>
                    <a:pt x="487" y="666"/>
                    <a:pt x="489" y="659"/>
                  </a:cubicBezTo>
                  <a:cubicBezTo>
                    <a:pt x="491" y="655"/>
                    <a:pt x="492" y="651"/>
                    <a:pt x="495" y="648"/>
                  </a:cubicBezTo>
                  <a:cubicBezTo>
                    <a:pt x="497" y="645"/>
                    <a:pt x="498" y="644"/>
                    <a:pt x="501" y="643"/>
                  </a:cubicBezTo>
                  <a:cubicBezTo>
                    <a:pt x="504" y="643"/>
                    <a:pt x="508" y="642"/>
                    <a:pt x="511" y="640"/>
                  </a:cubicBezTo>
                  <a:cubicBezTo>
                    <a:pt x="516" y="638"/>
                    <a:pt x="521" y="631"/>
                    <a:pt x="519" y="625"/>
                  </a:cubicBezTo>
                  <a:cubicBezTo>
                    <a:pt x="520" y="625"/>
                    <a:pt x="521" y="625"/>
                    <a:pt x="522" y="625"/>
                  </a:cubicBezTo>
                  <a:cubicBezTo>
                    <a:pt x="527" y="624"/>
                    <a:pt x="529" y="615"/>
                    <a:pt x="530" y="611"/>
                  </a:cubicBezTo>
                  <a:cubicBezTo>
                    <a:pt x="534" y="600"/>
                    <a:pt x="541" y="593"/>
                    <a:pt x="550" y="586"/>
                  </a:cubicBezTo>
                  <a:cubicBezTo>
                    <a:pt x="558" y="578"/>
                    <a:pt x="566" y="569"/>
                    <a:pt x="574" y="560"/>
                  </a:cubicBezTo>
                  <a:cubicBezTo>
                    <a:pt x="581" y="552"/>
                    <a:pt x="590" y="545"/>
                    <a:pt x="598" y="537"/>
                  </a:cubicBezTo>
                  <a:cubicBezTo>
                    <a:pt x="605" y="530"/>
                    <a:pt x="612" y="523"/>
                    <a:pt x="618" y="515"/>
                  </a:cubicBezTo>
                  <a:cubicBezTo>
                    <a:pt x="619" y="514"/>
                    <a:pt x="623" y="508"/>
                    <a:pt x="625" y="505"/>
                  </a:cubicBezTo>
                  <a:cubicBezTo>
                    <a:pt x="628" y="504"/>
                    <a:pt x="630" y="504"/>
                    <a:pt x="633" y="503"/>
                  </a:cubicBezTo>
                  <a:cubicBezTo>
                    <a:pt x="640" y="501"/>
                    <a:pt x="646" y="498"/>
                    <a:pt x="653" y="496"/>
                  </a:cubicBezTo>
                  <a:cubicBezTo>
                    <a:pt x="665" y="491"/>
                    <a:pt x="678" y="486"/>
                    <a:pt x="690" y="480"/>
                  </a:cubicBezTo>
                  <a:cubicBezTo>
                    <a:pt x="696" y="477"/>
                    <a:pt x="703" y="473"/>
                    <a:pt x="708" y="467"/>
                  </a:cubicBezTo>
                  <a:cubicBezTo>
                    <a:pt x="708" y="472"/>
                    <a:pt x="709" y="476"/>
                    <a:pt x="710" y="480"/>
                  </a:cubicBezTo>
                  <a:cubicBezTo>
                    <a:pt x="712" y="487"/>
                    <a:pt x="713" y="493"/>
                    <a:pt x="715" y="500"/>
                  </a:cubicBezTo>
                  <a:cubicBezTo>
                    <a:pt x="718" y="512"/>
                    <a:pt x="722" y="524"/>
                    <a:pt x="727" y="536"/>
                  </a:cubicBezTo>
                  <a:cubicBezTo>
                    <a:pt x="729" y="540"/>
                    <a:pt x="731" y="544"/>
                    <a:pt x="734" y="548"/>
                  </a:cubicBezTo>
                  <a:cubicBezTo>
                    <a:pt x="727" y="552"/>
                    <a:pt x="723" y="566"/>
                    <a:pt x="721" y="572"/>
                  </a:cubicBezTo>
                  <a:cubicBezTo>
                    <a:pt x="715" y="588"/>
                    <a:pt x="708" y="604"/>
                    <a:pt x="704" y="621"/>
                  </a:cubicBezTo>
                  <a:cubicBezTo>
                    <a:pt x="702" y="628"/>
                    <a:pt x="701" y="635"/>
                    <a:pt x="699" y="641"/>
                  </a:cubicBezTo>
                  <a:cubicBezTo>
                    <a:pt x="699" y="641"/>
                    <a:pt x="698" y="641"/>
                    <a:pt x="698" y="641"/>
                  </a:cubicBezTo>
                  <a:cubicBezTo>
                    <a:pt x="686" y="644"/>
                    <a:pt x="678" y="657"/>
                    <a:pt x="678" y="669"/>
                  </a:cubicBezTo>
                  <a:cubicBezTo>
                    <a:pt x="678" y="669"/>
                    <a:pt x="677" y="669"/>
                    <a:pt x="677" y="669"/>
                  </a:cubicBezTo>
                  <a:cubicBezTo>
                    <a:pt x="672" y="671"/>
                    <a:pt x="666" y="675"/>
                    <a:pt x="662" y="680"/>
                  </a:cubicBezTo>
                  <a:cubicBezTo>
                    <a:pt x="654" y="684"/>
                    <a:pt x="648" y="691"/>
                    <a:pt x="641" y="696"/>
                  </a:cubicBezTo>
                  <a:close/>
                  <a:moveTo>
                    <a:pt x="695" y="680"/>
                  </a:moveTo>
                  <a:cubicBezTo>
                    <a:pt x="690" y="676"/>
                    <a:pt x="687" y="671"/>
                    <a:pt x="688" y="664"/>
                  </a:cubicBezTo>
                  <a:cubicBezTo>
                    <a:pt x="688" y="657"/>
                    <a:pt x="692" y="652"/>
                    <a:pt x="697" y="648"/>
                  </a:cubicBezTo>
                  <a:cubicBezTo>
                    <a:pt x="695" y="652"/>
                    <a:pt x="694" y="657"/>
                    <a:pt x="693" y="662"/>
                  </a:cubicBezTo>
                  <a:cubicBezTo>
                    <a:pt x="692" y="668"/>
                    <a:pt x="692" y="674"/>
                    <a:pt x="695" y="680"/>
                  </a:cubicBezTo>
                  <a:close/>
                  <a:moveTo>
                    <a:pt x="698" y="685"/>
                  </a:moveTo>
                  <a:cubicBezTo>
                    <a:pt x="698" y="685"/>
                    <a:pt x="698" y="685"/>
                    <a:pt x="698" y="685"/>
                  </a:cubicBezTo>
                  <a:cubicBezTo>
                    <a:pt x="698" y="685"/>
                    <a:pt x="698" y="685"/>
                    <a:pt x="698" y="685"/>
                  </a:cubicBezTo>
                  <a:cubicBezTo>
                    <a:pt x="698" y="686"/>
                    <a:pt x="698" y="686"/>
                    <a:pt x="697" y="687"/>
                  </a:cubicBezTo>
                  <a:cubicBezTo>
                    <a:pt x="697" y="687"/>
                    <a:pt x="697" y="687"/>
                    <a:pt x="697" y="687"/>
                  </a:cubicBezTo>
                  <a:cubicBezTo>
                    <a:pt x="686" y="688"/>
                    <a:pt x="681" y="677"/>
                    <a:pt x="681" y="668"/>
                  </a:cubicBezTo>
                  <a:cubicBezTo>
                    <a:pt x="681" y="663"/>
                    <a:pt x="683" y="658"/>
                    <a:pt x="685" y="654"/>
                  </a:cubicBezTo>
                  <a:cubicBezTo>
                    <a:pt x="687" y="652"/>
                    <a:pt x="689" y="649"/>
                    <a:pt x="691" y="648"/>
                  </a:cubicBezTo>
                  <a:cubicBezTo>
                    <a:pt x="693" y="646"/>
                    <a:pt x="696" y="644"/>
                    <a:pt x="698" y="643"/>
                  </a:cubicBezTo>
                  <a:cubicBezTo>
                    <a:pt x="698" y="643"/>
                    <a:pt x="698" y="644"/>
                    <a:pt x="698" y="644"/>
                  </a:cubicBezTo>
                  <a:cubicBezTo>
                    <a:pt x="698" y="644"/>
                    <a:pt x="698" y="644"/>
                    <a:pt x="697" y="644"/>
                  </a:cubicBezTo>
                  <a:cubicBezTo>
                    <a:pt x="682" y="651"/>
                    <a:pt x="679" y="679"/>
                    <a:pt x="698" y="685"/>
                  </a:cubicBezTo>
                  <a:close/>
                  <a:moveTo>
                    <a:pt x="692" y="713"/>
                  </a:moveTo>
                  <a:cubicBezTo>
                    <a:pt x="685" y="716"/>
                    <a:pt x="675" y="721"/>
                    <a:pt x="668" y="716"/>
                  </a:cubicBezTo>
                  <a:cubicBezTo>
                    <a:pt x="650" y="704"/>
                    <a:pt x="661" y="679"/>
                    <a:pt x="678" y="673"/>
                  </a:cubicBezTo>
                  <a:cubicBezTo>
                    <a:pt x="679" y="683"/>
                    <a:pt x="686" y="692"/>
                    <a:pt x="697" y="690"/>
                  </a:cubicBezTo>
                  <a:cubicBezTo>
                    <a:pt x="697" y="695"/>
                    <a:pt x="699" y="701"/>
                    <a:pt x="701" y="704"/>
                  </a:cubicBezTo>
                  <a:cubicBezTo>
                    <a:pt x="703" y="706"/>
                    <a:pt x="704" y="708"/>
                    <a:pt x="706" y="709"/>
                  </a:cubicBezTo>
                  <a:cubicBezTo>
                    <a:pt x="701" y="709"/>
                    <a:pt x="695" y="712"/>
                    <a:pt x="692" y="713"/>
                  </a:cubicBezTo>
                  <a:close/>
                  <a:moveTo>
                    <a:pt x="704" y="702"/>
                  </a:moveTo>
                  <a:cubicBezTo>
                    <a:pt x="704" y="702"/>
                    <a:pt x="704" y="702"/>
                    <a:pt x="704" y="701"/>
                  </a:cubicBezTo>
                  <a:cubicBezTo>
                    <a:pt x="702" y="698"/>
                    <a:pt x="701" y="695"/>
                    <a:pt x="701" y="691"/>
                  </a:cubicBezTo>
                  <a:cubicBezTo>
                    <a:pt x="701" y="690"/>
                    <a:pt x="701" y="689"/>
                    <a:pt x="701" y="687"/>
                  </a:cubicBezTo>
                  <a:cubicBezTo>
                    <a:pt x="702" y="688"/>
                    <a:pt x="702" y="688"/>
                    <a:pt x="703" y="689"/>
                  </a:cubicBezTo>
                  <a:cubicBezTo>
                    <a:pt x="702" y="693"/>
                    <a:pt x="702" y="699"/>
                    <a:pt x="704" y="702"/>
                  </a:cubicBezTo>
                  <a:close/>
                  <a:moveTo>
                    <a:pt x="706" y="685"/>
                  </a:moveTo>
                  <a:cubicBezTo>
                    <a:pt x="700" y="687"/>
                    <a:pt x="696" y="674"/>
                    <a:pt x="696" y="669"/>
                  </a:cubicBezTo>
                  <a:cubicBezTo>
                    <a:pt x="696" y="664"/>
                    <a:pt x="697" y="659"/>
                    <a:pt x="698" y="654"/>
                  </a:cubicBezTo>
                  <a:cubicBezTo>
                    <a:pt x="702" y="642"/>
                    <a:pt x="705" y="629"/>
                    <a:pt x="708" y="616"/>
                  </a:cubicBezTo>
                  <a:cubicBezTo>
                    <a:pt x="712" y="602"/>
                    <a:pt x="718" y="588"/>
                    <a:pt x="723" y="574"/>
                  </a:cubicBezTo>
                  <a:cubicBezTo>
                    <a:pt x="725" y="569"/>
                    <a:pt x="727" y="564"/>
                    <a:pt x="729" y="559"/>
                  </a:cubicBezTo>
                  <a:cubicBezTo>
                    <a:pt x="731" y="556"/>
                    <a:pt x="733" y="553"/>
                    <a:pt x="735" y="551"/>
                  </a:cubicBezTo>
                  <a:cubicBezTo>
                    <a:pt x="736" y="551"/>
                    <a:pt x="736" y="552"/>
                    <a:pt x="737" y="553"/>
                  </a:cubicBezTo>
                  <a:cubicBezTo>
                    <a:pt x="731" y="556"/>
                    <a:pt x="731" y="564"/>
                    <a:pt x="728" y="569"/>
                  </a:cubicBezTo>
                  <a:cubicBezTo>
                    <a:pt x="726" y="574"/>
                    <a:pt x="724" y="580"/>
                    <a:pt x="724" y="586"/>
                  </a:cubicBezTo>
                  <a:cubicBezTo>
                    <a:pt x="724" y="586"/>
                    <a:pt x="724" y="587"/>
                    <a:pt x="724" y="586"/>
                  </a:cubicBezTo>
                  <a:cubicBezTo>
                    <a:pt x="726" y="581"/>
                    <a:pt x="728" y="576"/>
                    <a:pt x="729" y="570"/>
                  </a:cubicBezTo>
                  <a:cubicBezTo>
                    <a:pt x="730" y="566"/>
                    <a:pt x="732" y="563"/>
                    <a:pt x="734" y="559"/>
                  </a:cubicBezTo>
                  <a:cubicBezTo>
                    <a:pt x="735" y="558"/>
                    <a:pt x="736" y="555"/>
                    <a:pt x="737" y="554"/>
                  </a:cubicBezTo>
                  <a:cubicBezTo>
                    <a:pt x="741" y="559"/>
                    <a:pt x="745" y="565"/>
                    <a:pt x="750" y="570"/>
                  </a:cubicBezTo>
                  <a:cubicBezTo>
                    <a:pt x="748" y="571"/>
                    <a:pt x="746" y="578"/>
                    <a:pt x="746" y="579"/>
                  </a:cubicBezTo>
                  <a:cubicBezTo>
                    <a:pt x="743" y="585"/>
                    <a:pt x="740" y="591"/>
                    <a:pt x="736" y="598"/>
                  </a:cubicBezTo>
                  <a:cubicBezTo>
                    <a:pt x="733" y="605"/>
                    <a:pt x="729" y="612"/>
                    <a:pt x="726" y="619"/>
                  </a:cubicBezTo>
                  <a:cubicBezTo>
                    <a:pt x="722" y="627"/>
                    <a:pt x="717" y="634"/>
                    <a:pt x="712" y="642"/>
                  </a:cubicBezTo>
                  <a:cubicBezTo>
                    <a:pt x="711" y="642"/>
                    <a:pt x="712" y="643"/>
                    <a:pt x="712" y="643"/>
                  </a:cubicBezTo>
                  <a:cubicBezTo>
                    <a:pt x="708" y="648"/>
                    <a:pt x="707" y="654"/>
                    <a:pt x="708" y="660"/>
                  </a:cubicBezTo>
                  <a:cubicBezTo>
                    <a:pt x="709" y="663"/>
                    <a:pt x="711" y="666"/>
                    <a:pt x="714" y="668"/>
                  </a:cubicBezTo>
                  <a:cubicBezTo>
                    <a:pt x="716" y="670"/>
                    <a:pt x="720" y="671"/>
                    <a:pt x="722" y="671"/>
                  </a:cubicBezTo>
                  <a:cubicBezTo>
                    <a:pt x="723" y="671"/>
                    <a:pt x="723" y="671"/>
                    <a:pt x="723" y="670"/>
                  </a:cubicBezTo>
                  <a:cubicBezTo>
                    <a:pt x="720" y="673"/>
                    <a:pt x="717" y="677"/>
                    <a:pt x="714" y="680"/>
                  </a:cubicBezTo>
                  <a:cubicBezTo>
                    <a:pt x="713" y="681"/>
                    <a:pt x="712" y="682"/>
                    <a:pt x="711" y="683"/>
                  </a:cubicBezTo>
                  <a:cubicBezTo>
                    <a:pt x="711" y="683"/>
                    <a:pt x="711" y="683"/>
                    <a:pt x="710" y="683"/>
                  </a:cubicBezTo>
                  <a:cubicBezTo>
                    <a:pt x="705" y="682"/>
                    <a:pt x="702" y="673"/>
                    <a:pt x="702" y="668"/>
                  </a:cubicBezTo>
                  <a:cubicBezTo>
                    <a:pt x="702" y="667"/>
                    <a:pt x="701" y="667"/>
                    <a:pt x="701" y="668"/>
                  </a:cubicBezTo>
                  <a:cubicBezTo>
                    <a:pt x="700" y="674"/>
                    <a:pt x="701" y="681"/>
                    <a:pt x="706" y="685"/>
                  </a:cubicBezTo>
                  <a:close/>
                  <a:moveTo>
                    <a:pt x="789" y="596"/>
                  </a:moveTo>
                  <a:cubicBezTo>
                    <a:pt x="778" y="622"/>
                    <a:pt x="756" y="644"/>
                    <a:pt x="733" y="660"/>
                  </a:cubicBezTo>
                  <a:cubicBezTo>
                    <a:pt x="734" y="658"/>
                    <a:pt x="734" y="655"/>
                    <a:pt x="736" y="653"/>
                  </a:cubicBezTo>
                  <a:cubicBezTo>
                    <a:pt x="738" y="649"/>
                    <a:pt x="741" y="646"/>
                    <a:pt x="744" y="643"/>
                  </a:cubicBezTo>
                  <a:cubicBezTo>
                    <a:pt x="749" y="637"/>
                    <a:pt x="753" y="631"/>
                    <a:pt x="758" y="625"/>
                  </a:cubicBezTo>
                  <a:cubicBezTo>
                    <a:pt x="762" y="618"/>
                    <a:pt x="767" y="610"/>
                    <a:pt x="772" y="604"/>
                  </a:cubicBezTo>
                  <a:cubicBezTo>
                    <a:pt x="775" y="600"/>
                    <a:pt x="779" y="596"/>
                    <a:pt x="779" y="591"/>
                  </a:cubicBezTo>
                  <a:cubicBezTo>
                    <a:pt x="782" y="593"/>
                    <a:pt x="786" y="595"/>
                    <a:pt x="789" y="596"/>
                  </a:cubicBezTo>
                  <a:cubicBezTo>
                    <a:pt x="789" y="596"/>
                    <a:pt x="789" y="596"/>
                    <a:pt x="789" y="596"/>
                  </a:cubicBezTo>
                  <a:close/>
                  <a:moveTo>
                    <a:pt x="792" y="597"/>
                  </a:moveTo>
                  <a:cubicBezTo>
                    <a:pt x="794" y="598"/>
                    <a:pt x="795" y="598"/>
                    <a:pt x="797" y="599"/>
                  </a:cubicBezTo>
                  <a:cubicBezTo>
                    <a:pt x="794" y="610"/>
                    <a:pt x="784" y="618"/>
                    <a:pt x="776" y="625"/>
                  </a:cubicBezTo>
                  <a:cubicBezTo>
                    <a:pt x="775" y="626"/>
                    <a:pt x="775" y="626"/>
                    <a:pt x="774" y="627"/>
                  </a:cubicBezTo>
                  <a:cubicBezTo>
                    <a:pt x="781" y="618"/>
                    <a:pt x="788" y="608"/>
                    <a:pt x="792" y="597"/>
                  </a:cubicBezTo>
                  <a:close/>
                  <a:moveTo>
                    <a:pt x="777" y="590"/>
                  </a:moveTo>
                  <a:cubicBezTo>
                    <a:pt x="776" y="596"/>
                    <a:pt x="769" y="603"/>
                    <a:pt x="765" y="608"/>
                  </a:cubicBezTo>
                  <a:cubicBezTo>
                    <a:pt x="761" y="615"/>
                    <a:pt x="756" y="621"/>
                    <a:pt x="751" y="628"/>
                  </a:cubicBezTo>
                  <a:cubicBezTo>
                    <a:pt x="746" y="634"/>
                    <a:pt x="741" y="640"/>
                    <a:pt x="736" y="647"/>
                  </a:cubicBezTo>
                  <a:cubicBezTo>
                    <a:pt x="732" y="652"/>
                    <a:pt x="730" y="658"/>
                    <a:pt x="727" y="664"/>
                  </a:cubicBezTo>
                  <a:cubicBezTo>
                    <a:pt x="727" y="664"/>
                    <a:pt x="727" y="664"/>
                    <a:pt x="727" y="664"/>
                  </a:cubicBezTo>
                  <a:cubicBezTo>
                    <a:pt x="726" y="665"/>
                    <a:pt x="724" y="667"/>
                    <a:pt x="722" y="667"/>
                  </a:cubicBezTo>
                  <a:cubicBezTo>
                    <a:pt x="720" y="666"/>
                    <a:pt x="717" y="666"/>
                    <a:pt x="715" y="665"/>
                  </a:cubicBezTo>
                  <a:cubicBezTo>
                    <a:pt x="713" y="663"/>
                    <a:pt x="712" y="660"/>
                    <a:pt x="712" y="657"/>
                  </a:cubicBezTo>
                  <a:cubicBezTo>
                    <a:pt x="711" y="653"/>
                    <a:pt x="713" y="648"/>
                    <a:pt x="714" y="644"/>
                  </a:cubicBezTo>
                  <a:cubicBezTo>
                    <a:pt x="724" y="634"/>
                    <a:pt x="732" y="623"/>
                    <a:pt x="740" y="611"/>
                  </a:cubicBezTo>
                  <a:cubicBezTo>
                    <a:pt x="744" y="605"/>
                    <a:pt x="748" y="599"/>
                    <a:pt x="752" y="593"/>
                  </a:cubicBezTo>
                  <a:cubicBezTo>
                    <a:pt x="756" y="589"/>
                    <a:pt x="760" y="585"/>
                    <a:pt x="762" y="580"/>
                  </a:cubicBezTo>
                  <a:cubicBezTo>
                    <a:pt x="765" y="582"/>
                    <a:pt x="768" y="584"/>
                    <a:pt x="772" y="586"/>
                  </a:cubicBezTo>
                  <a:cubicBezTo>
                    <a:pt x="773" y="587"/>
                    <a:pt x="775" y="588"/>
                    <a:pt x="777" y="589"/>
                  </a:cubicBezTo>
                  <a:cubicBezTo>
                    <a:pt x="777" y="589"/>
                    <a:pt x="777" y="589"/>
                    <a:pt x="777" y="590"/>
                  </a:cubicBezTo>
                  <a:close/>
                  <a:moveTo>
                    <a:pt x="749" y="591"/>
                  </a:moveTo>
                  <a:cubicBezTo>
                    <a:pt x="745" y="597"/>
                    <a:pt x="741" y="603"/>
                    <a:pt x="737" y="610"/>
                  </a:cubicBezTo>
                  <a:cubicBezTo>
                    <a:pt x="734" y="614"/>
                    <a:pt x="731" y="619"/>
                    <a:pt x="728" y="623"/>
                  </a:cubicBezTo>
                  <a:cubicBezTo>
                    <a:pt x="728" y="622"/>
                    <a:pt x="729" y="621"/>
                    <a:pt x="729" y="621"/>
                  </a:cubicBezTo>
                  <a:cubicBezTo>
                    <a:pt x="732" y="614"/>
                    <a:pt x="735" y="606"/>
                    <a:pt x="739" y="600"/>
                  </a:cubicBezTo>
                  <a:cubicBezTo>
                    <a:pt x="742" y="593"/>
                    <a:pt x="746" y="587"/>
                    <a:pt x="749" y="580"/>
                  </a:cubicBezTo>
                  <a:cubicBezTo>
                    <a:pt x="750" y="579"/>
                    <a:pt x="752" y="574"/>
                    <a:pt x="752" y="571"/>
                  </a:cubicBezTo>
                  <a:cubicBezTo>
                    <a:pt x="754" y="574"/>
                    <a:pt x="757" y="576"/>
                    <a:pt x="760" y="578"/>
                  </a:cubicBezTo>
                  <a:cubicBezTo>
                    <a:pt x="756" y="582"/>
                    <a:pt x="753" y="587"/>
                    <a:pt x="749" y="591"/>
                  </a:cubicBezTo>
                  <a:close/>
                  <a:moveTo>
                    <a:pt x="744" y="695"/>
                  </a:moveTo>
                  <a:cubicBezTo>
                    <a:pt x="743" y="697"/>
                    <a:pt x="741" y="699"/>
                    <a:pt x="740" y="701"/>
                  </a:cubicBezTo>
                  <a:cubicBezTo>
                    <a:pt x="735" y="706"/>
                    <a:pt x="729" y="709"/>
                    <a:pt x="722" y="708"/>
                  </a:cubicBezTo>
                  <a:cubicBezTo>
                    <a:pt x="717" y="708"/>
                    <a:pt x="713" y="707"/>
                    <a:pt x="709" y="704"/>
                  </a:cubicBezTo>
                  <a:cubicBezTo>
                    <a:pt x="714" y="706"/>
                    <a:pt x="720" y="705"/>
                    <a:pt x="724" y="704"/>
                  </a:cubicBezTo>
                  <a:cubicBezTo>
                    <a:pt x="731" y="701"/>
                    <a:pt x="738" y="697"/>
                    <a:pt x="744" y="693"/>
                  </a:cubicBezTo>
                  <a:cubicBezTo>
                    <a:pt x="744" y="694"/>
                    <a:pt x="744" y="694"/>
                    <a:pt x="744" y="695"/>
                  </a:cubicBezTo>
                  <a:close/>
                  <a:moveTo>
                    <a:pt x="821" y="625"/>
                  </a:moveTo>
                  <a:cubicBezTo>
                    <a:pt x="821" y="625"/>
                    <a:pt x="821" y="625"/>
                    <a:pt x="820" y="625"/>
                  </a:cubicBezTo>
                  <a:cubicBezTo>
                    <a:pt x="811" y="635"/>
                    <a:pt x="800" y="644"/>
                    <a:pt x="789" y="653"/>
                  </a:cubicBezTo>
                  <a:cubicBezTo>
                    <a:pt x="779" y="662"/>
                    <a:pt x="768" y="671"/>
                    <a:pt x="757" y="679"/>
                  </a:cubicBezTo>
                  <a:cubicBezTo>
                    <a:pt x="748" y="686"/>
                    <a:pt x="738" y="694"/>
                    <a:pt x="727" y="699"/>
                  </a:cubicBezTo>
                  <a:cubicBezTo>
                    <a:pt x="722" y="701"/>
                    <a:pt x="718" y="702"/>
                    <a:pt x="713" y="702"/>
                  </a:cubicBezTo>
                  <a:cubicBezTo>
                    <a:pt x="709" y="701"/>
                    <a:pt x="706" y="699"/>
                    <a:pt x="708" y="694"/>
                  </a:cubicBezTo>
                  <a:cubicBezTo>
                    <a:pt x="710" y="688"/>
                    <a:pt x="716" y="683"/>
                    <a:pt x="720" y="678"/>
                  </a:cubicBezTo>
                  <a:cubicBezTo>
                    <a:pt x="725" y="673"/>
                    <a:pt x="730" y="669"/>
                    <a:pt x="735" y="664"/>
                  </a:cubicBezTo>
                  <a:cubicBezTo>
                    <a:pt x="745" y="656"/>
                    <a:pt x="755" y="648"/>
                    <a:pt x="765" y="640"/>
                  </a:cubicBezTo>
                  <a:cubicBezTo>
                    <a:pt x="772" y="633"/>
                    <a:pt x="780" y="627"/>
                    <a:pt x="787" y="620"/>
                  </a:cubicBezTo>
                  <a:cubicBezTo>
                    <a:pt x="792" y="614"/>
                    <a:pt x="798" y="608"/>
                    <a:pt x="800" y="599"/>
                  </a:cubicBezTo>
                  <a:cubicBezTo>
                    <a:pt x="801" y="599"/>
                    <a:pt x="802" y="599"/>
                    <a:pt x="803" y="599"/>
                  </a:cubicBezTo>
                  <a:cubicBezTo>
                    <a:pt x="807" y="600"/>
                    <a:pt x="812" y="599"/>
                    <a:pt x="817" y="599"/>
                  </a:cubicBezTo>
                  <a:cubicBezTo>
                    <a:pt x="820" y="599"/>
                    <a:pt x="822" y="599"/>
                    <a:pt x="824" y="598"/>
                  </a:cubicBezTo>
                  <a:cubicBezTo>
                    <a:pt x="822" y="607"/>
                    <a:pt x="821" y="615"/>
                    <a:pt x="821" y="625"/>
                  </a:cubicBezTo>
                  <a:close/>
                  <a:moveTo>
                    <a:pt x="824" y="594"/>
                  </a:moveTo>
                  <a:cubicBezTo>
                    <a:pt x="820" y="597"/>
                    <a:pt x="814" y="595"/>
                    <a:pt x="810" y="596"/>
                  </a:cubicBezTo>
                  <a:cubicBezTo>
                    <a:pt x="806" y="596"/>
                    <a:pt x="802" y="596"/>
                    <a:pt x="797" y="595"/>
                  </a:cubicBezTo>
                  <a:cubicBezTo>
                    <a:pt x="787" y="592"/>
                    <a:pt x="776" y="586"/>
                    <a:pt x="767" y="580"/>
                  </a:cubicBezTo>
                  <a:cubicBezTo>
                    <a:pt x="750" y="569"/>
                    <a:pt x="737" y="550"/>
                    <a:pt x="730" y="532"/>
                  </a:cubicBezTo>
                  <a:cubicBezTo>
                    <a:pt x="727" y="527"/>
                    <a:pt x="725" y="522"/>
                    <a:pt x="724" y="516"/>
                  </a:cubicBezTo>
                  <a:cubicBezTo>
                    <a:pt x="724" y="516"/>
                    <a:pt x="724" y="516"/>
                    <a:pt x="724" y="516"/>
                  </a:cubicBezTo>
                  <a:cubicBezTo>
                    <a:pt x="717" y="496"/>
                    <a:pt x="713" y="474"/>
                    <a:pt x="718" y="453"/>
                  </a:cubicBezTo>
                  <a:cubicBezTo>
                    <a:pt x="720" y="442"/>
                    <a:pt x="724" y="430"/>
                    <a:pt x="732" y="422"/>
                  </a:cubicBezTo>
                  <a:cubicBezTo>
                    <a:pt x="736" y="419"/>
                    <a:pt x="740" y="418"/>
                    <a:pt x="744" y="415"/>
                  </a:cubicBezTo>
                  <a:cubicBezTo>
                    <a:pt x="745" y="414"/>
                    <a:pt x="746" y="414"/>
                    <a:pt x="747" y="413"/>
                  </a:cubicBezTo>
                  <a:cubicBezTo>
                    <a:pt x="750" y="412"/>
                    <a:pt x="753" y="412"/>
                    <a:pt x="755" y="411"/>
                  </a:cubicBezTo>
                  <a:cubicBezTo>
                    <a:pt x="769" y="409"/>
                    <a:pt x="782" y="405"/>
                    <a:pt x="795" y="399"/>
                  </a:cubicBezTo>
                  <a:cubicBezTo>
                    <a:pt x="796" y="399"/>
                    <a:pt x="796" y="399"/>
                    <a:pt x="797" y="398"/>
                  </a:cubicBezTo>
                  <a:cubicBezTo>
                    <a:pt x="803" y="397"/>
                    <a:pt x="808" y="394"/>
                    <a:pt x="815" y="395"/>
                  </a:cubicBezTo>
                  <a:cubicBezTo>
                    <a:pt x="816" y="396"/>
                    <a:pt x="817" y="396"/>
                    <a:pt x="817" y="396"/>
                  </a:cubicBezTo>
                  <a:cubicBezTo>
                    <a:pt x="822" y="397"/>
                    <a:pt x="827" y="398"/>
                    <a:pt x="831" y="399"/>
                  </a:cubicBezTo>
                  <a:cubicBezTo>
                    <a:pt x="840" y="402"/>
                    <a:pt x="848" y="406"/>
                    <a:pt x="854" y="412"/>
                  </a:cubicBezTo>
                  <a:cubicBezTo>
                    <a:pt x="866" y="423"/>
                    <a:pt x="879" y="437"/>
                    <a:pt x="884" y="452"/>
                  </a:cubicBezTo>
                  <a:cubicBezTo>
                    <a:pt x="889" y="470"/>
                    <a:pt x="892" y="490"/>
                    <a:pt x="890" y="509"/>
                  </a:cubicBezTo>
                  <a:cubicBezTo>
                    <a:pt x="890" y="517"/>
                    <a:pt x="888" y="525"/>
                    <a:pt x="887" y="534"/>
                  </a:cubicBezTo>
                  <a:cubicBezTo>
                    <a:pt x="887" y="540"/>
                    <a:pt x="887" y="547"/>
                    <a:pt x="885" y="553"/>
                  </a:cubicBezTo>
                  <a:cubicBezTo>
                    <a:pt x="879" y="543"/>
                    <a:pt x="866" y="539"/>
                    <a:pt x="857" y="548"/>
                  </a:cubicBezTo>
                  <a:cubicBezTo>
                    <a:pt x="846" y="558"/>
                    <a:pt x="834" y="567"/>
                    <a:pt x="829" y="582"/>
                  </a:cubicBezTo>
                  <a:cubicBezTo>
                    <a:pt x="827" y="586"/>
                    <a:pt x="826" y="590"/>
                    <a:pt x="825" y="594"/>
                  </a:cubicBezTo>
                  <a:cubicBezTo>
                    <a:pt x="825" y="594"/>
                    <a:pt x="824" y="594"/>
                    <a:pt x="824" y="594"/>
                  </a:cubicBezTo>
                  <a:close/>
                  <a:moveTo>
                    <a:pt x="935" y="598"/>
                  </a:moveTo>
                  <a:cubicBezTo>
                    <a:pt x="940" y="605"/>
                    <a:pt x="945" y="611"/>
                    <a:pt x="949" y="618"/>
                  </a:cubicBezTo>
                  <a:cubicBezTo>
                    <a:pt x="957" y="632"/>
                    <a:pt x="964" y="647"/>
                    <a:pt x="970" y="661"/>
                  </a:cubicBezTo>
                  <a:cubicBezTo>
                    <a:pt x="973" y="668"/>
                    <a:pt x="976" y="676"/>
                    <a:pt x="976" y="684"/>
                  </a:cubicBezTo>
                  <a:cubicBezTo>
                    <a:pt x="976" y="692"/>
                    <a:pt x="974" y="700"/>
                    <a:pt x="970" y="707"/>
                  </a:cubicBezTo>
                  <a:cubicBezTo>
                    <a:pt x="965" y="715"/>
                    <a:pt x="960" y="721"/>
                    <a:pt x="950" y="724"/>
                  </a:cubicBezTo>
                  <a:cubicBezTo>
                    <a:pt x="943" y="727"/>
                    <a:pt x="936" y="729"/>
                    <a:pt x="929" y="730"/>
                  </a:cubicBezTo>
                  <a:cubicBezTo>
                    <a:pt x="920" y="731"/>
                    <a:pt x="911" y="731"/>
                    <a:pt x="903" y="732"/>
                  </a:cubicBezTo>
                  <a:cubicBezTo>
                    <a:pt x="896" y="732"/>
                    <a:pt x="889" y="732"/>
                    <a:pt x="883" y="732"/>
                  </a:cubicBezTo>
                  <a:cubicBezTo>
                    <a:pt x="866" y="729"/>
                    <a:pt x="855" y="717"/>
                    <a:pt x="848" y="702"/>
                  </a:cubicBezTo>
                  <a:cubicBezTo>
                    <a:pt x="841" y="687"/>
                    <a:pt x="833" y="673"/>
                    <a:pt x="829" y="657"/>
                  </a:cubicBezTo>
                  <a:cubicBezTo>
                    <a:pt x="826" y="642"/>
                    <a:pt x="824" y="626"/>
                    <a:pt x="826" y="610"/>
                  </a:cubicBezTo>
                  <a:cubicBezTo>
                    <a:pt x="827" y="595"/>
                    <a:pt x="832" y="577"/>
                    <a:pt x="844" y="565"/>
                  </a:cubicBezTo>
                  <a:cubicBezTo>
                    <a:pt x="849" y="560"/>
                    <a:pt x="854" y="554"/>
                    <a:pt x="860" y="549"/>
                  </a:cubicBezTo>
                  <a:cubicBezTo>
                    <a:pt x="864" y="547"/>
                    <a:pt x="868" y="546"/>
                    <a:pt x="871" y="547"/>
                  </a:cubicBezTo>
                  <a:cubicBezTo>
                    <a:pt x="868" y="549"/>
                    <a:pt x="864" y="551"/>
                    <a:pt x="862" y="555"/>
                  </a:cubicBezTo>
                  <a:cubicBezTo>
                    <a:pt x="856" y="565"/>
                    <a:pt x="855" y="577"/>
                    <a:pt x="848" y="587"/>
                  </a:cubicBezTo>
                  <a:cubicBezTo>
                    <a:pt x="842" y="597"/>
                    <a:pt x="839" y="609"/>
                    <a:pt x="838" y="621"/>
                  </a:cubicBezTo>
                  <a:cubicBezTo>
                    <a:pt x="836" y="632"/>
                    <a:pt x="836" y="644"/>
                    <a:pt x="839" y="655"/>
                  </a:cubicBezTo>
                  <a:cubicBezTo>
                    <a:pt x="840" y="656"/>
                    <a:pt x="841" y="656"/>
                    <a:pt x="841" y="655"/>
                  </a:cubicBezTo>
                  <a:cubicBezTo>
                    <a:pt x="839" y="636"/>
                    <a:pt x="840" y="613"/>
                    <a:pt x="848" y="595"/>
                  </a:cubicBezTo>
                  <a:cubicBezTo>
                    <a:pt x="850" y="590"/>
                    <a:pt x="854" y="586"/>
                    <a:pt x="856" y="580"/>
                  </a:cubicBezTo>
                  <a:cubicBezTo>
                    <a:pt x="858" y="576"/>
                    <a:pt x="859" y="572"/>
                    <a:pt x="861" y="567"/>
                  </a:cubicBezTo>
                  <a:cubicBezTo>
                    <a:pt x="862" y="562"/>
                    <a:pt x="864" y="557"/>
                    <a:pt x="868" y="553"/>
                  </a:cubicBezTo>
                  <a:cubicBezTo>
                    <a:pt x="871" y="551"/>
                    <a:pt x="873" y="549"/>
                    <a:pt x="876" y="550"/>
                  </a:cubicBezTo>
                  <a:cubicBezTo>
                    <a:pt x="877" y="550"/>
                    <a:pt x="877" y="550"/>
                    <a:pt x="877" y="550"/>
                  </a:cubicBezTo>
                  <a:cubicBezTo>
                    <a:pt x="879" y="552"/>
                    <a:pt x="881" y="554"/>
                    <a:pt x="882" y="556"/>
                  </a:cubicBezTo>
                  <a:cubicBezTo>
                    <a:pt x="882" y="556"/>
                    <a:pt x="882" y="557"/>
                    <a:pt x="882" y="557"/>
                  </a:cubicBezTo>
                  <a:cubicBezTo>
                    <a:pt x="880" y="556"/>
                    <a:pt x="877" y="557"/>
                    <a:pt x="875" y="557"/>
                  </a:cubicBezTo>
                  <a:cubicBezTo>
                    <a:pt x="871" y="558"/>
                    <a:pt x="868" y="560"/>
                    <a:pt x="866" y="564"/>
                  </a:cubicBezTo>
                  <a:cubicBezTo>
                    <a:pt x="866" y="564"/>
                    <a:pt x="866" y="565"/>
                    <a:pt x="866" y="564"/>
                  </a:cubicBezTo>
                  <a:cubicBezTo>
                    <a:pt x="869" y="562"/>
                    <a:pt x="872" y="559"/>
                    <a:pt x="875" y="558"/>
                  </a:cubicBezTo>
                  <a:cubicBezTo>
                    <a:pt x="878" y="558"/>
                    <a:pt x="881" y="559"/>
                    <a:pt x="884" y="559"/>
                  </a:cubicBezTo>
                  <a:cubicBezTo>
                    <a:pt x="883" y="560"/>
                    <a:pt x="883" y="561"/>
                    <a:pt x="882" y="562"/>
                  </a:cubicBezTo>
                  <a:cubicBezTo>
                    <a:pt x="880" y="560"/>
                    <a:pt x="877" y="562"/>
                    <a:pt x="875" y="564"/>
                  </a:cubicBezTo>
                  <a:cubicBezTo>
                    <a:pt x="875" y="564"/>
                    <a:pt x="875" y="564"/>
                    <a:pt x="874" y="564"/>
                  </a:cubicBezTo>
                  <a:cubicBezTo>
                    <a:pt x="872" y="565"/>
                    <a:pt x="870" y="568"/>
                    <a:pt x="868" y="571"/>
                  </a:cubicBezTo>
                  <a:cubicBezTo>
                    <a:pt x="866" y="574"/>
                    <a:pt x="864" y="578"/>
                    <a:pt x="862" y="582"/>
                  </a:cubicBezTo>
                  <a:cubicBezTo>
                    <a:pt x="858" y="589"/>
                    <a:pt x="855" y="596"/>
                    <a:pt x="853" y="604"/>
                  </a:cubicBezTo>
                  <a:cubicBezTo>
                    <a:pt x="851" y="611"/>
                    <a:pt x="851" y="618"/>
                    <a:pt x="851" y="626"/>
                  </a:cubicBezTo>
                  <a:cubicBezTo>
                    <a:pt x="850" y="631"/>
                    <a:pt x="849" y="637"/>
                    <a:pt x="852" y="642"/>
                  </a:cubicBezTo>
                  <a:cubicBezTo>
                    <a:pt x="852" y="643"/>
                    <a:pt x="853" y="642"/>
                    <a:pt x="853" y="642"/>
                  </a:cubicBezTo>
                  <a:cubicBezTo>
                    <a:pt x="850" y="629"/>
                    <a:pt x="852" y="614"/>
                    <a:pt x="856" y="601"/>
                  </a:cubicBezTo>
                  <a:cubicBezTo>
                    <a:pt x="858" y="595"/>
                    <a:pt x="861" y="589"/>
                    <a:pt x="864" y="583"/>
                  </a:cubicBezTo>
                  <a:cubicBezTo>
                    <a:pt x="861" y="592"/>
                    <a:pt x="859" y="602"/>
                    <a:pt x="859" y="610"/>
                  </a:cubicBezTo>
                  <a:cubicBezTo>
                    <a:pt x="858" y="614"/>
                    <a:pt x="859" y="618"/>
                    <a:pt x="859" y="622"/>
                  </a:cubicBezTo>
                  <a:cubicBezTo>
                    <a:pt x="859" y="625"/>
                    <a:pt x="858" y="628"/>
                    <a:pt x="859" y="631"/>
                  </a:cubicBezTo>
                  <a:cubicBezTo>
                    <a:pt x="860" y="638"/>
                    <a:pt x="861" y="646"/>
                    <a:pt x="865" y="652"/>
                  </a:cubicBezTo>
                  <a:cubicBezTo>
                    <a:pt x="865" y="652"/>
                    <a:pt x="865" y="652"/>
                    <a:pt x="865" y="651"/>
                  </a:cubicBezTo>
                  <a:cubicBezTo>
                    <a:pt x="863" y="645"/>
                    <a:pt x="861" y="638"/>
                    <a:pt x="860" y="631"/>
                  </a:cubicBezTo>
                  <a:cubicBezTo>
                    <a:pt x="860" y="627"/>
                    <a:pt x="859" y="624"/>
                    <a:pt x="859" y="620"/>
                  </a:cubicBezTo>
                  <a:cubicBezTo>
                    <a:pt x="860" y="617"/>
                    <a:pt x="861" y="614"/>
                    <a:pt x="861" y="611"/>
                  </a:cubicBezTo>
                  <a:cubicBezTo>
                    <a:pt x="861" y="604"/>
                    <a:pt x="862" y="597"/>
                    <a:pt x="864" y="591"/>
                  </a:cubicBezTo>
                  <a:cubicBezTo>
                    <a:pt x="866" y="584"/>
                    <a:pt x="869" y="579"/>
                    <a:pt x="873" y="573"/>
                  </a:cubicBezTo>
                  <a:cubicBezTo>
                    <a:pt x="873" y="574"/>
                    <a:pt x="873" y="575"/>
                    <a:pt x="873" y="576"/>
                  </a:cubicBezTo>
                  <a:cubicBezTo>
                    <a:pt x="871" y="582"/>
                    <a:pt x="869" y="588"/>
                    <a:pt x="867" y="595"/>
                  </a:cubicBezTo>
                  <a:cubicBezTo>
                    <a:pt x="867" y="599"/>
                    <a:pt x="867" y="603"/>
                    <a:pt x="866" y="607"/>
                  </a:cubicBezTo>
                  <a:cubicBezTo>
                    <a:pt x="866" y="611"/>
                    <a:pt x="865" y="614"/>
                    <a:pt x="865" y="618"/>
                  </a:cubicBezTo>
                  <a:cubicBezTo>
                    <a:pt x="866" y="627"/>
                    <a:pt x="866" y="636"/>
                    <a:pt x="868" y="644"/>
                  </a:cubicBezTo>
                  <a:cubicBezTo>
                    <a:pt x="869" y="652"/>
                    <a:pt x="871" y="660"/>
                    <a:pt x="872" y="668"/>
                  </a:cubicBezTo>
                  <a:cubicBezTo>
                    <a:pt x="872" y="668"/>
                    <a:pt x="873" y="668"/>
                    <a:pt x="873" y="668"/>
                  </a:cubicBezTo>
                  <a:cubicBezTo>
                    <a:pt x="873" y="659"/>
                    <a:pt x="870" y="651"/>
                    <a:pt x="869" y="642"/>
                  </a:cubicBezTo>
                  <a:cubicBezTo>
                    <a:pt x="868" y="634"/>
                    <a:pt x="867" y="626"/>
                    <a:pt x="867" y="618"/>
                  </a:cubicBezTo>
                  <a:cubicBezTo>
                    <a:pt x="867" y="613"/>
                    <a:pt x="867" y="608"/>
                    <a:pt x="868" y="603"/>
                  </a:cubicBezTo>
                  <a:cubicBezTo>
                    <a:pt x="869" y="600"/>
                    <a:pt x="868" y="595"/>
                    <a:pt x="869" y="592"/>
                  </a:cubicBezTo>
                  <a:cubicBezTo>
                    <a:pt x="870" y="588"/>
                    <a:pt x="873" y="584"/>
                    <a:pt x="874" y="579"/>
                  </a:cubicBezTo>
                  <a:cubicBezTo>
                    <a:pt x="875" y="580"/>
                    <a:pt x="875" y="580"/>
                    <a:pt x="875" y="581"/>
                  </a:cubicBezTo>
                  <a:cubicBezTo>
                    <a:pt x="875" y="581"/>
                    <a:pt x="875" y="581"/>
                    <a:pt x="875" y="581"/>
                  </a:cubicBezTo>
                  <a:cubicBezTo>
                    <a:pt x="874" y="584"/>
                    <a:pt x="873" y="589"/>
                    <a:pt x="872" y="592"/>
                  </a:cubicBezTo>
                  <a:cubicBezTo>
                    <a:pt x="871" y="596"/>
                    <a:pt x="871" y="601"/>
                    <a:pt x="870" y="606"/>
                  </a:cubicBezTo>
                  <a:cubicBezTo>
                    <a:pt x="870" y="607"/>
                    <a:pt x="872" y="607"/>
                    <a:pt x="872" y="606"/>
                  </a:cubicBezTo>
                  <a:cubicBezTo>
                    <a:pt x="873" y="601"/>
                    <a:pt x="874" y="596"/>
                    <a:pt x="875" y="591"/>
                  </a:cubicBezTo>
                  <a:cubicBezTo>
                    <a:pt x="875" y="588"/>
                    <a:pt x="877" y="585"/>
                    <a:pt x="878" y="583"/>
                  </a:cubicBezTo>
                  <a:cubicBezTo>
                    <a:pt x="879" y="584"/>
                    <a:pt x="881" y="585"/>
                    <a:pt x="883" y="586"/>
                  </a:cubicBezTo>
                  <a:cubicBezTo>
                    <a:pt x="882" y="587"/>
                    <a:pt x="882" y="588"/>
                    <a:pt x="882" y="589"/>
                  </a:cubicBezTo>
                  <a:cubicBezTo>
                    <a:pt x="882" y="591"/>
                    <a:pt x="882" y="593"/>
                    <a:pt x="883" y="594"/>
                  </a:cubicBezTo>
                  <a:cubicBezTo>
                    <a:pt x="883" y="595"/>
                    <a:pt x="884" y="594"/>
                    <a:pt x="884" y="594"/>
                  </a:cubicBezTo>
                  <a:cubicBezTo>
                    <a:pt x="884" y="592"/>
                    <a:pt x="884" y="590"/>
                    <a:pt x="884" y="589"/>
                  </a:cubicBezTo>
                  <a:cubicBezTo>
                    <a:pt x="884" y="588"/>
                    <a:pt x="884" y="587"/>
                    <a:pt x="884" y="586"/>
                  </a:cubicBezTo>
                  <a:cubicBezTo>
                    <a:pt x="886" y="587"/>
                    <a:pt x="889" y="587"/>
                    <a:pt x="891" y="586"/>
                  </a:cubicBezTo>
                  <a:cubicBezTo>
                    <a:pt x="891" y="591"/>
                    <a:pt x="895" y="598"/>
                    <a:pt x="898" y="602"/>
                  </a:cubicBezTo>
                  <a:cubicBezTo>
                    <a:pt x="904" y="609"/>
                    <a:pt x="908" y="617"/>
                    <a:pt x="916" y="624"/>
                  </a:cubicBezTo>
                  <a:cubicBezTo>
                    <a:pt x="916" y="624"/>
                    <a:pt x="917" y="623"/>
                    <a:pt x="916" y="623"/>
                  </a:cubicBezTo>
                  <a:cubicBezTo>
                    <a:pt x="910" y="617"/>
                    <a:pt x="906" y="609"/>
                    <a:pt x="901" y="601"/>
                  </a:cubicBezTo>
                  <a:cubicBezTo>
                    <a:pt x="900" y="599"/>
                    <a:pt x="899" y="597"/>
                    <a:pt x="898" y="595"/>
                  </a:cubicBezTo>
                  <a:cubicBezTo>
                    <a:pt x="900" y="598"/>
                    <a:pt x="902" y="601"/>
                    <a:pt x="904" y="603"/>
                  </a:cubicBezTo>
                  <a:cubicBezTo>
                    <a:pt x="908" y="608"/>
                    <a:pt x="913" y="612"/>
                    <a:pt x="918" y="616"/>
                  </a:cubicBezTo>
                  <a:cubicBezTo>
                    <a:pt x="923" y="620"/>
                    <a:pt x="927" y="623"/>
                    <a:pt x="931" y="628"/>
                  </a:cubicBezTo>
                  <a:cubicBezTo>
                    <a:pt x="931" y="629"/>
                    <a:pt x="932" y="629"/>
                    <a:pt x="932" y="628"/>
                  </a:cubicBezTo>
                  <a:cubicBezTo>
                    <a:pt x="931" y="624"/>
                    <a:pt x="928" y="622"/>
                    <a:pt x="925" y="619"/>
                  </a:cubicBezTo>
                  <a:cubicBezTo>
                    <a:pt x="920" y="615"/>
                    <a:pt x="915" y="612"/>
                    <a:pt x="911" y="607"/>
                  </a:cubicBezTo>
                  <a:cubicBezTo>
                    <a:pt x="904" y="600"/>
                    <a:pt x="899" y="593"/>
                    <a:pt x="896" y="584"/>
                  </a:cubicBezTo>
                  <a:cubicBezTo>
                    <a:pt x="897" y="584"/>
                    <a:pt x="897" y="584"/>
                    <a:pt x="898" y="584"/>
                  </a:cubicBezTo>
                  <a:cubicBezTo>
                    <a:pt x="898" y="586"/>
                    <a:pt x="900" y="588"/>
                    <a:pt x="901" y="590"/>
                  </a:cubicBezTo>
                  <a:cubicBezTo>
                    <a:pt x="903" y="593"/>
                    <a:pt x="906" y="596"/>
                    <a:pt x="908" y="599"/>
                  </a:cubicBezTo>
                  <a:cubicBezTo>
                    <a:pt x="911" y="602"/>
                    <a:pt x="914" y="604"/>
                    <a:pt x="918" y="607"/>
                  </a:cubicBezTo>
                  <a:cubicBezTo>
                    <a:pt x="923" y="612"/>
                    <a:pt x="927" y="617"/>
                    <a:pt x="932" y="622"/>
                  </a:cubicBezTo>
                  <a:cubicBezTo>
                    <a:pt x="932" y="622"/>
                    <a:pt x="933" y="622"/>
                    <a:pt x="933" y="621"/>
                  </a:cubicBezTo>
                  <a:cubicBezTo>
                    <a:pt x="929" y="612"/>
                    <a:pt x="919" y="607"/>
                    <a:pt x="912" y="599"/>
                  </a:cubicBezTo>
                  <a:cubicBezTo>
                    <a:pt x="908" y="594"/>
                    <a:pt x="904" y="590"/>
                    <a:pt x="901" y="584"/>
                  </a:cubicBezTo>
                  <a:cubicBezTo>
                    <a:pt x="902" y="584"/>
                    <a:pt x="904" y="585"/>
                    <a:pt x="905" y="585"/>
                  </a:cubicBezTo>
                  <a:cubicBezTo>
                    <a:pt x="905" y="585"/>
                    <a:pt x="905" y="585"/>
                    <a:pt x="905" y="585"/>
                  </a:cubicBezTo>
                  <a:cubicBezTo>
                    <a:pt x="904" y="591"/>
                    <a:pt x="911" y="595"/>
                    <a:pt x="914" y="598"/>
                  </a:cubicBezTo>
                  <a:cubicBezTo>
                    <a:pt x="921" y="605"/>
                    <a:pt x="928" y="612"/>
                    <a:pt x="936" y="617"/>
                  </a:cubicBezTo>
                  <a:cubicBezTo>
                    <a:pt x="937" y="617"/>
                    <a:pt x="937" y="617"/>
                    <a:pt x="937" y="616"/>
                  </a:cubicBezTo>
                  <a:cubicBezTo>
                    <a:pt x="931" y="610"/>
                    <a:pt x="923" y="606"/>
                    <a:pt x="918" y="599"/>
                  </a:cubicBezTo>
                  <a:cubicBezTo>
                    <a:pt x="914" y="595"/>
                    <a:pt x="908" y="591"/>
                    <a:pt x="907" y="585"/>
                  </a:cubicBezTo>
                  <a:cubicBezTo>
                    <a:pt x="909" y="586"/>
                    <a:pt x="911" y="586"/>
                    <a:pt x="913" y="587"/>
                  </a:cubicBezTo>
                  <a:cubicBezTo>
                    <a:pt x="912" y="587"/>
                    <a:pt x="912" y="588"/>
                    <a:pt x="913" y="588"/>
                  </a:cubicBezTo>
                  <a:cubicBezTo>
                    <a:pt x="915" y="593"/>
                    <a:pt x="920" y="597"/>
                    <a:pt x="924" y="601"/>
                  </a:cubicBezTo>
                  <a:cubicBezTo>
                    <a:pt x="928" y="605"/>
                    <a:pt x="932" y="609"/>
                    <a:pt x="936" y="613"/>
                  </a:cubicBezTo>
                  <a:cubicBezTo>
                    <a:pt x="936" y="613"/>
                    <a:pt x="937" y="613"/>
                    <a:pt x="937" y="612"/>
                  </a:cubicBezTo>
                  <a:cubicBezTo>
                    <a:pt x="937" y="610"/>
                    <a:pt x="935" y="608"/>
                    <a:pt x="933" y="607"/>
                  </a:cubicBezTo>
                  <a:cubicBezTo>
                    <a:pt x="930" y="604"/>
                    <a:pt x="927" y="601"/>
                    <a:pt x="924" y="598"/>
                  </a:cubicBezTo>
                  <a:cubicBezTo>
                    <a:pt x="921" y="595"/>
                    <a:pt x="918" y="592"/>
                    <a:pt x="916" y="589"/>
                  </a:cubicBezTo>
                  <a:cubicBezTo>
                    <a:pt x="916" y="588"/>
                    <a:pt x="915" y="588"/>
                    <a:pt x="915" y="587"/>
                  </a:cubicBezTo>
                  <a:cubicBezTo>
                    <a:pt x="918" y="588"/>
                    <a:pt x="922" y="588"/>
                    <a:pt x="925" y="588"/>
                  </a:cubicBezTo>
                  <a:cubicBezTo>
                    <a:pt x="929" y="591"/>
                    <a:pt x="932" y="595"/>
                    <a:pt x="935" y="598"/>
                  </a:cubicBezTo>
                  <a:close/>
                  <a:moveTo>
                    <a:pt x="1145" y="566"/>
                  </a:moveTo>
                  <a:cubicBezTo>
                    <a:pt x="1133" y="572"/>
                    <a:pt x="1119" y="575"/>
                    <a:pt x="1106" y="580"/>
                  </a:cubicBezTo>
                  <a:cubicBezTo>
                    <a:pt x="1098" y="583"/>
                    <a:pt x="1090" y="584"/>
                    <a:pt x="1082" y="585"/>
                  </a:cubicBezTo>
                  <a:cubicBezTo>
                    <a:pt x="1075" y="585"/>
                    <a:pt x="1068" y="586"/>
                    <a:pt x="1061" y="587"/>
                  </a:cubicBezTo>
                  <a:cubicBezTo>
                    <a:pt x="1046" y="590"/>
                    <a:pt x="1030" y="592"/>
                    <a:pt x="1015" y="595"/>
                  </a:cubicBezTo>
                  <a:cubicBezTo>
                    <a:pt x="1007" y="596"/>
                    <a:pt x="999" y="597"/>
                    <a:pt x="991" y="596"/>
                  </a:cubicBezTo>
                  <a:cubicBezTo>
                    <a:pt x="983" y="596"/>
                    <a:pt x="976" y="596"/>
                    <a:pt x="968" y="593"/>
                  </a:cubicBezTo>
                  <a:cubicBezTo>
                    <a:pt x="963" y="591"/>
                    <a:pt x="958" y="589"/>
                    <a:pt x="953" y="588"/>
                  </a:cubicBezTo>
                  <a:cubicBezTo>
                    <a:pt x="950" y="587"/>
                    <a:pt x="946" y="585"/>
                    <a:pt x="943" y="586"/>
                  </a:cubicBezTo>
                  <a:cubicBezTo>
                    <a:pt x="943" y="586"/>
                    <a:pt x="943" y="586"/>
                    <a:pt x="943" y="586"/>
                  </a:cubicBezTo>
                  <a:cubicBezTo>
                    <a:pt x="939" y="584"/>
                    <a:pt x="934" y="585"/>
                    <a:pt x="931" y="585"/>
                  </a:cubicBezTo>
                  <a:cubicBezTo>
                    <a:pt x="929" y="585"/>
                    <a:pt x="927" y="585"/>
                    <a:pt x="924" y="584"/>
                  </a:cubicBezTo>
                  <a:cubicBezTo>
                    <a:pt x="923" y="584"/>
                    <a:pt x="921" y="583"/>
                    <a:pt x="919" y="584"/>
                  </a:cubicBezTo>
                  <a:cubicBezTo>
                    <a:pt x="919" y="584"/>
                    <a:pt x="919" y="584"/>
                    <a:pt x="919" y="584"/>
                  </a:cubicBezTo>
                  <a:cubicBezTo>
                    <a:pt x="916" y="583"/>
                    <a:pt x="914" y="583"/>
                    <a:pt x="911" y="582"/>
                  </a:cubicBezTo>
                  <a:cubicBezTo>
                    <a:pt x="907" y="581"/>
                    <a:pt x="889" y="576"/>
                    <a:pt x="887" y="584"/>
                  </a:cubicBezTo>
                  <a:cubicBezTo>
                    <a:pt x="885" y="583"/>
                    <a:pt x="882" y="582"/>
                    <a:pt x="880" y="580"/>
                  </a:cubicBezTo>
                  <a:cubicBezTo>
                    <a:pt x="880" y="579"/>
                    <a:pt x="879" y="579"/>
                    <a:pt x="879" y="579"/>
                  </a:cubicBezTo>
                  <a:cubicBezTo>
                    <a:pt x="880" y="578"/>
                    <a:pt x="880" y="578"/>
                    <a:pt x="880" y="577"/>
                  </a:cubicBezTo>
                  <a:cubicBezTo>
                    <a:pt x="880" y="574"/>
                    <a:pt x="882" y="571"/>
                    <a:pt x="883" y="569"/>
                  </a:cubicBezTo>
                  <a:cubicBezTo>
                    <a:pt x="883" y="569"/>
                    <a:pt x="884" y="569"/>
                    <a:pt x="884" y="568"/>
                  </a:cubicBezTo>
                  <a:cubicBezTo>
                    <a:pt x="885" y="565"/>
                    <a:pt x="886" y="561"/>
                    <a:pt x="888" y="558"/>
                  </a:cubicBezTo>
                  <a:cubicBezTo>
                    <a:pt x="889" y="558"/>
                    <a:pt x="890" y="558"/>
                    <a:pt x="891" y="558"/>
                  </a:cubicBezTo>
                  <a:cubicBezTo>
                    <a:pt x="891" y="559"/>
                    <a:pt x="890" y="560"/>
                    <a:pt x="889" y="561"/>
                  </a:cubicBezTo>
                  <a:cubicBezTo>
                    <a:pt x="888" y="563"/>
                    <a:pt x="886" y="567"/>
                    <a:pt x="888" y="569"/>
                  </a:cubicBezTo>
                  <a:cubicBezTo>
                    <a:pt x="888" y="569"/>
                    <a:pt x="889" y="569"/>
                    <a:pt x="889" y="569"/>
                  </a:cubicBezTo>
                  <a:cubicBezTo>
                    <a:pt x="891" y="567"/>
                    <a:pt x="891" y="563"/>
                    <a:pt x="893" y="561"/>
                  </a:cubicBezTo>
                  <a:cubicBezTo>
                    <a:pt x="893" y="560"/>
                    <a:pt x="894" y="559"/>
                    <a:pt x="895" y="557"/>
                  </a:cubicBezTo>
                  <a:cubicBezTo>
                    <a:pt x="897" y="557"/>
                    <a:pt x="899" y="557"/>
                    <a:pt x="901" y="557"/>
                  </a:cubicBezTo>
                  <a:cubicBezTo>
                    <a:pt x="899" y="558"/>
                    <a:pt x="897" y="560"/>
                    <a:pt x="896" y="562"/>
                  </a:cubicBezTo>
                  <a:cubicBezTo>
                    <a:pt x="895" y="564"/>
                    <a:pt x="892" y="567"/>
                    <a:pt x="894" y="569"/>
                  </a:cubicBezTo>
                  <a:cubicBezTo>
                    <a:pt x="894" y="570"/>
                    <a:pt x="895" y="570"/>
                    <a:pt x="895" y="569"/>
                  </a:cubicBezTo>
                  <a:cubicBezTo>
                    <a:pt x="897" y="568"/>
                    <a:pt x="897" y="565"/>
                    <a:pt x="899" y="563"/>
                  </a:cubicBezTo>
                  <a:cubicBezTo>
                    <a:pt x="900" y="561"/>
                    <a:pt x="902" y="558"/>
                    <a:pt x="905" y="557"/>
                  </a:cubicBezTo>
                  <a:cubicBezTo>
                    <a:pt x="905" y="557"/>
                    <a:pt x="906" y="557"/>
                    <a:pt x="907" y="557"/>
                  </a:cubicBezTo>
                  <a:cubicBezTo>
                    <a:pt x="907" y="557"/>
                    <a:pt x="906" y="558"/>
                    <a:pt x="906" y="559"/>
                  </a:cubicBezTo>
                  <a:cubicBezTo>
                    <a:pt x="905" y="560"/>
                    <a:pt x="901" y="564"/>
                    <a:pt x="903" y="566"/>
                  </a:cubicBezTo>
                  <a:cubicBezTo>
                    <a:pt x="903" y="566"/>
                    <a:pt x="904" y="567"/>
                    <a:pt x="904" y="566"/>
                  </a:cubicBezTo>
                  <a:cubicBezTo>
                    <a:pt x="905" y="566"/>
                    <a:pt x="905" y="565"/>
                    <a:pt x="906" y="564"/>
                  </a:cubicBezTo>
                  <a:cubicBezTo>
                    <a:pt x="907" y="562"/>
                    <a:pt x="907" y="561"/>
                    <a:pt x="908" y="560"/>
                  </a:cubicBezTo>
                  <a:cubicBezTo>
                    <a:pt x="909" y="559"/>
                    <a:pt x="910" y="558"/>
                    <a:pt x="911" y="557"/>
                  </a:cubicBezTo>
                  <a:cubicBezTo>
                    <a:pt x="912" y="557"/>
                    <a:pt x="913" y="557"/>
                    <a:pt x="913" y="557"/>
                  </a:cubicBezTo>
                  <a:cubicBezTo>
                    <a:pt x="910" y="560"/>
                    <a:pt x="908" y="564"/>
                    <a:pt x="910" y="566"/>
                  </a:cubicBezTo>
                  <a:cubicBezTo>
                    <a:pt x="911" y="567"/>
                    <a:pt x="911" y="566"/>
                    <a:pt x="911" y="566"/>
                  </a:cubicBezTo>
                  <a:cubicBezTo>
                    <a:pt x="913" y="564"/>
                    <a:pt x="913" y="562"/>
                    <a:pt x="915" y="560"/>
                  </a:cubicBezTo>
                  <a:cubicBezTo>
                    <a:pt x="916" y="559"/>
                    <a:pt x="917" y="558"/>
                    <a:pt x="918" y="557"/>
                  </a:cubicBezTo>
                  <a:cubicBezTo>
                    <a:pt x="918" y="557"/>
                    <a:pt x="919" y="557"/>
                    <a:pt x="920" y="557"/>
                  </a:cubicBezTo>
                  <a:cubicBezTo>
                    <a:pt x="920" y="557"/>
                    <a:pt x="921" y="557"/>
                    <a:pt x="921" y="557"/>
                  </a:cubicBezTo>
                  <a:cubicBezTo>
                    <a:pt x="920" y="557"/>
                    <a:pt x="920" y="558"/>
                    <a:pt x="919" y="558"/>
                  </a:cubicBezTo>
                  <a:cubicBezTo>
                    <a:pt x="918" y="560"/>
                    <a:pt x="916" y="564"/>
                    <a:pt x="917" y="566"/>
                  </a:cubicBezTo>
                  <a:cubicBezTo>
                    <a:pt x="918" y="567"/>
                    <a:pt x="918" y="567"/>
                    <a:pt x="918" y="566"/>
                  </a:cubicBezTo>
                  <a:cubicBezTo>
                    <a:pt x="920" y="564"/>
                    <a:pt x="920" y="562"/>
                    <a:pt x="921" y="560"/>
                  </a:cubicBezTo>
                  <a:cubicBezTo>
                    <a:pt x="922" y="559"/>
                    <a:pt x="923" y="557"/>
                    <a:pt x="924" y="557"/>
                  </a:cubicBezTo>
                  <a:cubicBezTo>
                    <a:pt x="925" y="557"/>
                    <a:pt x="927" y="557"/>
                    <a:pt x="928" y="557"/>
                  </a:cubicBezTo>
                  <a:cubicBezTo>
                    <a:pt x="926" y="559"/>
                    <a:pt x="924" y="561"/>
                    <a:pt x="924" y="564"/>
                  </a:cubicBezTo>
                  <a:cubicBezTo>
                    <a:pt x="924" y="564"/>
                    <a:pt x="924" y="565"/>
                    <a:pt x="924" y="564"/>
                  </a:cubicBezTo>
                  <a:cubicBezTo>
                    <a:pt x="926" y="563"/>
                    <a:pt x="927" y="561"/>
                    <a:pt x="929" y="559"/>
                  </a:cubicBezTo>
                  <a:cubicBezTo>
                    <a:pt x="930" y="558"/>
                    <a:pt x="930" y="557"/>
                    <a:pt x="931" y="557"/>
                  </a:cubicBezTo>
                  <a:cubicBezTo>
                    <a:pt x="932" y="557"/>
                    <a:pt x="933" y="557"/>
                    <a:pt x="933" y="557"/>
                  </a:cubicBezTo>
                  <a:cubicBezTo>
                    <a:pt x="931" y="559"/>
                    <a:pt x="929" y="562"/>
                    <a:pt x="930" y="565"/>
                  </a:cubicBezTo>
                  <a:cubicBezTo>
                    <a:pt x="930" y="565"/>
                    <a:pt x="930" y="566"/>
                    <a:pt x="930" y="565"/>
                  </a:cubicBezTo>
                  <a:cubicBezTo>
                    <a:pt x="931" y="563"/>
                    <a:pt x="932" y="561"/>
                    <a:pt x="934" y="559"/>
                  </a:cubicBezTo>
                  <a:cubicBezTo>
                    <a:pt x="934" y="559"/>
                    <a:pt x="935" y="558"/>
                    <a:pt x="936" y="557"/>
                  </a:cubicBezTo>
                  <a:cubicBezTo>
                    <a:pt x="936" y="557"/>
                    <a:pt x="936" y="557"/>
                    <a:pt x="936" y="557"/>
                  </a:cubicBezTo>
                  <a:cubicBezTo>
                    <a:pt x="936" y="557"/>
                    <a:pt x="936" y="557"/>
                    <a:pt x="937" y="557"/>
                  </a:cubicBezTo>
                  <a:cubicBezTo>
                    <a:pt x="936" y="557"/>
                    <a:pt x="936" y="558"/>
                    <a:pt x="936" y="558"/>
                  </a:cubicBezTo>
                  <a:cubicBezTo>
                    <a:pt x="936" y="559"/>
                    <a:pt x="937" y="559"/>
                    <a:pt x="937" y="559"/>
                  </a:cubicBezTo>
                  <a:cubicBezTo>
                    <a:pt x="937" y="560"/>
                    <a:pt x="939" y="561"/>
                    <a:pt x="940" y="560"/>
                  </a:cubicBezTo>
                  <a:cubicBezTo>
                    <a:pt x="940" y="560"/>
                    <a:pt x="941" y="559"/>
                    <a:pt x="941" y="559"/>
                  </a:cubicBezTo>
                  <a:cubicBezTo>
                    <a:pt x="941" y="558"/>
                    <a:pt x="942" y="558"/>
                    <a:pt x="942" y="558"/>
                  </a:cubicBezTo>
                  <a:cubicBezTo>
                    <a:pt x="942" y="558"/>
                    <a:pt x="942" y="558"/>
                    <a:pt x="943" y="558"/>
                  </a:cubicBezTo>
                  <a:cubicBezTo>
                    <a:pt x="943" y="557"/>
                    <a:pt x="943" y="557"/>
                    <a:pt x="943" y="557"/>
                  </a:cubicBezTo>
                  <a:cubicBezTo>
                    <a:pt x="943" y="557"/>
                    <a:pt x="943" y="556"/>
                    <a:pt x="943" y="556"/>
                  </a:cubicBezTo>
                  <a:cubicBezTo>
                    <a:pt x="945" y="555"/>
                    <a:pt x="946" y="553"/>
                    <a:pt x="947" y="551"/>
                  </a:cubicBezTo>
                  <a:cubicBezTo>
                    <a:pt x="948" y="550"/>
                    <a:pt x="949" y="549"/>
                    <a:pt x="950" y="548"/>
                  </a:cubicBezTo>
                  <a:cubicBezTo>
                    <a:pt x="955" y="546"/>
                    <a:pt x="959" y="546"/>
                    <a:pt x="965" y="546"/>
                  </a:cubicBezTo>
                  <a:cubicBezTo>
                    <a:pt x="974" y="548"/>
                    <a:pt x="983" y="549"/>
                    <a:pt x="993" y="549"/>
                  </a:cubicBezTo>
                  <a:cubicBezTo>
                    <a:pt x="1013" y="550"/>
                    <a:pt x="1033" y="549"/>
                    <a:pt x="1053" y="547"/>
                  </a:cubicBezTo>
                  <a:cubicBezTo>
                    <a:pt x="1068" y="546"/>
                    <a:pt x="1083" y="544"/>
                    <a:pt x="1099" y="546"/>
                  </a:cubicBezTo>
                  <a:cubicBezTo>
                    <a:pt x="1107" y="547"/>
                    <a:pt x="1114" y="551"/>
                    <a:pt x="1122" y="553"/>
                  </a:cubicBezTo>
                  <a:cubicBezTo>
                    <a:pt x="1129" y="555"/>
                    <a:pt x="1135" y="556"/>
                    <a:pt x="1142" y="555"/>
                  </a:cubicBezTo>
                  <a:cubicBezTo>
                    <a:pt x="1144" y="555"/>
                    <a:pt x="1158" y="553"/>
                    <a:pt x="1158" y="556"/>
                  </a:cubicBezTo>
                  <a:cubicBezTo>
                    <a:pt x="1157" y="561"/>
                    <a:pt x="1149" y="564"/>
                    <a:pt x="1145" y="566"/>
                  </a:cubicBezTo>
                  <a:close/>
                  <a:moveTo>
                    <a:pt x="1156" y="551"/>
                  </a:moveTo>
                  <a:cubicBezTo>
                    <a:pt x="1154" y="551"/>
                    <a:pt x="1151" y="551"/>
                    <a:pt x="1150" y="551"/>
                  </a:cubicBezTo>
                  <a:cubicBezTo>
                    <a:pt x="1143" y="553"/>
                    <a:pt x="1136" y="553"/>
                    <a:pt x="1129" y="552"/>
                  </a:cubicBezTo>
                  <a:cubicBezTo>
                    <a:pt x="1126" y="551"/>
                    <a:pt x="1122" y="550"/>
                    <a:pt x="1119" y="549"/>
                  </a:cubicBezTo>
                  <a:cubicBezTo>
                    <a:pt x="1123" y="548"/>
                    <a:pt x="1128" y="547"/>
                    <a:pt x="1132" y="546"/>
                  </a:cubicBezTo>
                  <a:cubicBezTo>
                    <a:pt x="1137" y="546"/>
                    <a:pt x="1142" y="547"/>
                    <a:pt x="1147" y="547"/>
                  </a:cubicBezTo>
                  <a:cubicBezTo>
                    <a:pt x="1147" y="547"/>
                    <a:pt x="1147" y="546"/>
                    <a:pt x="1147" y="546"/>
                  </a:cubicBezTo>
                  <a:cubicBezTo>
                    <a:pt x="1144" y="542"/>
                    <a:pt x="1136" y="545"/>
                    <a:pt x="1132" y="545"/>
                  </a:cubicBezTo>
                  <a:cubicBezTo>
                    <a:pt x="1126" y="545"/>
                    <a:pt x="1120" y="545"/>
                    <a:pt x="1114" y="547"/>
                  </a:cubicBezTo>
                  <a:cubicBezTo>
                    <a:pt x="1113" y="546"/>
                    <a:pt x="1112" y="546"/>
                    <a:pt x="1111" y="546"/>
                  </a:cubicBezTo>
                  <a:cubicBezTo>
                    <a:pt x="1113" y="545"/>
                    <a:pt x="1114" y="544"/>
                    <a:pt x="1116" y="544"/>
                  </a:cubicBezTo>
                  <a:cubicBezTo>
                    <a:pt x="1119" y="544"/>
                    <a:pt x="1122" y="542"/>
                    <a:pt x="1125" y="543"/>
                  </a:cubicBezTo>
                  <a:cubicBezTo>
                    <a:pt x="1125" y="543"/>
                    <a:pt x="1125" y="542"/>
                    <a:pt x="1125" y="542"/>
                  </a:cubicBezTo>
                  <a:cubicBezTo>
                    <a:pt x="1121" y="542"/>
                    <a:pt x="1117" y="542"/>
                    <a:pt x="1113" y="543"/>
                  </a:cubicBezTo>
                  <a:cubicBezTo>
                    <a:pt x="1112" y="543"/>
                    <a:pt x="1109" y="543"/>
                    <a:pt x="1108" y="544"/>
                  </a:cubicBezTo>
                  <a:cubicBezTo>
                    <a:pt x="1105" y="544"/>
                    <a:pt x="1102" y="543"/>
                    <a:pt x="1100" y="543"/>
                  </a:cubicBezTo>
                  <a:cubicBezTo>
                    <a:pt x="1101" y="543"/>
                    <a:pt x="1101" y="542"/>
                    <a:pt x="1102" y="542"/>
                  </a:cubicBezTo>
                  <a:cubicBezTo>
                    <a:pt x="1104" y="541"/>
                    <a:pt x="1106" y="540"/>
                    <a:pt x="1107" y="539"/>
                  </a:cubicBezTo>
                  <a:cubicBezTo>
                    <a:pt x="1107" y="539"/>
                    <a:pt x="1107" y="538"/>
                    <a:pt x="1107" y="538"/>
                  </a:cubicBezTo>
                  <a:cubicBezTo>
                    <a:pt x="1105" y="538"/>
                    <a:pt x="1103" y="539"/>
                    <a:pt x="1101" y="540"/>
                  </a:cubicBezTo>
                  <a:cubicBezTo>
                    <a:pt x="1100" y="540"/>
                    <a:pt x="1098" y="540"/>
                    <a:pt x="1098" y="541"/>
                  </a:cubicBezTo>
                  <a:cubicBezTo>
                    <a:pt x="1097" y="541"/>
                    <a:pt x="1097" y="540"/>
                    <a:pt x="1097" y="540"/>
                  </a:cubicBezTo>
                  <a:cubicBezTo>
                    <a:pt x="1102" y="538"/>
                    <a:pt x="1107" y="534"/>
                    <a:pt x="1109" y="533"/>
                  </a:cubicBezTo>
                  <a:cubicBezTo>
                    <a:pt x="1110" y="532"/>
                    <a:pt x="1109" y="531"/>
                    <a:pt x="1108" y="532"/>
                  </a:cubicBezTo>
                  <a:cubicBezTo>
                    <a:pt x="1105" y="534"/>
                    <a:pt x="1102" y="535"/>
                    <a:pt x="1098" y="537"/>
                  </a:cubicBezTo>
                  <a:cubicBezTo>
                    <a:pt x="1097" y="538"/>
                    <a:pt x="1095" y="539"/>
                    <a:pt x="1093" y="540"/>
                  </a:cubicBezTo>
                  <a:cubicBezTo>
                    <a:pt x="1092" y="540"/>
                    <a:pt x="1092" y="540"/>
                    <a:pt x="1091" y="540"/>
                  </a:cubicBezTo>
                  <a:cubicBezTo>
                    <a:pt x="1093" y="539"/>
                    <a:pt x="1094" y="538"/>
                    <a:pt x="1095" y="537"/>
                  </a:cubicBezTo>
                  <a:cubicBezTo>
                    <a:pt x="1099" y="533"/>
                    <a:pt x="1104" y="530"/>
                    <a:pt x="1108" y="526"/>
                  </a:cubicBezTo>
                  <a:cubicBezTo>
                    <a:pt x="1112" y="523"/>
                    <a:pt x="1119" y="521"/>
                    <a:pt x="1121" y="515"/>
                  </a:cubicBezTo>
                  <a:cubicBezTo>
                    <a:pt x="1122" y="515"/>
                    <a:pt x="1121" y="514"/>
                    <a:pt x="1121" y="515"/>
                  </a:cubicBezTo>
                  <a:cubicBezTo>
                    <a:pt x="1116" y="518"/>
                    <a:pt x="1111" y="523"/>
                    <a:pt x="1105" y="527"/>
                  </a:cubicBezTo>
                  <a:cubicBezTo>
                    <a:pt x="1105" y="527"/>
                    <a:pt x="1104" y="527"/>
                    <a:pt x="1104" y="527"/>
                  </a:cubicBezTo>
                  <a:cubicBezTo>
                    <a:pt x="1105" y="526"/>
                    <a:pt x="1107" y="524"/>
                    <a:pt x="1108" y="523"/>
                  </a:cubicBezTo>
                  <a:cubicBezTo>
                    <a:pt x="1113" y="518"/>
                    <a:pt x="1117" y="512"/>
                    <a:pt x="1121" y="506"/>
                  </a:cubicBezTo>
                  <a:cubicBezTo>
                    <a:pt x="1126" y="506"/>
                    <a:pt x="1134" y="509"/>
                    <a:pt x="1136" y="513"/>
                  </a:cubicBezTo>
                  <a:cubicBezTo>
                    <a:pt x="1138" y="514"/>
                    <a:pt x="1139" y="517"/>
                    <a:pt x="1141" y="518"/>
                  </a:cubicBezTo>
                  <a:cubicBezTo>
                    <a:pt x="1143" y="519"/>
                    <a:pt x="1145" y="520"/>
                    <a:pt x="1147" y="521"/>
                  </a:cubicBezTo>
                  <a:cubicBezTo>
                    <a:pt x="1150" y="524"/>
                    <a:pt x="1150" y="527"/>
                    <a:pt x="1152" y="530"/>
                  </a:cubicBezTo>
                  <a:cubicBezTo>
                    <a:pt x="1152" y="531"/>
                    <a:pt x="1153" y="532"/>
                    <a:pt x="1155" y="534"/>
                  </a:cubicBezTo>
                  <a:cubicBezTo>
                    <a:pt x="1159" y="539"/>
                    <a:pt x="1158" y="545"/>
                    <a:pt x="1156" y="551"/>
                  </a:cubicBezTo>
                  <a:close/>
                </a:path>
              </a:pathLst>
            </a:custGeom>
            <a:solidFill>
              <a:srgbClr val="574F1F">
                <a:alpha val="5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等线" pitchFamily="2" charset="-122"/>
                <a:cs typeface="+mn-cs"/>
              </a:endParaRPr>
            </a:p>
          </p:txBody>
        </p:sp>
        <p:pic>
          <p:nvPicPr>
            <p:cNvPr id="5" name="组合 1337"/>
            <p:cNvPicPr>
              <a:picLocks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86" y="3577805"/>
              <a:ext cx="4864118" cy="34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组合 521"/>
            <p:cNvPicPr>
              <a:picLocks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114" y="267478"/>
              <a:ext cx="4413060" cy="356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589097" y="1087502"/>
            <a:ext cx="5041402" cy="5041402"/>
            <a:chOff x="660661" y="664954"/>
            <a:chExt cx="5041402" cy="5041402"/>
          </a:xfrm>
          <a:effectLst>
            <a:outerShdw blurRad="50800" dist="38100" dir="2700000" algn="tl" rotWithShape="0">
              <a:prstClr val="black">
                <a:alpha val="40000"/>
              </a:prstClr>
            </a:outerShdw>
          </a:effectLst>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661" y="664954"/>
              <a:ext cx="5041402" cy="5041402"/>
            </a:xfrm>
            <a:prstGeom prst="rect">
              <a:avLst/>
            </a:prstGeom>
          </p:spPr>
        </p:pic>
        <p:grpSp>
          <p:nvGrpSpPr>
            <p:cNvPr id="22" name="组合 21"/>
            <p:cNvGrpSpPr/>
            <p:nvPr/>
          </p:nvGrpSpPr>
          <p:grpSpPr>
            <a:xfrm>
              <a:off x="1883073" y="1496055"/>
              <a:ext cx="3095625" cy="3097213"/>
              <a:chOff x="1849697" y="1459027"/>
              <a:chExt cx="3095625" cy="3097213"/>
            </a:xfrm>
          </p:grpSpPr>
          <p:grpSp>
            <p:nvGrpSpPr>
              <p:cNvPr id="19" name="组合 18"/>
              <p:cNvGrpSpPr/>
              <p:nvPr/>
            </p:nvGrpSpPr>
            <p:grpSpPr>
              <a:xfrm>
                <a:off x="1849697" y="1459027"/>
                <a:ext cx="3095625" cy="3097213"/>
                <a:chOff x="1849697" y="1459027"/>
                <a:chExt cx="3095625" cy="3097213"/>
              </a:xfrm>
            </p:grpSpPr>
            <p:sp>
              <p:nvSpPr>
                <p:cNvPr id="9" name="椭圆 627"/>
                <p:cNvSpPr>
                  <a:spLocks noChangeArrowheads="1"/>
                </p:cNvSpPr>
                <p:nvPr/>
              </p:nvSpPr>
              <p:spPr bwMode="auto">
                <a:xfrm>
                  <a:off x="1983047" y="1592377"/>
                  <a:ext cx="2828925" cy="2830513"/>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a:ea typeface="宋体" charset="-122"/>
                    </a:defRPr>
                  </a:lvl1pPr>
                  <a:lvl2pPr marL="742950" indent="-285750">
                    <a:lnSpc>
                      <a:spcPct val="90000"/>
                    </a:lnSpc>
                    <a:spcBef>
                      <a:spcPts val="500"/>
                    </a:spcBef>
                    <a:buChar char="•"/>
                    <a:defRPr sz="2400">
                      <a:solidFill>
                        <a:schemeClr val="tx1"/>
                      </a:solidFill>
                      <a:latin typeface="Calibri"/>
                      <a:ea typeface="宋体" charset="-122"/>
                    </a:defRPr>
                  </a:lvl2pPr>
                  <a:lvl3pPr marL="1143000" indent="-228600">
                    <a:lnSpc>
                      <a:spcPct val="90000"/>
                    </a:lnSpc>
                    <a:spcBef>
                      <a:spcPts val="500"/>
                    </a:spcBef>
                    <a:buChar char="•"/>
                    <a:defRPr sz="2000">
                      <a:solidFill>
                        <a:schemeClr val="tx1"/>
                      </a:solidFill>
                      <a:latin typeface="Calibri"/>
                      <a:ea typeface="宋体" charset="-122"/>
                    </a:defRPr>
                  </a:lvl3pPr>
                  <a:lvl4pPr marL="1600200" indent="-228600">
                    <a:lnSpc>
                      <a:spcPct val="90000"/>
                    </a:lnSpc>
                    <a:spcBef>
                      <a:spcPts val="500"/>
                    </a:spcBef>
                    <a:buChar char="•"/>
                    <a:defRPr>
                      <a:solidFill>
                        <a:schemeClr val="tx1"/>
                      </a:solidFill>
                      <a:latin typeface="Calibri"/>
                      <a:ea typeface="宋体" charset="-122"/>
                    </a:defRPr>
                  </a:lvl4pPr>
                  <a:lvl5pPr marL="2057400" indent="-228600">
                    <a:lnSpc>
                      <a:spcPct val="90000"/>
                    </a:lnSpc>
                    <a:spcBef>
                      <a:spcPts val="500"/>
                    </a:spcBef>
                    <a:buChar char="•"/>
                    <a:defRPr>
                      <a:solidFill>
                        <a:schemeClr val="tx1"/>
                      </a:solidFill>
                      <a:latin typeface="Calibri"/>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9pPr>
                </a:lstStyle>
                <a:p>
                  <a:pPr marL="0" marR="0" lvl="0" indent="0" algn="ctr" defTabSz="457200" rtl="0" eaLnBrk="1" fontAlgn="auto" latinLnBrk="0" hangingPunct="1">
                    <a:lnSpc>
                      <a:spcPct val="100000"/>
                    </a:lnSpc>
                    <a:spcBef>
                      <a:spcPct val="0"/>
                    </a:spcBef>
                    <a:spcAft>
                      <a:spcPts val="0"/>
                    </a:spcAft>
                    <a:buClrTx/>
                    <a:buSzTx/>
                    <a:buFont typeface="Arial" charset="0"/>
                    <a:buNone/>
                    <a:defRPr/>
                  </a:pPr>
                  <a:endParaRPr kumimoji="0" lang="zh-CN" altLang="en-US" sz="1800" b="0" i="0" u="none" strike="noStrike" kern="1200" cap="none" spc="0" normalizeH="0" baseline="0" noProof="0" dirty="0">
                    <a:ln>
                      <a:noFill/>
                    </a:ln>
                    <a:solidFill>
                      <a:srgbClr val="FDFBE9"/>
                    </a:solidFill>
                    <a:effectLst/>
                    <a:uLnTx/>
                    <a:uFillTx/>
                    <a:latin typeface="Calibri"/>
                    <a:ea typeface="宋体" charset="-122"/>
                    <a:cs typeface="+mn-cs"/>
                  </a:endParaRPr>
                </a:p>
              </p:txBody>
            </p:sp>
            <p:sp>
              <p:nvSpPr>
                <p:cNvPr id="10" name="椭圆 628"/>
                <p:cNvSpPr>
                  <a:spLocks noChangeArrowheads="1"/>
                </p:cNvSpPr>
                <p:nvPr/>
              </p:nvSpPr>
              <p:spPr bwMode="auto">
                <a:xfrm>
                  <a:off x="1849697" y="1459027"/>
                  <a:ext cx="3095625" cy="3097213"/>
                </a:xfrm>
                <a:prstGeom prst="ellipse">
                  <a:avLst/>
                </a:prstGeom>
                <a:noFill/>
                <a:ln w="12700">
                  <a:solidFill>
                    <a:srgbClr val="0070C0"/>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a:ea typeface="宋体" charset="-122"/>
                    </a:defRPr>
                  </a:lvl1pPr>
                  <a:lvl2pPr marL="742950" indent="-285750">
                    <a:lnSpc>
                      <a:spcPct val="90000"/>
                    </a:lnSpc>
                    <a:spcBef>
                      <a:spcPts val="500"/>
                    </a:spcBef>
                    <a:buChar char="•"/>
                    <a:defRPr sz="2400">
                      <a:solidFill>
                        <a:schemeClr val="tx1"/>
                      </a:solidFill>
                      <a:latin typeface="Calibri"/>
                      <a:ea typeface="宋体" charset="-122"/>
                    </a:defRPr>
                  </a:lvl2pPr>
                  <a:lvl3pPr marL="1143000" indent="-228600">
                    <a:lnSpc>
                      <a:spcPct val="90000"/>
                    </a:lnSpc>
                    <a:spcBef>
                      <a:spcPts val="500"/>
                    </a:spcBef>
                    <a:buChar char="•"/>
                    <a:defRPr sz="2000">
                      <a:solidFill>
                        <a:schemeClr val="tx1"/>
                      </a:solidFill>
                      <a:latin typeface="Calibri"/>
                      <a:ea typeface="宋体" charset="-122"/>
                    </a:defRPr>
                  </a:lvl3pPr>
                  <a:lvl4pPr marL="1600200" indent="-228600">
                    <a:lnSpc>
                      <a:spcPct val="90000"/>
                    </a:lnSpc>
                    <a:spcBef>
                      <a:spcPts val="500"/>
                    </a:spcBef>
                    <a:buChar char="•"/>
                    <a:defRPr>
                      <a:solidFill>
                        <a:schemeClr val="tx1"/>
                      </a:solidFill>
                      <a:latin typeface="Calibri"/>
                      <a:ea typeface="宋体" charset="-122"/>
                    </a:defRPr>
                  </a:lvl4pPr>
                  <a:lvl5pPr marL="2057400" indent="-228600">
                    <a:lnSpc>
                      <a:spcPct val="90000"/>
                    </a:lnSpc>
                    <a:spcBef>
                      <a:spcPts val="500"/>
                    </a:spcBef>
                    <a:buChar char="•"/>
                    <a:defRPr>
                      <a:solidFill>
                        <a:schemeClr val="tx1"/>
                      </a:solidFill>
                      <a:latin typeface="Calibri"/>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9pPr>
                </a:lstStyle>
                <a:p>
                  <a:pPr marL="0" marR="0" lvl="0" indent="0" algn="ctr" defTabSz="457200" rtl="0" eaLnBrk="1" fontAlgn="auto" latinLnBrk="0" hangingPunct="1">
                    <a:lnSpc>
                      <a:spcPct val="100000"/>
                    </a:lnSpc>
                    <a:spcBef>
                      <a:spcPct val="0"/>
                    </a:spcBef>
                    <a:spcAft>
                      <a:spcPts val="0"/>
                    </a:spcAft>
                    <a:buClrTx/>
                    <a:buSzTx/>
                    <a:buFont typeface="Arial" charset="0"/>
                    <a:buNone/>
                    <a:defRPr/>
                  </a:pPr>
                  <a:endParaRPr kumimoji="0" lang="zh-CN" altLang="en-US" sz="1800" b="0" i="0" u="none" strike="noStrike" kern="1200" cap="none" spc="0" normalizeH="0" baseline="0" noProof="0">
                    <a:ln>
                      <a:noFill/>
                    </a:ln>
                    <a:solidFill>
                      <a:srgbClr val="FDFBE9"/>
                    </a:solidFill>
                    <a:effectLst/>
                    <a:uLnTx/>
                    <a:uFillTx/>
                    <a:latin typeface="Calibri"/>
                    <a:ea typeface="宋体" charset="-122"/>
                    <a:cs typeface="+mn-cs"/>
                  </a:endParaRPr>
                </a:p>
              </p:txBody>
            </p:sp>
          </p:grpSp>
          <p:grpSp>
            <p:nvGrpSpPr>
              <p:cNvPr id="18" name="组合 17"/>
              <p:cNvGrpSpPr/>
              <p:nvPr/>
            </p:nvGrpSpPr>
            <p:grpSpPr>
              <a:xfrm>
                <a:off x="2452034" y="2396687"/>
                <a:ext cx="1890950" cy="1221893"/>
                <a:chOff x="2452035" y="2396687"/>
                <a:chExt cx="1890950" cy="1221893"/>
              </a:xfrm>
            </p:grpSpPr>
            <p:sp>
              <p:nvSpPr>
                <p:cNvPr id="20" name="矩形 19"/>
                <p:cNvSpPr/>
                <p:nvPr/>
              </p:nvSpPr>
              <p:spPr>
                <a:xfrm>
                  <a:off x="2452035" y="2396687"/>
                  <a:ext cx="189095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00" cap="none" spc="0" normalizeH="0" baseline="0" noProof="0" dirty="0" smtClean="0">
                      <a:ln>
                        <a:noFill/>
                      </a:ln>
                      <a:solidFill>
                        <a:prstClr val="white"/>
                      </a:solidFill>
                      <a:effectLst/>
                      <a:uLnTx/>
                      <a:uFillTx/>
                      <a:latin typeface="微软雅黑" pitchFamily="34" charset="-122"/>
                      <a:ea typeface="微软雅黑" pitchFamily="34" charset="-122"/>
                      <a:cs typeface="Times New Roman" pitchFamily="18" charset="0"/>
                    </a:rPr>
                    <a:t>进阶</a:t>
                  </a:r>
                  <a:endParaRPr kumimoji="0" lang="zh-CN" altLang="zh-CN" sz="5400" b="1" i="0" u="none" strike="noStrike" kern="100" cap="none" spc="0" normalizeH="0" baseline="0" noProof="0" dirty="0">
                    <a:ln>
                      <a:noFill/>
                    </a:ln>
                    <a:solidFill>
                      <a:prstClr val="white"/>
                    </a:solidFill>
                    <a:effectLst/>
                    <a:uLnTx/>
                    <a:uFillTx/>
                    <a:latin typeface="微软雅黑" pitchFamily="34" charset="-122"/>
                    <a:ea typeface="微软雅黑" pitchFamily="34" charset="-122"/>
                    <a:cs typeface="Times New Roman" pitchFamily="18" charset="0"/>
                  </a:endParaRPr>
                </a:p>
              </p:txBody>
            </p:sp>
            <p:sp>
              <p:nvSpPr>
                <p:cNvPr id="21" name="矩形 20"/>
                <p:cNvSpPr/>
                <p:nvPr/>
              </p:nvSpPr>
              <p:spPr>
                <a:xfrm>
                  <a:off x="2508120" y="3249248"/>
                  <a:ext cx="177878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00" cap="none" spc="300" normalizeH="0" baseline="0" noProof="0" dirty="0">
                      <a:ln>
                        <a:noFill/>
                      </a:ln>
                      <a:solidFill>
                        <a:prstClr val="white"/>
                      </a:solidFill>
                      <a:effectLst/>
                      <a:uLnTx/>
                      <a:uFillTx/>
                      <a:latin typeface="微软雅黑 Light" pitchFamily="34" charset="-122"/>
                      <a:ea typeface="微软雅黑 Light" pitchFamily="34" charset="-122"/>
                      <a:cs typeface="Times New Roman" pitchFamily="18" charset="0"/>
                    </a:rPr>
                    <a:t>CONTENTS</a:t>
                  </a:r>
                  <a:endParaRPr kumimoji="0" lang="zh-CN" altLang="zh-CN" sz="1800" b="0" i="0" u="none" strike="noStrike" kern="100" cap="none" spc="300" normalizeH="0" baseline="0" noProof="0" dirty="0">
                    <a:ln>
                      <a:noFill/>
                    </a:ln>
                    <a:solidFill>
                      <a:prstClr val="white"/>
                    </a:solidFill>
                    <a:effectLst/>
                    <a:uLnTx/>
                    <a:uFillTx/>
                    <a:latin typeface="微软雅黑 Light" pitchFamily="34" charset="-122"/>
                    <a:ea typeface="微软雅黑 Light" pitchFamily="34" charset="-122"/>
                    <a:cs typeface="Times New Roman" pitchFamily="18" charset="0"/>
                  </a:endParaRPr>
                </a:p>
              </p:txBody>
            </p:sp>
          </p:grpSp>
        </p:grpSp>
      </p:grpSp>
      <p:grpSp>
        <p:nvGrpSpPr>
          <p:cNvPr id="7" name="组合 6"/>
          <p:cNvGrpSpPr/>
          <p:nvPr/>
        </p:nvGrpSpPr>
        <p:grpSpPr>
          <a:xfrm>
            <a:off x="5864720" y="1497613"/>
            <a:ext cx="5167751" cy="3708366"/>
            <a:chOff x="5991296" y="1429971"/>
            <a:chExt cx="5167751" cy="3708366"/>
          </a:xfrm>
        </p:grpSpPr>
        <p:sp>
          <p:nvSpPr>
            <p:cNvPr id="24" name="矩形 23"/>
            <p:cNvSpPr/>
            <p:nvPr/>
          </p:nvSpPr>
          <p:spPr>
            <a:xfrm>
              <a:off x="7373874" y="1548550"/>
              <a:ext cx="3785173" cy="523220"/>
            </a:xfrm>
            <a:prstGeom prst="rect">
              <a:avLst/>
            </a:prstGeom>
          </p:spPr>
          <p:txBody>
            <a:bodyPr wrap="square">
              <a:spAutoFit/>
            </a:bodyPr>
            <a:lstStyle/>
            <a:p>
              <a:pPr lvl="0" algn="ctr">
                <a:defRPr/>
              </a:pPr>
              <a:r>
                <a:rPr lang="zh-CN" altLang="en-US" sz="2800" b="1" kern="100" dirty="0" smtClean="0">
                  <a:solidFill>
                    <a:prstClr val="black">
                      <a:lumMod val="75000"/>
                      <a:lumOff val="25000"/>
                    </a:prstClr>
                  </a:solidFill>
                  <a:latin typeface="微软雅黑" pitchFamily="34" charset="-122"/>
                  <a:ea typeface="微软雅黑" pitchFamily="34" charset="-122"/>
                  <a:cs typeface="Times New Roman" pitchFamily="18" charset="0"/>
                </a:rPr>
                <a:t>精讲部分</a:t>
              </a:r>
              <a:endParaRPr lang="zh-CN" altLang="en-US" sz="2800" b="1" kern="100" dirty="0">
                <a:solidFill>
                  <a:prstClr val="black">
                    <a:lumMod val="75000"/>
                    <a:lumOff val="25000"/>
                  </a:prstClr>
                </a:solidFill>
                <a:latin typeface="微软雅黑" pitchFamily="34" charset="-122"/>
                <a:ea typeface="微软雅黑" pitchFamily="34" charset="-122"/>
                <a:cs typeface="Times New Roman" pitchFamily="18" charset="0"/>
              </a:endParaRPr>
            </a:p>
          </p:txBody>
        </p:sp>
        <p:grpSp>
          <p:nvGrpSpPr>
            <p:cNvPr id="26" name="组合 25"/>
            <p:cNvGrpSpPr/>
            <p:nvPr/>
          </p:nvGrpSpPr>
          <p:grpSpPr>
            <a:xfrm flipH="1">
              <a:off x="6311729" y="1429971"/>
              <a:ext cx="873880" cy="873880"/>
              <a:chOff x="264755" y="908298"/>
              <a:chExt cx="5041402" cy="5041402"/>
            </a:xfrm>
            <a:effectLst>
              <a:outerShdw blurRad="50800" dist="38100" dir="2700000" algn="tl" rotWithShape="0">
                <a:prstClr val="black">
                  <a:alpha val="40000"/>
                </a:prstClr>
              </a:outerShdw>
            </a:effectLst>
          </p:grpSpPr>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4755" y="908298"/>
                <a:ext cx="5041402" cy="5041402"/>
              </a:xfrm>
              <a:prstGeom prst="rect">
                <a:avLst/>
              </a:prstGeom>
            </p:spPr>
          </p:pic>
          <p:sp>
            <p:nvSpPr>
              <p:cNvPr id="30" name="椭圆 627"/>
              <p:cNvSpPr>
                <a:spLocks noChangeArrowheads="1"/>
              </p:cNvSpPr>
              <p:nvPr/>
            </p:nvSpPr>
            <p:spPr bwMode="auto">
              <a:xfrm>
                <a:off x="1983047" y="1592377"/>
                <a:ext cx="2828925" cy="2830513"/>
              </a:xfrm>
              <a:prstGeom prst="ellipse">
                <a:avLst/>
              </a:pr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a:ea typeface="宋体" charset="-122"/>
                  </a:defRPr>
                </a:lvl1pPr>
                <a:lvl2pPr marL="742950" indent="-285750">
                  <a:lnSpc>
                    <a:spcPct val="90000"/>
                  </a:lnSpc>
                  <a:spcBef>
                    <a:spcPts val="500"/>
                  </a:spcBef>
                  <a:buChar char="•"/>
                  <a:defRPr sz="2400">
                    <a:solidFill>
                      <a:schemeClr val="tx1"/>
                    </a:solidFill>
                    <a:latin typeface="Calibri"/>
                    <a:ea typeface="宋体" charset="-122"/>
                  </a:defRPr>
                </a:lvl2pPr>
                <a:lvl3pPr marL="1143000" indent="-228600">
                  <a:lnSpc>
                    <a:spcPct val="90000"/>
                  </a:lnSpc>
                  <a:spcBef>
                    <a:spcPts val="500"/>
                  </a:spcBef>
                  <a:buChar char="•"/>
                  <a:defRPr sz="2000">
                    <a:solidFill>
                      <a:schemeClr val="tx1"/>
                    </a:solidFill>
                    <a:latin typeface="Calibri"/>
                    <a:ea typeface="宋体" charset="-122"/>
                  </a:defRPr>
                </a:lvl3pPr>
                <a:lvl4pPr marL="1600200" indent="-228600">
                  <a:lnSpc>
                    <a:spcPct val="90000"/>
                  </a:lnSpc>
                  <a:spcBef>
                    <a:spcPts val="500"/>
                  </a:spcBef>
                  <a:buChar char="•"/>
                  <a:defRPr>
                    <a:solidFill>
                      <a:schemeClr val="tx1"/>
                    </a:solidFill>
                    <a:latin typeface="Calibri"/>
                    <a:ea typeface="宋体" charset="-122"/>
                  </a:defRPr>
                </a:lvl4pPr>
                <a:lvl5pPr marL="2057400" indent="-228600">
                  <a:lnSpc>
                    <a:spcPct val="90000"/>
                  </a:lnSpc>
                  <a:spcBef>
                    <a:spcPts val="500"/>
                  </a:spcBef>
                  <a:buChar char="•"/>
                  <a:defRPr>
                    <a:solidFill>
                      <a:schemeClr val="tx1"/>
                    </a:solidFill>
                    <a:latin typeface="Calibri"/>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9pPr>
              </a:lstStyle>
              <a:p>
                <a:pPr marL="0" marR="0" lvl="0" indent="0" algn="ctr" defTabSz="457200" rtl="0" eaLnBrk="1" fontAlgn="auto" latinLnBrk="0" hangingPunct="1">
                  <a:lnSpc>
                    <a:spcPct val="100000"/>
                  </a:lnSpc>
                  <a:spcBef>
                    <a:spcPct val="0"/>
                  </a:spcBef>
                  <a:spcAft>
                    <a:spcPts val="0"/>
                  </a:spcAft>
                  <a:buClrTx/>
                  <a:buSzTx/>
                  <a:buFont typeface="Arial" charset="0"/>
                  <a:buNone/>
                  <a:defRPr/>
                </a:pPr>
                <a:endParaRPr kumimoji="0" lang="zh-CN" altLang="en-US" sz="1800" b="0" i="0" u="none" strike="noStrike" kern="1200" cap="none" spc="0" normalizeH="0" baseline="0" noProof="0" dirty="0">
                  <a:ln>
                    <a:noFill/>
                  </a:ln>
                  <a:solidFill>
                    <a:srgbClr val="FDFBE9"/>
                  </a:solidFill>
                  <a:effectLst/>
                  <a:uLnTx/>
                  <a:uFillTx/>
                  <a:latin typeface="Calibri"/>
                  <a:ea typeface="宋体" charset="-122"/>
                  <a:cs typeface="+mn-cs"/>
                </a:endParaRPr>
              </a:p>
            </p:txBody>
          </p:sp>
        </p:grpSp>
        <p:sp>
          <p:nvSpPr>
            <p:cNvPr id="27" name="文本框 26"/>
            <p:cNvSpPr txBox="1"/>
            <p:nvPr/>
          </p:nvSpPr>
          <p:spPr>
            <a:xfrm>
              <a:off x="5991296" y="1451662"/>
              <a:ext cx="10002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1" u="none" strike="noStrike" kern="1200" cap="none" spc="0" normalizeH="0" baseline="0" noProof="0" dirty="0">
                  <a:ln>
                    <a:noFill/>
                  </a:ln>
                  <a:solidFill>
                    <a:srgbClr val="0050A0"/>
                  </a:solidFill>
                  <a:effectLst>
                    <a:outerShdw blurRad="12700" dist="12700" dir="2700000" algn="tl" rotWithShape="0">
                      <a:prstClr val="black">
                        <a:alpha val="40000"/>
                      </a:prstClr>
                    </a:outerShdw>
                  </a:effectLst>
                  <a:uLnTx/>
                  <a:uFillTx/>
                  <a:latin typeface="微软雅黑" pitchFamily="34" charset="-122"/>
                  <a:ea typeface="微软雅黑" pitchFamily="34" charset="-122"/>
                  <a:cs typeface="+mn-cs"/>
                </a:rPr>
                <a:t>01</a:t>
              </a:r>
              <a:endParaRPr kumimoji="0" lang="zh-CN" altLang="en-US" sz="2000" b="0" i="1" u="none" strike="noStrike" kern="1200" cap="none" spc="0" normalizeH="0" baseline="0" noProof="0" dirty="0">
                <a:ln>
                  <a:noFill/>
                </a:ln>
                <a:solidFill>
                  <a:srgbClr val="0050A0"/>
                </a:solidFill>
                <a:effectLst>
                  <a:outerShdw blurRad="12700" dist="12700" dir="2700000" algn="tl" rotWithShape="0">
                    <a:prstClr val="black">
                      <a:alpha val="40000"/>
                    </a:prstClr>
                  </a:outerShdw>
                </a:effectLst>
                <a:uLnTx/>
                <a:uFillTx/>
                <a:latin typeface="微软雅黑" pitchFamily="34" charset="-122"/>
                <a:ea typeface="微软雅黑" pitchFamily="34" charset="-122"/>
                <a:cs typeface="+mn-cs"/>
              </a:endParaRPr>
            </a:p>
          </p:txBody>
        </p:sp>
        <p:grpSp>
          <p:nvGrpSpPr>
            <p:cNvPr id="45" name="组合 44"/>
            <p:cNvGrpSpPr/>
            <p:nvPr/>
          </p:nvGrpSpPr>
          <p:grpSpPr>
            <a:xfrm flipH="1">
              <a:off x="6311729" y="3608203"/>
              <a:ext cx="873880" cy="873880"/>
              <a:chOff x="264755" y="908298"/>
              <a:chExt cx="5041402" cy="5041402"/>
            </a:xfrm>
            <a:effectLst>
              <a:outerShdw blurRad="50800" dist="38100" dir="2700000" algn="tl" rotWithShape="0">
                <a:prstClr val="black">
                  <a:alpha val="40000"/>
                </a:prstClr>
              </a:outerShdw>
            </a:effectLst>
          </p:grpSpPr>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4755" y="908298"/>
                <a:ext cx="5041402" cy="5041402"/>
              </a:xfrm>
              <a:prstGeom prst="rect">
                <a:avLst/>
              </a:prstGeom>
            </p:spPr>
          </p:pic>
          <p:sp>
            <p:nvSpPr>
              <p:cNvPr id="47" name="椭圆 627"/>
              <p:cNvSpPr>
                <a:spLocks noChangeArrowheads="1"/>
              </p:cNvSpPr>
              <p:nvPr/>
            </p:nvSpPr>
            <p:spPr bwMode="auto">
              <a:xfrm>
                <a:off x="1983047" y="1592377"/>
                <a:ext cx="2828925" cy="2830513"/>
              </a:xfrm>
              <a:prstGeom prst="ellipse">
                <a:avLst/>
              </a:pr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a:ea typeface="宋体" charset="-122"/>
                  </a:defRPr>
                </a:lvl1pPr>
                <a:lvl2pPr marL="742950" indent="-285750">
                  <a:lnSpc>
                    <a:spcPct val="90000"/>
                  </a:lnSpc>
                  <a:spcBef>
                    <a:spcPts val="500"/>
                  </a:spcBef>
                  <a:buChar char="•"/>
                  <a:defRPr sz="2400">
                    <a:solidFill>
                      <a:schemeClr val="tx1"/>
                    </a:solidFill>
                    <a:latin typeface="Calibri"/>
                    <a:ea typeface="宋体" charset="-122"/>
                  </a:defRPr>
                </a:lvl2pPr>
                <a:lvl3pPr marL="1143000" indent="-228600">
                  <a:lnSpc>
                    <a:spcPct val="90000"/>
                  </a:lnSpc>
                  <a:spcBef>
                    <a:spcPts val="500"/>
                  </a:spcBef>
                  <a:buChar char="•"/>
                  <a:defRPr sz="2000">
                    <a:solidFill>
                      <a:schemeClr val="tx1"/>
                    </a:solidFill>
                    <a:latin typeface="Calibri"/>
                    <a:ea typeface="宋体" charset="-122"/>
                  </a:defRPr>
                </a:lvl3pPr>
                <a:lvl4pPr marL="1600200" indent="-228600">
                  <a:lnSpc>
                    <a:spcPct val="90000"/>
                  </a:lnSpc>
                  <a:spcBef>
                    <a:spcPts val="500"/>
                  </a:spcBef>
                  <a:buChar char="•"/>
                  <a:defRPr>
                    <a:solidFill>
                      <a:schemeClr val="tx1"/>
                    </a:solidFill>
                    <a:latin typeface="Calibri"/>
                    <a:ea typeface="宋体" charset="-122"/>
                  </a:defRPr>
                </a:lvl4pPr>
                <a:lvl5pPr marL="2057400" indent="-228600">
                  <a:lnSpc>
                    <a:spcPct val="90000"/>
                  </a:lnSpc>
                  <a:spcBef>
                    <a:spcPts val="500"/>
                  </a:spcBef>
                  <a:buChar char="•"/>
                  <a:defRPr>
                    <a:solidFill>
                      <a:schemeClr val="tx1"/>
                    </a:solidFill>
                    <a:latin typeface="Calibri"/>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a:ea typeface="宋体" charset="-122"/>
                  </a:defRPr>
                </a:lvl9pPr>
              </a:lstStyle>
              <a:p>
                <a:pPr marL="0" marR="0" lvl="0" indent="0" algn="ctr" defTabSz="457200" rtl="0" eaLnBrk="1" fontAlgn="auto" latinLnBrk="0" hangingPunct="1">
                  <a:lnSpc>
                    <a:spcPct val="100000"/>
                  </a:lnSpc>
                  <a:spcBef>
                    <a:spcPct val="0"/>
                  </a:spcBef>
                  <a:spcAft>
                    <a:spcPts val="0"/>
                  </a:spcAft>
                  <a:buClrTx/>
                  <a:buSzTx/>
                  <a:buFont typeface="Arial" charset="0"/>
                  <a:buNone/>
                  <a:defRPr/>
                </a:pPr>
                <a:endParaRPr kumimoji="0" lang="zh-CN" altLang="en-US" sz="1800" b="0" i="0" u="none" strike="noStrike" kern="1200" cap="none" spc="0" normalizeH="0" baseline="0" noProof="0">
                  <a:ln>
                    <a:noFill/>
                  </a:ln>
                  <a:solidFill>
                    <a:srgbClr val="FDFBE9"/>
                  </a:solidFill>
                  <a:effectLst/>
                  <a:uLnTx/>
                  <a:uFillTx/>
                  <a:latin typeface="Calibri"/>
                  <a:ea typeface="宋体" charset="-122"/>
                  <a:cs typeface="+mn-cs"/>
                </a:endParaRPr>
              </a:p>
            </p:txBody>
          </p:sp>
        </p:grpSp>
        <p:sp>
          <p:nvSpPr>
            <p:cNvPr id="38" name="文本框 37"/>
            <p:cNvSpPr txBox="1"/>
            <p:nvPr/>
          </p:nvSpPr>
          <p:spPr>
            <a:xfrm>
              <a:off x="5991296" y="3651192"/>
              <a:ext cx="10002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1" u="none" strike="noStrike" kern="1200" cap="none" spc="0" normalizeH="0" baseline="0" noProof="0" dirty="0" smtClean="0">
                  <a:ln>
                    <a:noFill/>
                  </a:ln>
                  <a:solidFill>
                    <a:srgbClr val="0050A0"/>
                  </a:solidFill>
                  <a:effectLst>
                    <a:outerShdw blurRad="12700" dist="12700" dir="2700000" algn="tl" rotWithShape="0">
                      <a:prstClr val="black">
                        <a:alpha val="40000"/>
                      </a:prstClr>
                    </a:outerShdw>
                  </a:effectLst>
                  <a:uLnTx/>
                  <a:uFillTx/>
                  <a:latin typeface="微软雅黑" pitchFamily="34" charset="-122"/>
                  <a:ea typeface="微软雅黑" pitchFamily="34" charset="-122"/>
                  <a:cs typeface="+mn-cs"/>
                </a:rPr>
                <a:t>02</a:t>
              </a:r>
              <a:endParaRPr kumimoji="0" lang="zh-CN" altLang="en-US" sz="2000" b="0" i="1" u="none" strike="noStrike" kern="1200" cap="none" spc="0" normalizeH="0" baseline="0" noProof="0" dirty="0">
                <a:ln>
                  <a:noFill/>
                </a:ln>
                <a:solidFill>
                  <a:srgbClr val="0050A0"/>
                </a:solidFill>
                <a:effectLst>
                  <a:outerShdw blurRad="12700" dist="12700" dir="2700000" algn="tl" rotWithShape="0">
                    <a:prstClr val="black">
                      <a:alpha val="40000"/>
                    </a:prstClr>
                  </a:outerShdw>
                </a:effectLst>
                <a:uLnTx/>
                <a:uFillTx/>
                <a:latin typeface="微软雅黑" pitchFamily="34" charset="-122"/>
                <a:ea typeface="微软雅黑" pitchFamily="34" charset="-122"/>
                <a:cs typeface="+mn-cs"/>
              </a:endParaRPr>
            </a:p>
          </p:txBody>
        </p:sp>
        <p:sp>
          <p:nvSpPr>
            <p:cNvPr id="56" name="矩形 55"/>
            <p:cNvSpPr/>
            <p:nvPr/>
          </p:nvSpPr>
          <p:spPr>
            <a:xfrm>
              <a:off x="7373873" y="4615117"/>
              <a:ext cx="3785173"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kern="100" smtClean="0">
                  <a:solidFill>
                    <a:prstClr val="black">
                      <a:lumMod val="75000"/>
                      <a:lumOff val="25000"/>
                    </a:prstClr>
                  </a:solidFill>
                  <a:latin typeface="微软雅黑" pitchFamily="34" charset="-122"/>
                  <a:ea typeface="微软雅黑" pitchFamily="34" charset="-122"/>
                  <a:cs typeface="Times New Roman" pitchFamily="18" charset="0"/>
                </a:rPr>
                <a:t>串讲部分</a:t>
              </a:r>
              <a:endParaRPr kumimoji="0" lang="zh-CN" altLang="en-US" sz="2800" b="1" i="0" u="none" strike="noStrike" kern="1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Times New Roman" pitchFamily="18" charset="0"/>
              </a:endParaRPr>
            </a:p>
          </p:txBody>
        </p:sp>
      </p:grpSp>
      <p:cxnSp>
        <p:nvCxnSpPr>
          <p:cNvPr id="12" name="直接连接符 11"/>
          <p:cNvCxnSpPr/>
          <p:nvPr/>
        </p:nvCxnSpPr>
        <p:spPr>
          <a:xfrm>
            <a:off x="5510363" y="1613262"/>
            <a:ext cx="0" cy="2920833"/>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25162" y="738265"/>
            <a:ext cx="1723549" cy="707886"/>
          </a:xfrm>
          <a:prstGeom prst="rect">
            <a:avLst/>
          </a:prstGeom>
          <a:noFill/>
        </p:spPr>
        <p:txBody>
          <a:bodyPr wrap="none" rtlCol="0">
            <a:spAutoFit/>
          </a:bodyPr>
          <a:lstStyle/>
          <a:p>
            <a:r>
              <a:rPr kumimoji="1" lang="zh-CN" altLang="en-US" sz="4000" b="1" dirty="0" smtClean="0">
                <a:solidFill>
                  <a:srgbClr val="FF0000"/>
                </a:solidFill>
              </a:rPr>
              <a:t>跟我学</a:t>
            </a:r>
            <a:endParaRPr kumimoji="1" lang="zh-CN" altLang="en-US" sz="4000" b="1" dirty="0">
              <a:solidFill>
                <a:srgbClr val="FF0000"/>
              </a:solidFill>
            </a:endParaRPr>
          </a:p>
        </p:txBody>
      </p:sp>
      <p:sp>
        <p:nvSpPr>
          <p:cNvPr id="16" name="文本框 15"/>
          <p:cNvSpPr txBox="1"/>
          <p:nvPr/>
        </p:nvSpPr>
        <p:spPr>
          <a:xfrm>
            <a:off x="10138949" y="1421415"/>
            <a:ext cx="1723549" cy="1015663"/>
          </a:xfrm>
          <a:prstGeom prst="rect">
            <a:avLst/>
          </a:prstGeom>
          <a:noFill/>
        </p:spPr>
        <p:txBody>
          <a:bodyPr wrap="none" rtlCol="0">
            <a:spAutoFit/>
          </a:bodyPr>
          <a:lstStyle/>
          <a:p>
            <a:pPr>
              <a:lnSpc>
                <a:spcPct val="150000"/>
              </a:lnSpc>
            </a:pPr>
            <a:r>
              <a:rPr kumimoji="1" lang="zh-CN" altLang="en-US" sz="2000" dirty="0" smtClean="0">
                <a:latin typeface="KaiTi" charset="-122"/>
                <a:ea typeface="KaiTi" charset="-122"/>
                <a:cs typeface="KaiTi" charset="-122"/>
              </a:rPr>
              <a:t>［选择题］</a:t>
            </a:r>
            <a:endParaRPr kumimoji="1" lang="en-US" altLang="zh-CN" sz="2000" dirty="0" smtClean="0">
              <a:latin typeface="KaiTi" charset="-122"/>
              <a:ea typeface="KaiTi" charset="-122"/>
              <a:cs typeface="KaiTi" charset="-122"/>
            </a:endParaRPr>
          </a:p>
          <a:p>
            <a:pPr>
              <a:lnSpc>
                <a:spcPct val="150000"/>
              </a:lnSpc>
            </a:pPr>
            <a:r>
              <a:rPr kumimoji="1" lang="zh-CN" altLang="en-US" sz="2000" dirty="0" smtClean="0">
                <a:latin typeface="KaiTi" charset="-122"/>
                <a:ea typeface="KaiTi" charset="-122"/>
                <a:cs typeface="KaiTi" charset="-122"/>
              </a:rPr>
              <a:t>四周十二节课</a:t>
            </a:r>
            <a:endParaRPr kumimoji="1" lang="zh-CN" altLang="en-US" sz="2000" dirty="0">
              <a:latin typeface="KaiTi" charset="-122"/>
              <a:ea typeface="KaiTi" charset="-122"/>
              <a:cs typeface="KaiTi" charset="-122"/>
            </a:endParaRPr>
          </a:p>
        </p:txBody>
      </p:sp>
      <p:sp>
        <p:nvSpPr>
          <p:cNvPr id="48" name="文本框 47"/>
          <p:cNvSpPr txBox="1"/>
          <p:nvPr/>
        </p:nvSpPr>
        <p:spPr>
          <a:xfrm>
            <a:off x="10024831" y="4734215"/>
            <a:ext cx="1467068" cy="943528"/>
          </a:xfrm>
          <a:prstGeom prst="rect">
            <a:avLst/>
          </a:prstGeom>
          <a:noFill/>
        </p:spPr>
        <p:txBody>
          <a:bodyPr wrap="none" rtlCol="0">
            <a:spAutoFit/>
          </a:bodyPr>
          <a:lstStyle/>
          <a:p>
            <a:pPr>
              <a:lnSpc>
                <a:spcPct val="150000"/>
              </a:lnSpc>
            </a:pPr>
            <a:r>
              <a:rPr kumimoji="1" lang="zh-CN" altLang="en-US" sz="2000" dirty="0" smtClean="0">
                <a:latin typeface="KaiTi" charset="-122"/>
                <a:ea typeface="KaiTi" charset="-122"/>
                <a:cs typeface="KaiTi" charset="-122"/>
              </a:rPr>
              <a:t>［简答题］</a:t>
            </a:r>
            <a:endParaRPr kumimoji="1" lang="en-US" altLang="zh-CN" sz="2000" dirty="0" smtClean="0">
              <a:latin typeface="KaiTi" charset="-122"/>
              <a:ea typeface="KaiTi" charset="-122"/>
              <a:cs typeface="KaiTi" charset="-122"/>
            </a:endParaRPr>
          </a:p>
          <a:p>
            <a:pPr>
              <a:lnSpc>
                <a:spcPct val="150000"/>
              </a:lnSpc>
            </a:pPr>
            <a:r>
              <a:rPr kumimoji="1" lang="zh-CN" altLang="en-US" sz="2000" dirty="0" smtClean="0">
                <a:latin typeface="KaiTi" charset="-122"/>
                <a:ea typeface="KaiTi" charset="-122"/>
                <a:cs typeface="KaiTi" charset="-122"/>
              </a:rPr>
              <a:t>一周三节课</a:t>
            </a:r>
            <a:endParaRPr kumimoji="1" lang="zh-CN" altLang="en-US" sz="2000" dirty="0">
              <a:latin typeface="KaiTi" charset="-122"/>
              <a:ea typeface="KaiTi" charset="-122"/>
              <a:cs typeface="KaiTi" charset="-122"/>
            </a:endParaRPr>
          </a:p>
        </p:txBody>
      </p:sp>
      <p:sp>
        <p:nvSpPr>
          <p:cNvPr id="23" name="文本框 22"/>
          <p:cNvSpPr txBox="1"/>
          <p:nvPr/>
        </p:nvSpPr>
        <p:spPr>
          <a:xfrm>
            <a:off x="5390697" y="997108"/>
            <a:ext cx="1107996" cy="461665"/>
          </a:xfrm>
          <a:prstGeom prst="rect">
            <a:avLst/>
          </a:prstGeom>
          <a:noFill/>
        </p:spPr>
        <p:txBody>
          <a:bodyPr wrap="none" rtlCol="0">
            <a:spAutoFit/>
          </a:bodyPr>
          <a:lstStyle/>
          <a:p>
            <a:r>
              <a:rPr kumimoji="1" lang="zh-CN" altLang="en-US" sz="2400" b="1" smtClean="0"/>
              <a:t>阶段一</a:t>
            </a:r>
            <a:endParaRPr kumimoji="1" lang="zh-CN" altLang="en-US" sz="2400" b="1"/>
          </a:p>
        </p:txBody>
      </p:sp>
      <p:sp>
        <p:nvSpPr>
          <p:cNvPr id="49" name="文本框 48"/>
          <p:cNvSpPr txBox="1"/>
          <p:nvPr/>
        </p:nvSpPr>
        <p:spPr>
          <a:xfrm>
            <a:off x="5417830" y="3263281"/>
            <a:ext cx="1107996" cy="461665"/>
          </a:xfrm>
          <a:prstGeom prst="rect">
            <a:avLst/>
          </a:prstGeom>
          <a:noFill/>
        </p:spPr>
        <p:txBody>
          <a:bodyPr wrap="none" rtlCol="0">
            <a:spAutoFit/>
          </a:bodyPr>
          <a:lstStyle/>
          <a:p>
            <a:r>
              <a:rPr kumimoji="1" lang="zh-CN" altLang="en-US" sz="2400" b="1" dirty="0" smtClean="0"/>
              <a:t>阶段二</a:t>
            </a:r>
            <a:endParaRPr kumimoji="1" lang="zh-CN" altLang="en-US" sz="2400" b="1" dirty="0"/>
          </a:p>
        </p:txBody>
      </p:sp>
      <p:cxnSp>
        <p:nvCxnSpPr>
          <p:cNvPr id="50" name="直接连接符 11"/>
          <p:cNvCxnSpPr/>
          <p:nvPr/>
        </p:nvCxnSpPr>
        <p:spPr>
          <a:xfrm>
            <a:off x="5510363" y="4534095"/>
            <a:ext cx="0" cy="1079296"/>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55561"/>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7644384" y="2322576"/>
            <a:ext cx="2236510" cy="1938992"/>
          </a:xfrm>
          <a:prstGeom prst="rect">
            <a:avLst/>
          </a:prstGeom>
          <a:noFill/>
        </p:spPr>
        <p:txBody>
          <a:bodyPr wrap="none" rtlCol="0">
            <a:spAutoFit/>
          </a:bodyPr>
          <a:lstStyle/>
          <a:p>
            <a:r>
              <a:rPr kumimoji="1" lang="zh-CN" altLang="en-US" sz="4000" b="1" dirty="0" smtClean="0">
                <a:solidFill>
                  <a:schemeClr val="bg1"/>
                </a:solidFill>
                <a:latin typeface="Weibei SC" charset="-122"/>
                <a:ea typeface="Weibei SC" charset="-122"/>
                <a:cs typeface="Weibei SC" charset="-122"/>
              </a:rPr>
              <a:t>雄心壮志</a:t>
            </a:r>
            <a:endParaRPr kumimoji="1" lang="en-US" altLang="zh-CN" sz="4000" b="1" dirty="0" smtClean="0">
              <a:solidFill>
                <a:schemeClr val="bg1"/>
              </a:solidFill>
              <a:latin typeface="Weibei SC" charset="-122"/>
              <a:ea typeface="Weibei SC" charset="-122"/>
              <a:cs typeface="Weibei SC" charset="-122"/>
            </a:endParaRPr>
          </a:p>
          <a:p>
            <a:endParaRPr kumimoji="1" lang="en-US" altLang="zh-CN" sz="4000" b="1" dirty="0">
              <a:solidFill>
                <a:schemeClr val="bg1"/>
              </a:solidFill>
              <a:latin typeface="Weibei SC" charset="-122"/>
              <a:ea typeface="Weibei SC" charset="-122"/>
              <a:cs typeface="Weibei SC" charset="-122"/>
            </a:endParaRPr>
          </a:p>
          <a:p>
            <a:r>
              <a:rPr kumimoji="1" lang="zh-CN" altLang="en-US" sz="4000" b="1" dirty="0" smtClean="0">
                <a:solidFill>
                  <a:schemeClr val="bg1"/>
                </a:solidFill>
                <a:latin typeface="Weibei SC" charset="-122"/>
                <a:ea typeface="Weibei SC" charset="-122"/>
                <a:cs typeface="Weibei SC" charset="-122"/>
              </a:rPr>
              <a:t>建功立业</a:t>
            </a:r>
            <a:endParaRPr kumimoji="1" lang="zh-CN" altLang="en-US" sz="4000" b="1" dirty="0">
              <a:solidFill>
                <a:schemeClr val="bg1"/>
              </a:solidFill>
              <a:latin typeface="Weibei SC" charset="-122"/>
              <a:ea typeface="Weibei SC" charset="-122"/>
              <a:cs typeface="Weibei SC" charset="-122"/>
            </a:endParaRPr>
          </a:p>
        </p:txBody>
      </p:sp>
    </p:spTree>
    <p:extLst>
      <p:ext uri="{BB962C8B-B14F-4D97-AF65-F5344CB8AC3E}">
        <p14:creationId xmlns:p14="http://schemas.microsoft.com/office/powerpoint/2010/main" val="5941087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26250"/>
          </a:xfrm>
          <a:prstGeom prst="rect">
            <a:avLst/>
          </a:prstGeom>
        </p:spPr>
      </p:pic>
      <p:sp>
        <p:nvSpPr>
          <p:cNvPr id="3" name="文本框 2"/>
          <p:cNvSpPr txBox="1"/>
          <p:nvPr/>
        </p:nvSpPr>
        <p:spPr>
          <a:xfrm>
            <a:off x="6096000" y="1466542"/>
            <a:ext cx="2749471" cy="2396233"/>
          </a:xfrm>
          <a:prstGeom prst="rect">
            <a:avLst/>
          </a:prstGeom>
          <a:noFill/>
        </p:spPr>
        <p:txBody>
          <a:bodyPr wrap="none" rtlCol="0">
            <a:spAutoFit/>
          </a:bodyPr>
          <a:lstStyle/>
          <a:p>
            <a:pPr>
              <a:lnSpc>
                <a:spcPct val="200000"/>
              </a:lnSpc>
            </a:pPr>
            <a:r>
              <a:rPr kumimoji="1" lang="zh-CN" altLang="en-US" sz="4000" b="1" dirty="0" smtClean="0">
                <a:solidFill>
                  <a:srgbClr val="FFC000"/>
                </a:solidFill>
                <a:latin typeface="Microsoft YaHei" charset="-122"/>
                <a:ea typeface="Microsoft YaHei" charset="-122"/>
                <a:cs typeface="Microsoft YaHei" charset="-122"/>
              </a:rPr>
              <a:t>瑞那市长</a:t>
            </a:r>
            <a:endParaRPr kumimoji="1" lang="en-US" altLang="zh-CN" sz="4000" b="1" dirty="0" smtClean="0">
              <a:solidFill>
                <a:srgbClr val="FFC000"/>
              </a:solidFill>
              <a:latin typeface="Microsoft YaHei" charset="-122"/>
              <a:ea typeface="Microsoft YaHei" charset="-122"/>
              <a:cs typeface="Microsoft YaHei" charset="-122"/>
            </a:endParaRPr>
          </a:p>
          <a:p>
            <a:pPr>
              <a:lnSpc>
                <a:spcPct val="200000"/>
              </a:lnSpc>
            </a:pPr>
            <a:r>
              <a:rPr kumimoji="1" lang="zh-CN" altLang="en-US" sz="4000" b="1" dirty="0" smtClean="0">
                <a:solidFill>
                  <a:srgbClr val="FFC000"/>
                </a:solidFill>
                <a:latin typeface="Microsoft YaHei" charset="-122"/>
                <a:ea typeface="Microsoft YaHei" charset="-122"/>
                <a:cs typeface="Microsoft YaHei" charset="-122"/>
              </a:rPr>
              <a:t>训斥、蔑视</a:t>
            </a:r>
            <a:endParaRPr kumimoji="1" lang="zh-CN" altLang="en-US" sz="4000" b="1" dirty="0">
              <a:solidFill>
                <a:srgbClr val="FFC000"/>
              </a:solidFill>
              <a:latin typeface="Microsoft YaHei" charset="-122"/>
              <a:ea typeface="Microsoft YaHei" charset="-122"/>
              <a:cs typeface="Microsoft YaHei" charset="-122"/>
            </a:endParaRPr>
          </a:p>
        </p:txBody>
      </p:sp>
      <p:sp>
        <p:nvSpPr>
          <p:cNvPr id="4" name="文本框 3"/>
          <p:cNvSpPr txBox="1"/>
          <p:nvPr/>
        </p:nvSpPr>
        <p:spPr>
          <a:xfrm>
            <a:off x="233464" y="3677055"/>
            <a:ext cx="2031325" cy="646331"/>
          </a:xfrm>
          <a:prstGeom prst="rect">
            <a:avLst/>
          </a:prstGeom>
          <a:noFill/>
        </p:spPr>
        <p:txBody>
          <a:bodyPr wrap="none" rtlCol="0">
            <a:spAutoFit/>
          </a:bodyPr>
          <a:lstStyle/>
          <a:p>
            <a:r>
              <a:rPr kumimoji="1" lang="zh-CN" altLang="en-US" sz="3600" b="1" smtClean="0">
                <a:solidFill>
                  <a:srgbClr val="FFC000"/>
                </a:solidFill>
                <a:latin typeface="Microsoft YaHei" charset="-122"/>
                <a:ea typeface="Microsoft YaHei" charset="-122"/>
                <a:cs typeface="Microsoft YaHei" charset="-122"/>
              </a:rPr>
              <a:t>瑞那夫人</a:t>
            </a:r>
            <a:endParaRPr kumimoji="1" lang="zh-CN" altLang="en-US" sz="3600" b="1">
              <a:solidFill>
                <a:srgbClr val="FFC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344376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4" name="文本框 3"/>
          <p:cNvSpPr txBox="1"/>
          <p:nvPr/>
        </p:nvSpPr>
        <p:spPr>
          <a:xfrm>
            <a:off x="2568103" y="2844225"/>
            <a:ext cx="2768707" cy="584775"/>
          </a:xfrm>
          <a:prstGeom prst="rect">
            <a:avLst/>
          </a:prstGeom>
          <a:noFill/>
        </p:spPr>
        <p:txBody>
          <a:bodyPr wrap="none" rtlCol="0">
            <a:spAutoFit/>
          </a:bodyPr>
          <a:lstStyle/>
          <a:p>
            <a:r>
              <a:rPr kumimoji="1" lang="zh-CN" altLang="en-US" sz="3200" b="1" smtClean="0">
                <a:solidFill>
                  <a:srgbClr val="FFC000"/>
                </a:solidFill>
                <a:latin typeface="Microsoft YaHei" charset="-122"/>
                <a:ea typeface="Microsoft YaHei" charset="-122"/>
                <a:cs typeface="Microsoft YaHei" charset="-122"/>
              </a:rPr>
              <a:t>占有 瑞那夫人</a:t>
            </a:r>
            <a:endParaRPr kumimoji="1" lang="zh-CN" altLang="en-US" sz="3200" b="1">
              <a:solidFill>
                <a:srgbClr val="FFC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17944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344400" cy="6858000"/>
          </a:xfrm>
          <a:prstGeom prst="rect">
            <a:avLst/>
          </a:prstGeom>
        </p:spPr>
      </p:pic>
      <p:sp>
        <p:nvSpPr>
          <p:cNvPr id="3" name="文本框 2"/>
          <p:cNvSpPr txBox="1"/>
          <p:nvPr/>
        </p:nvSpPr>
        <p:spPr>
          <a:xfrm>
            <a:off x="3403124" y="3801180"/>
            <a:ext cx="4801314" cy="707886"/>
          </a:xfrm>
          <a:prstGeom prst="rect">
            <a:avLst/>
          </a:prstGeom>
          <a:noFill/>
        </p:spPr>
        <p:txBody>
          <a:bodyPr wrap="none" rtlCol="0">
            <a:spAutoFit/>
          </a:bodyPr>
          <a:lstStyle/>
          <a:p>
            <a:r>
              <a:rPr kumimoji="1" lang="zh-CN" altLang="en-US" sz="4000" b="1" dirty="0" smtClean="0">
                <a:solidFill>
                  <a:srgbClr val="FFC000"/>
                </a:solidFill>
                <a:latin typeface="Weibei SC" charset="-122"/>
                <a:ea typeface="Weibei SC" charset="-122"/>
                <a:cs typeface="Weibei SC" charset="-122"/>
              </a:rPr>
              <a:t>省城</a:t>
            </a:r>
            <a:r>
              <a:rPr kumimoji="1" lang="zh-CN" altLang="en-US" sz="4000" b="1" smtClean="0">
                <a:solidFill>
                  <a:srgbClr val="FFC000"/>
                </a:solidFill>
                <a:latin typeface="Weibei SC" charset="-122"/>
                <a:ea typeface="Weibei SC" charset="-122"/>
                <a:cs typeface="Weibei SC" charset="-122"/>
              </a:rPr>
              <a:t>：贝尚松神学院</a:t>
            </a:r>
            <a:endParaRPr kumimoji="1" lang="zh-CN" altLang="en-US" sz="4000" b="1" dirty="0">
              <a:solidFill>
                <a:srgbClr val="FFC000"/>
              </a:solidFill>
              <a:latin typeface="Weibei SC" charset="-122"/>
              <a:ea typeface="Weibei SC" charset="-122"/>
              <a:cs typeface="Weibei SC" charset="-122"/>
            </a:endParaRPr>
          </a:p>
        </p:txBody>
      </p:sp>
      <p:sp>
        <p:nvSpPr>
          <p:cNvPr id="4" name="文本框 3"/>
          <p:cNvSpPr txBox="1"/>
          <p:nvPr/>
        </p:nvSpPr>
        <p:spPr>
          <a:xfrm>
            <a:off x="4294826" y="4621704"/>
            <a:ext cx="2236510" cy="707886"/>
          </a:xfrm>
          <a:prstGeom prst="rect">
            <a:avLst/>
          </a:prstGeom>
          <a:noFill/>
        </p:spPr>
        <p:txBody>
          <a:bodyPr wrap="none" rtlCol="0">
            <a:spAutoFit/>
          </a:bodyPr>
          <a:lstStyle/>
          <a:p>
            <a:r>
              <a:rPr kumimoji="1" lang="zh-CN" altLang="en-US" sz="4000" b="1" smtClean="0">
                <a:solidFill>
                  <a:srgbClr val="FFC000"/>
                </a:solidFill>
                <a:latin typeface="Weibei SC" charset="-122"/>
                <a:ea typeface="Weibei SC" charset="-122"/>
                <a:cs typeface="Weibei SC" charset="-122"/>
              </a:rPr>
              <a:t>被迫离开</a:t>
            </a:r>
            <a:endParaRPr kumimoji="1" lang="zh-CN" altLang="en-US" sz="4000" b="1"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5649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326111" cy="6858000"/>
          </a:xfrm>
          <a:prstGeom prst="rect">
            <a:avLst/>
          </a:prstGeom>
        </p:spPr>
      </p:pic>
      <p:sp>
        <p:nvSpPr>
          <p:cNvPr id="3" name="文本框 2"/>
          <p:cNvSpPr txBox="1"/>
          <p:nvPr/>
        </p:nvSpPr>
        <p:spPr>
          <a:xfrm>
            <a:off x="737746" y="3429000"/>
            <a:ext cx="4801314" cy="707886"/>
          </a:xfrm>
          <a:prstGeom prst="rect">
            <a:avLst/>
          </a:prstGeom>
          <a:noFill/>
        </p:spPr>
        <p:txBody>
          <a:bodyPr wrap="none" rtlCol="0">
            <a:spAutoFit/>
          </a:bodyPr>
          <a:lstStyle/>
          <a:p>
            <a:r>
              <a:rPr kumimoji="1" lang="zh-CN" altLang="en-US" sz="4000" b="1" dirty="0" smtClean="0">
                <a:solidFill>
                  <a:srgbClr val="FFC000"/>
                </a:solidFill>
                <a:latin typeface="Weibei SC" charset="-122"/>
                <a:ea typeface="Weibei SC" charset="-122"/>
                <a:cs typeface="Weibei SC" charset="-122"/>
              </a:rPr>
              <a:t>巴黎：玛蒂尔德小姐</a:t>
            </a:r>
            <a:endParaRPr kumimoji="1" lang="zh-CN" altLang="en-US" sz="4000" b="1" dirty="0">
              <a:solidFill>
                <a:srgbClr val="FFC000"/>
              </a:solidFill>
              <a:latin typeface="Weibei SC" charset="-122"/>
              <a:ea typeface="Weibei SC" charset="-122"/>
              <a:cs typeface="Weibei SC" charset="-122"/>
            </a:endParaRPr>
          </a:p>
        </p:txBody>
      </p:sp>
      <p:sp>
        <p:nvSpPr>
          <p:cNvPr id="4" name="文本框 3"/>
          <p:cNvSpPr txBox="1"/>
          <p:nvPr/>
        </p:nvSpPr>
        <p:spPr>
          <a:xfrm>
            <a:off x="3138403" y="4435614"/>
            <a:ext cx="2749471" cy="707886"/>
          </a:xfrm>
          <a:prstGeom prst="rect">
            <a:avLst/>
          </a:prstGeom>
          <a:noFill/>
        </p:spPr>
        <p:txBody>
          <a:bodyPr wrap="none" rtlCol="0">
            <a:spAutoFit/>
          </a:bodyPr>
          <a:lstStyle/>
          <a:p>
            <a:r>
              <a:rPr kumimoji="1" lang="zh-CN" altLang="en-US" sz="4000" b="1" dirty="0" smtClean="0">
                <a:solidFill>
                  <a:srgbClr val="FFC000"/>
                </a:solidFill>
                <a:latin typeface="Weibei SC" charset="-122"/>
                <a:ea typeface="Weibei SC" charset="-122"/>
                <a:cs typeface="Weibei SC" charset="-122"/>
              </a:rPr>
              <a:t>将军梦起步</a:t>
            </a:r>
            <a:endParaRPr kumimoji="1" lang="zh-CN" altLang="en-US" sz="4000" b="1"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148654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4592" y="0"/>
            <a:ext cx="12490704" cy="6858000"/>
          </a:xfrm>
          <a:prstGeom prst="rect">
            <a:avLst/>
          </a:prstGeom>
        </p:spPr>
      </p:pic>
      <p:sp>
        <p:nvSpPr>
          <p:cNvPr id="3" name="文本框 2"/>
          <p:cNvSpPr txBox="1"/>
          <p:nvPr/>
        </p:nvSpPr>
        <p:spPr>
          <a:xfrm>
            <a:off x="737746" y="3429000"/>
            <a:ext cx="5827236" cy="707886"/>
          </a:xfrm>
          <a:prstGeom prst="rect">
            <a:avLst/>
          </a:prstGeom>
          <a:noFill/>
        </p:spPr>
        <p:txBody>
          <a:bodyPr wrap="none" rtlCol="0">
            <a:spAutoFit/>
          </a:bodyPr>
          <a:lstStyle/>
          <a:p>
            <a:r>
              <a:rPr kumimoji="1" lang="zh-CN" altLang="en-US" sz="4000" b="1" dirty="0" smtClean="0">
                <a:solidFill>
                  <a:srgbClr val="FFC000"/>
                </a:solidFill>
                <a:latin typeface="Weibei SC" charset="-122"/>
                <a:ea typeface="Weibei SC" charset="-122"/>
                <a:cs typeface="Weibei SC" charset="-122"/>
              </a:rPr>
              <a:t>玛蒂尔德小姐喜欢上于连</a:t>
            </a:r>
            <a:endParaRPr kumimoji="1" lang="zh-CN" altLang="en-US" sz="4000" b="1"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5471836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326112" cy="6858000"/>
          </a:xfrm>
          <a:prstGeom prst="rect">
            <a:avLst/>
          </a:prstGeom>
        </p:spPr>
      </p:pic>
      <p:sp>
        <p:nvSpPr>
          <p:cNvPr id="3" name="文本框 2"/>
          <p:cNvSpPr txBox="1"/>
          <p:nvPr/>
        </p:nvSpPr>
        <p:spPr>
          <a:xfrm>
            <a:off x="192997" y="3075057"/>
            <a:ext cx="4544834" cy="707886"/>
          </a:xfrm>
          <a:prstGeom prst="rect">
            <a:avLst/>
          </a:prstGeom>
          <a:noFill/>
        </p:spPr>
        <p:txBody>
          <a:bodyPr wrap="none" rtlCol="0">
            <a:spAutoFit/>
          </a:bodyPr>
          <a:lstStyle/>
          <a:p>
            <a:r>
              <a:rPr kumimoji="1" lang="zh-CN" altLang="en-US" sz="4000" b="1" smtClean="0">
                <a:latin typeface="Weibei SC" charset="-122"/>
                <a:ea typeface="Weibei SC" charset="-122"/>
                <a:cs typeface="Weibei SC" charset="-122"/>
              </a:rPr>
              <a:t>建功立业 大梦一场</a:t>
            </a:r>
            <a:endParaRPr kumimoji="1" lang="zh-CN" altLang="en-US" sz="4000" b="1" dirty="0">
              <a:latin typeface="Weibei SC" charset="-122"/>
              <a:ea typeface="Weibei SC" charset="-122"/>
              <a:cs typeface="Weibei SC" charset="-122"/>
            </a:endParaRPr>
          </a:p>
        </p:txBody>
      </p:sp>
    </p:spTree>
    <p:extLst>
      <p:ext uri="{BB962C8B-B14F-4D97-AF65-F5344CB8AC3E}">
        <p14:creationId xmlns:p14="http://schemas.microsoft.com/office/powerpoint/2010/main" val="14275397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46304"/>
            <a:ext cx="12191999" cy="7004304"/>
          </a:xfrm>
          <a:prstGeom prst="rect">
            <a:avLst/>
          </a:prstGeom>
        </p:spPr>
      </p:pic>
      <p:sp>
        <p:nvSpPr>
          <p:cNvPr id="3" name="文本框 2"/>
          <p:cNvSpPr txBox="1"/>
          <p:nvPr/>
        </p:nvSpPr>
        <p:spPr>
          <a:xfrm>
            <a:off x="737746" y="3429000"/>
            <a:ext cx="5570756" cy="707886"/>
          </a:xfrm>
          <a:prstGeom prst="rect">
            <a:avLst/>
          </a:prstGeom>
          <a:noFill/>
        </p:spPr>
        <p:txBody>
          <a:bodyPr wrap="none" rtlCol="0">
            <a:spAutoFit/>
          </a:bodyPr>
          <a:lstStyle/>
          <a:p>
            <a:r>
              <a:rPr kumimoji="1" lang="zh-CN" altLang="en-US" sz="4000" b="1" smtClean="0">
                <a:solidFill>
                  <a:srgbClr val="FFC000"/>
                </a:solidFill>
                <a:latin typeface="Weibei SC" charset="-122"/>
                <a:ea typeface="Weibei SC" charset="-122"/>
                <a:cs typeface="Weibei SC" charset="-122"/>
              </a:rPr>
              <a:t>暗中开枪 射杀瑞那夫人</a:t>
            </a:r>
            <a:endParaRPr kumimoji="1" lang="zh-CN" altLang="en-US" sz="4000" b="1"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7117238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326111" cy="6858000"/>
          </a:xfrm>
          <a:prstGeom prst="rect">
            <a:avLst/>
          </a:prstGeom>
        </p:spPr>
      </p:pic>
      <p:sp>
        <p:nvSpPr>
          <p:cNvPr id="3" name="文本框 2"/>
          <p:cNvSpPr txBox="1"/>
          <p:nvPr/>
        </p:nvSpPr>
        <p:spPr>
          <a:xfrm>
            <a:off x="737746" y="3429000"/>
            <a:ext cx="6340197" cy="707886"/>
          </a:xfrm>
          <a:prstGeom prst="rect">
            <a:avLst/>
          </a:prstGeom>
          <a:noFill/>
        </p:spPr>
        <p:txBody>
          <a:bodyPr wrap="none" rtlCol="0">
            <a:spAutoFit/>
          </a:bodyPr>
          <a:lstStyle/>
          <a:p>
            <a:r>
              <a:rPr kumimoji="1" lang="zh-CN" altLang="en-US" sz="4000" b="1" dirty="0" smtClean="0">
                <a:solidFill>
                  <a:srgbClr val="FFC000"/>
                </a:solidFill>
                <a:latin typeface="Weibei SC" charset="-122"/>
                <a:ea typeface="Weibei SC" charset="-122"/>
                <a:cs typeface="Weibei SC" charset="-122"/>
              </a:rPr>
              <a:t>与 瑞那夫人 共度最后时光</a:t>
            </a:r>
            <a:endParaRPr kumimoji="1" lang="zh-CN" altLang="en-US" sz="4000" b="1"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9739294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6905082" y="4751961"/>
            <a:ext cx="2236510" cy="707886"/>
          </a:xfrm>
          <a:prstGeom prst="rect">
            <a:avLst/>
          </a:prstGeom>
          <a:noFill/>
        </p:spPr>
        <p:txBody>
          <a:bodyPr wrap="none" rtlCol="0">
            <a:spAutoFit/>
          </a:bodyPr>
          <a:lstStyle/>
          <a:p>
            <a:r>
              <a:rPr kumimoji="1" lang="zh-CN" altLang="en-US" sz="4000" b="1" smtClean="0">
                <a:solidFill>
                  <a:srgbClr val="FFC000"/>
                </a:solidFill>
                <a:latin typeface="Weibei SC" charset="-122"/>
                <a:ea typeface="Weibei SC" charset="-122"/>
                <a:cs typeface="Weibei SC" charset="-122"/>
              </a:rPr>
              <a:t>故事完结</a:t>
            </a:r>
            <a:endParaRPr kumimoji="1" lang="zh-CN" altLang="en-US" sz="4000" b="1"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18372973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0201" y="459244"/>
            <a:ext cx="9301843" cy="544050"/>
          </a:xfrm>
        </p:spPr>
        <p:txBody>
          <a:bodyPr>
            <a:normAutofit fontScale="90000"/>
          </a:bodyPr>
          <a:lstStyle/>
          <a:p>
            <a:r>
              <a:rPr lang="zh-CN" altLang="en-US" sz="3600" b="1" dirty="0">
                <a:solidFill>
                  <a:schemeClr val="tx1"/>
                </a:solidFill>
              </a:rPr>
              <a:t>关于考试题型</a:t>
            </a:r>
          </a:p>
        </p:txBody>
      </p:sp>
      <p:graphicFrame>
        <p:nvGraphicFramePr>
          <p:cNvPr id="4" name="表格 3"/>
          <p:cNvGraphicFramePr/>
          <p:nvPr>
            <p:custDataLst>
              <p:tags r:id="rId1"/>
            </p:custDataLst>
            <p:extLst/>
          </p:nvPr>
        </p:nvGraphicFramePr>
        <p:xfrm>
          <a:off x="1250201" y="1320565"/>
          <a:ext cx="8281988" cy="4392296"/>
        </p:xfrm>
        <a:graphic>
          <a:graphicData uri="http://schemas.openxmlformats.org/drawingml/2006/table">
            <a:tbl>
              <a:tblPr>
                <a:tableStyleId>{2D5ABB26-0587-4C30-8999-92F81FD0307C}</a:tableStyleId>
              </a:tblPr>
              <a:tblGrid>
                <a:gridCol w="2955925"/>
                <a:gridCol w="2982913"/>
                <a:gridCol w="2343150"/>
              </a:tblGrid>
              <a:tr h="73183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0" algn="ctr" eaLnBrk="1" hangingPunct="1">
                        <a:spcBef>
                          <a:spcPts val="250"/>
                        </a:spcBef>
                        <a:buNone/>
                      </a:pPr>
                      <a:r>
                        <a:rPr lang="zh-CN" altLang="x-none" sz="2800" b="1" cap="none" spc="0" dirty="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题型</a:t>
                      </a:r>
                      <a:endParaRPr lang="zh-CN" altLang="x-none" sz="2800" b="1" cap="none" spc="0" dirty="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0" algn="ctr" eaLnBrk="1" hangingPunct="1">
                        <a:spcBef>
                          <a:spcPts val="250"/>
                        </a:spcBef>
                        <a:buNone/>
                      </a:pPr>
                      <a:r>
                        <a:rPr lang="zh-CN" altLang="x-none" sz="2800" b="1" cap="none" spc="0" dirty="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题量</a:t>
                      </a:r>
                      <a:endParaRPr lang="zh-CN" altLang="x-none" sz="2800" b="1" cap="none" spc="0" dirty="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5725" lvl="0" indent="0" algn="ctr" eaLnBrk="1" hangingPunct="1">
                        <a:spcBef>
                          <a:spcPts val="250"/>
                        </a:spcBef>
                        <a:buNone/>
                      </a:pPr>
                      <a:r>
                        <a:rPr lang="zh-CN" altLang="x-none" sz="2800" b="1" cap="none" spc="0" dirty="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分值</a:t>
                      </a:r>
                      <a:endParaRPr lang="zh-CN" altLang="x-none" sz="2800" b="1" cap="none" spc="0" dirty="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73152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179070" eaLnBrk="1" hangingPunct="1">
                        <a:spcBef>
                          <a:spcPts val="150"/>
                        </a:spcBef>
                        <a:buNone/>
                      </a:pPr>
                      <a:r>
                        <a:rPr lang="zh-CN" altLang="en-US"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单选</a:t>
                      </a:r>
                      <a:endParaRPr lang="zh-CN" altLang="en-US" sz="2800" b="1"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0" algn="ctr" eaLnBrk="1" hangingPunct="1">
                        <a:spcBef>
                          <a:spcPts val="150"/>
                        </a:spcBef>
                        <a:buNone/>
                      </a:pPr>
                      <a:r>
                        <a:rPr lang="zh-CN" altLang="x-none"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1</a:t>
                      </a:r>
                      <a:r>
                        <a:rPr lang="en-US" altLang="zh-CN"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a:t>
                      </a:r>
                      <a:r>
                        <a:rPr lang="zh-CN" altLang="x-none"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×26</a:t>
                      </a:r>
                      <a:endParaRPr lang="zh-CN" altLang="x-none" sz="2800" b="1"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5725" lvl="0" indent="0" algn="ctr" eaLnBrk="1" hangingPunct="1">
                        <a:spcBef>
                          <a:spcPts val="200"/>
                        </a:spcBef>
                        <a:buNone/>
                      </a:pPr>
                      <a:r>
                        <a:rPr lang="zh-CN" altLang="x-none"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26分</a:t>
                      </a:r>
                      <a:endParaRPr lang="zh-CN" altLang="x-none" sz="2800" b="1"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73183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179070" eaLnBrk="1" hangingPunct="1">
                        <a:spcBef>
                          <a:spcPts val="250"/>
                        </a:spcBef>
                        <a:buNone/>
                      </a:pPr>
                      <a:r>
                        <a:rPr lang="zh-CN" altLang="en-US"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多选</a:t>
                      </a:r>
                      <a:endParaRPr lang="zh-CN" altLang="en-US" sz="2800" b="1"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0" algn="ctr" eaLnBrk="1" hangingPunct="1">
                        <a:spcBef>
                          <a:spcPts val="250"/>
                        </a:spcBef>
                        <a:buNone/>
                      </a:pPr>
                      <a:r>
                        <a:rPr lang="zh-CN" altLang="x-none"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2</a:t>
                      </a:r>
                      <a:r>
                        <a:rPr lang="en-US" altLang="zh-CN"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a:t>
                      </a:r>
                      <a:r>
                        <a:rPr lang="zh-CN" altLang="x-none"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×6</a:t>
                      </a:r>
                      <a:endParaRPr lang="zh-CN" altLang="x-none" sz="2800" b="1"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5725" lvl="0" indent="0" algn="ctr" eaLnBrk="1" hangingPunct="1">
                        <a:spcBef>
                          <a:spcPts val="300"/>
                        </a:spcBef>
                        <a:buNone/>
                      </a:pPr>
                      <a:r>
                        <a:rPr lang="zh-CN" altLang="x-none" sz="2800"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rPr>
                        <a:t>12分</a:t>
                      </a:r>
                      <a:endParaRPr lang="zh-CN" altLang="x-none" sz="2800" b="1" cap="none" spc="0" dirty="0">
                        <a:ln w="0"/>
                        <a:solidFill>
                          <a:srgbClr val="C00000"/>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7334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179070" eaLnBrk="1" hangingPunct="1">
                        <a:spcBef>
                          <a:spcPts val="250"/>
                        </a:spcBef>
                        <a:buNone/>
                      </a:pPr>
                      <a:r>
                        <a:rPr lang="zh-CN" altLang="en-US" sz="2800" cap="none" spc="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名词解释</a:t>
                      </a:r>
                      <a:endParaRPr lang="zh-CN" altLang="en-US" sz="2800" b="0" cap="none" spc="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0" algn="ctr" eaLnBrk="1" hangingPunct="1">
                        <a:spcBef>
                          <a:spcPts val="250"/>
                        </a:spcBef>
                        <a:buNone/>
                      </a:pPr>
                      <a:r>
                        <a:rPr lang="zh-CN" altLang="x-none" sz="2800" cap="none" spc="0" dirty="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4</a:t>
                      </a:r>
                      <a:r>
                        <a:rPr lang="en-US" altLang="zh-CN" sz="2800" cap="none" spc="0" dirty="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a:t>
                      </a:r>
                      <a:r>
                        <a:rPr lang="zh-CN" altLang="x-none" sz="2800" cap="none" spc="0" dirty="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×5</a:t>
                      </a:r>
                      <a:endParaRPr lang="zh-CN" altLang="x-none" sz="2800" b="0" cap="none" spc="0" dirty="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5725" lvl="0" indent="0" algn="ctr" eaLnBrk="1" hangingPunct="1">
                        <a:spcBef>
                          <a:spcPts val="300"/>
                        </a:spcBef>
                        <a:buNone/>
                      </a:pPr>
                      <a:r>
                        <a:rPr lang="zh-CN" altLang="x-none" sz="2800" cap="none" spc="0" dirty="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20分</a:t>
                      </a:r>
                      <a:endParaRPr lang="zh-CN" altLang="x-none" sz="2800" b="0" cap="none" spc="0" dirty="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73183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179070" eaLnBrk="1" hangingPunct="1">
                        <a:spcBef>
                          <a:spcPts val="250"/>
                        </a:spcBef>
                        <a:buNone/>
                      </a:pPr>
                      <a:r>
                        <a:rPr lang="zh-CN" altLang="en-US" sz="2800" cap="none" spc="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简答</a:t>
                      </a:r>
                      <a:endParaRPr lang="zh-CN" altLang="en-US" sz="2800" b="0" cap="none" spc="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0" algn="ctr" eaLnBrk="1" hangingPunct="1">
                        <a:spcBef>
                          <a:spcPts val="250"/>
                        </a:spcBef>
                        <a:buNone/>
                      </a:pPr>
                      <a:r>
                        <a:rPr lang="zh-CN" altLang="x-none" sz="2800" cap="none" spc="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6</a:t>
                      </a:r>
                      <a:r>
                        <a:rPr lang="en-US" altLang="zh-CN" sz="2800" cap="none" spc="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a:t>
                      </a:r>
                      <a:r>
                        <a:rPr lang="zh-CN" altLang="x-none" sz="2800" cap="none" spc="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×3</a:t>
                      </a:r>
                      <a:endParaRPr lang="zh-CN" altLang="x-none" sz="2800" b="0" cap="none" spc="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5725" lvl="0" indent="0" algn="ctr" eaLnBrk="1" hangingPunct="1">
                        <a:spcBef>
                          <a:spcPts val="300"/>
                        </a:spcBef>
                        <a:buNone/>
                      </a:pPr>
                      <a:r>
                        <a:rPr lang="zh-CN" altLang="x-none" sz="2800" cap="none" spc="0" dirty="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18分</a:t>
                      </a:r>
                      <a:endParaRPr lang="zh-CN" altLang="x-none" sz="2800" b="0" cap="none" spc="0" dirty="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73183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179070" eaLnBrk="1" hangingPunct="1">
                        <a:spcBef>
                          <a:spcPts val="250"/>
                        </a:spcBef>
                        <a:buNone/>
                      </a:pPr>
                      <a:r>
                        <a:rPr lang="zh-CN" altLang="en-US" sz="2800" cap="none" spc="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论述</a:t>
                      </a:r>
                      <a:endParaRPr lang="zh-CN" altLang="en-US" sz="2800" b="0" cap="none" spc="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4455" lvl="0" indent="0" algn="ctr" eaLnBrk="1" hangingPunct="1">
                        <a:spcBef>
                          <a:spcPts val="250"/>
                        </a:spcBef>
                        <a:buNone/>
                      </a:pPr>
                      <a:r>
                        <a:rPr lang="zh-CN" altLang="x-none" sz="2800" cap="none" spc="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12</a:t>
                      </a:r>
                      <a:r>
                        <a:rPr lang="en-US" altLang="zh-CN" sz="2800" cap="none" spc="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a:t>
                      </a:r>
                      <a:r>
                        <a:rPr lang="zh-CN" altLang="x-none" sz="2800" cap="none" spc="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×2</a:t>
                      </a:r>
                      <a:endParaRPr lang="zh-CN" altLang="x-none" sz="2800" b="0" cap="none" spc="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85725" lvl="0" indent="0" algn="ctr" eaLnBrk="1" hangingPunct="1">
                        <a:spcBef>
                          <a:spcPts val="300"/>
                        </a:spcBef>
                        <a:buNone/>
                      </a:pPr>
                      <a:r>
                        <a:rPr lang="zh-CN" altLang="x-none" sz="2800" cap="none" spc="0" dirty="0">
                          <a:ln w="0"/>
                          <a:effectLst>
                            <a:outerShdw blurRad="38100" dist="19050" dir="2700000" algn="tl" rotWithShape="0">
                              <a:schemeClr val="dk1">
                                <a:alpha val="40000"/>
                              </a:schemeClr>
                            </a:outerShdw>
                          </a:effectLst>
                          <a:latin typeface="Microsoft YaHei" charset="-122"/>
                          <a:ea typeface="Microsoft YaHei" charset="-122"/>
                          <a:cs typeface="Microsoft YaHei" charset="-122"/>
                        </a:rPr>
                        <a:t>24分</a:t>
                      </a:r>
                      <a:endParaRPr lang="zh-CN" altLang="x-none" sz="2800" b="0" cap="none" spc="0" dirty="0">
                        <a:ln w="0"/>
                        <a:solidFill>
                          <a:schemeClr val="tx1"/>
                        </a:solidFill>
                        <a:effectLst>
                          <a:outerShdw blurRad="38100" dist="19050" dir="2700000" algn="tl" rotWithShape="0">
                            <a:schemeClr val="dk1">
                              <a:alpha val="40000"/>
                            </a:schemeClr>
                          </a:outerShdw>
                        </a:effectLst>
                        <a:latin typeface="Microsoft YaHei" charset="-122"/>
                        <a:ea typeface="Microsoft YaHei" charset="-122"/>
                        <a:cs typeface="Microsoft YaHei"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20613047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10561638" cy="293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3.</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红与黑</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的于连形象</a:t>
            </a:r>
            <a:r>
              <a:rPr kumimoji="1" lang="zh-CN" altLang="en-US" sz="2400" b="1" dirty="0" smtClean="0">
                <a:solidFill>
                  <a:srgbClr val="00B050"/>
                </a:solidFill>
                <a:latin typeface="Microsoft YaHei" charset="-122"/>
                <a:ea typeface="Microsoft YaHei" charset="-122"/>
                <a:cs typeface="Microsoft YaHei" charset="-122"/>
              </a:rPr>
              <a:t>［简答］</a:t>
            </a:r>
            <a:endParaRPr lang="en-US" altLang="zh-CN" sz="2400" dirty="0" smtClean="0">
              <a:solidFill>
                <a:srgbClr val="00B050"/>
              </a:solidFill>
              <a:latin typeface="Microsoft YaHei" charset="-122"/>
              <a:ea typeface="Microsoft YaHei" charset="-122"/>
              <a:cs typeface="Microsoft YaHei" charset="-122"/>
            </a:endParaRPr>
          </a:p>
          <a:p>
            <a:pPr>
              <a:lnSpc>
                <a:spcPct val="200000"/>
              </a:lnSpc>
              <a:buFont typeface="Arial" charset="0"/>
              <a:buNone/>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）于连</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索雷尔是斯丹达尔小说</a:t>
            </a:r>
            <a:r>
              <a:rPr lang="en-US" altLang="zh-CN" sz="2400" dirty="0">
                <a:solidFill>
                  <a:srgbClr val="C00000"/>
                </a:solidFill>
                <a:latin typeface="Microsoft YaHei" charset="-122"/>
                <a:ea typeface="Microsoft YaHei" charset="-122"/>
                <a:cs typeface="Microsoft YaHei" charset="-122"/>
              </a:rPr>
              <a:t>《</a:t>
            </a:r>
            <a:r>
              <a:rPr lang="zh-CN" altLang="en-US" sz="2400" dirty="0">
                <a:solidFill>
                  <a:srgbClr val="C00000"/>
                </a:solidFill>
                <a:latin typeface="Microsoft YaHei" charset="-122"/>
                <a:ea typeface="Microsoft YaHei" charset="-122"/>
                <a:cs typeface="Microsoft YaHei" charset="-122"/>
              </a:rPr>
              <a:t>红与黑</a:t>
            </a:r>
            <a:r>
              <a:rPr lang="en-US" altLang="zh-CN" sz="2400" dirty="0">
                <a:solidFill>
                  <a:srgbClr val="C00000"/>
                </a:solidFill>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的主人公。 </a:t>
            </a:r>
          </a:p>
          <a:p>
            <a:pPr>
              <a:lnSpc>
                <a:spcPct val="200000"/>
              </a:lnSpc>
              <a:buFont typeface="Arial" charset="0"/>
              <a:buNone/>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）他拥有既</a:t>
            </a:r>
            <a:r>
              <a:rPr lang="zh-CN" altLang="en-US" sz="2400" dirty="0">
                <a:solidFill>
                  <a:srgbClr val="C00000"/>
                </a:solidFill>
                <a:latin typeface="Microsoft YaHei" charset="-122"/>
                <a:ea typeface="Microsoft YaHei" charset="-122"/>
                <a:cs typeface="Microsoft YaHei" charset="-122"/>
              </a:rPr>
              <a:t>反抗又妥协</a:t>
            </a:r>
            <a:r>
              <a:rPr lang="zh-CN" altLang="en-US" sz="2400" dirty="0">
                <a:latin typeface="Microsoft YaHei" charset="-122"/>
                <a:ea typeface="Microsoft YaHei" charset="-122"/>
                <a:cs typeface="Microsoft YaHei" charset="-122"/>
              </a:rPr>
              <a:t>，既</a:t>
            </a:r>
            <a:r>
              <a:rPr lang="zh-CN" altLang="en-US" sz="2400" dirty="0">
                <a:solidFill>
                  <a:srgbClr val="C00000"/>
                </a:solidFill>
                <a:latin typeface="Microsoft YaHei" charset="-122"/>
                <a:ea typeface="Microsoft YaHei" charset="-122"/>
                <a:cs typeface="Microsoft YaHei" charset="-122"/>
              </a:rPr>
              <a:t>真诚又虚伪</a:t>
            </a:r>
            <a:r>
              <a:rPr lang="zh-CN" altLang="en-US" sz="2400" dirty="0">
                <a:latin typeface="Microsoft YaHei" charset="-122"/>
                <a:ea typeface="Microsoft YaHei" charset="-122"/>
                <a:cs typeface="Microsoft YaHei" charset="-122"/>
              </a:rPr>
              <a:t>的复杂性格。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）他是</a:t>
            </a:r>
            <a:r>
              <a:rPr lang="zh-CN" altLang="en-US" sz="2400" dirty="0">
                <a:solidFill>
                  <a:srgbClr val="C00000"/>
                </a:solidFill>
                <a:latin typeface="Microsoft YaHei" charset="-122"/>
                <a:ea typeface="Microsoft YaHei" charset="-122"/>
                <a:cs typeface="Microsoft YaHei" charset="-122"/>
              </a:rPr>
              <a:t>小资产阶级知识分子</a:t>
            </a:r>
            <a:r>
              <a:rPr lang="zh-CN" altLang="en-US" sz="2400" dirty="0">
                <a:latin typeface="Microsoft YaHei" charset="-122"/>
                <a:ea typeface="Microsoft YaHei" charset="-122"/>
                <a:cs typeface="Microsoft YaHei" charset="-122"/>
              </a:rPr>
              <a:t>个人奋斗的典型。</a:t>
            </a:r>
          </a:p>
        </p:txBody>
      </p:sp>
      <p:pic>
        <p:nvPicPr>
          <p:cNvPr id="5" name="图片 4"/>
          <p:cNvPicPr>
            <a:picLocks noChangeAspect="1"/>
          </p:cNvPicPr>
          <p:nvPr/>
        </p:nvPicPr>
        <p:blipFill>
          <a:blip r:embed="rId2"/>
          <a:stretch>
            <a:fillRect/>
          </a:stretch>
        </p:blipFill>
        <p:spPr>
          <a:xfrm>
            <a:off x="9953992" y="347663"/>
            <a:ext cx="2238008" cy="1772967"/>
          </a:xfrm>
          <a:prstGeom prst="rect">
            <a:avLst/>
          </a:prstGeom>
        </p:spPr>
      </p:pic>
      <p:pic>
        <p:nvPicPr>
          <p:cNvPr id="2" name="图片 1"/>
          <p:cNvPicPr>
            <a:picLocks noChangeAspect="1"/>
          </p:cNvPicPr>
          <p:nvPr/>
        </p:nvPicPr>
        <p:blipFill>
          <a:blip r:embed="rId3"/>
          <a:stretch>
            <a:fillRect/>
          </a:stretch>
        </p:blipFill>
        <p:spPr>
          <a:xfrm>
            <a:off x="7776800" y="3574268"/>
            <a:ext cx="4007213" cy="2561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80505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105616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4.</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红与黑</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的象征意义</a:t>
            </a:r>
            <a:r>
              <a:rPr kumimoji="1" lang="zh-CN" altLang="en-US" sz="2400" b="1" dirty="0" smtClean="0">
                <a:solidFill>
                  <a:srgbClr val="00B050"/>
                </a:solidFill>
                <a:latin typeface="Microsoft YaHei" charset="-122"/>
                <a:ea typeface="Microsoft YaHei" charset="-122"/>
                <a:cs typeface="Microsoft YaHei" charset="-122"/>
              </a:rPr>
              <a:t>［简答］</a:t>
            </a:r>
            <a:endParaRPr lang="en-US" altLang="zh-CN" sz="2400" dirty="0" smtClean="0">
              <a:solidFill>
                <a:srgbClr val="00B050"/>
              </a:solidFill>
              <a:latin typeface="Microsoft YaHei" charset="-122"/>
              <a:ea typeface="Microsoft YaHei" charset="-122"/>
              <a:cs typeface="Microsoft YaHei" charset="-122"/>
            </a:endParaRPr>
          </a:p>
          <a:p>
            <a:pPr marL="342900" indent="-342900">
              <a:lnSpc>
                <a:spcPct val="150000"/>
              </a:lnSpc>
              <a:buFont typeface="Wingdings" charset="2"/>
              <a:buChar char="Ø"/>
            </a:pPr>
            <a:r>
              <a:rPr lang="zh-CN" altLang="en-US" sz="2400" dirty="0" smtClean="0">
                <a:latin typeface="Microsoft YaHei" charset="-122"/>
                <a:ea typeface="Microsoft YaHei" charset="-122"/>
                <a:cs typeface="Microsoft YaHei" charset="-122"/>
                <a:sym typeface="宋体" charset="-122"/>
              </a:rPr>
              <a:t>国家层面：</a:t>
            </a:r>
            <a:endParaRPr lang="en-US" altLang="zh-CN" sz="2400" dirty="0" smtClean="0">
              <a:latin typeface="Microsoft YaHei" charset="-122"/>
              <a:ea typeface="Microsoft YaHei" charset="-122"/>
              <a:cs typeface="Microsoft YaHei" charset="-122"/>
              <a:sym typeface="宋体" charset="-122"/>
            </a:endParaRPr>
          </a:p>
          <a:p>
            <a:pPr>
              <a:lnSpc>
                <a:spcPct val="150000"/>
              </a:lnSpc>
            </a:pPr>
            <a:r>
              <a:rPr lang="en-US" altLang="zh-CN" sz="2400" dirty="0" smtClean="0">
                <a:latin typeface="Microsoft YaHei" charset="-122"/>
                <a:ea typeface="Microsoft YaHei" charset="-122"/>
                <a:cs typeface="Microsoft YaHei" charset="-122"/>
                <a:sym typeface="宋体" charset="-122"/>
              </a:rPr>
              <a:t>“</a:t>
            </a:r>
            <a:r>
              <a:rPr lang="en-US" altLang="zh-CN" sz="2400" b="1" dirty="0">
                <a:solidFill>
                  <a:srgbClr val="C00000"/>
                </a:solidFill>
                <a:latin typeface="Microsoft YaHei" charset="-122"/>
                <a:ea typeface="Microsoft YaHei" charset="-122"/>
                <a:cs typeface="Microsoft YaHei" charset="-122"/>
                <a:sym typeface="宋体" charset="-122"/>
              </a:rPr>
              <a:t>红</a:t>
            </a:r>
            <a:r>
              <a:rPr lang="en-US" altLang="zh-CN" sz="2400" dirty="0">
                <a:latin typeface="Microsoft YaHei" charset="-122"/>
                <a:ea typeface="Microsoft YaHei" charset="-122"/>
                <a:cs typeface="Microsoft YaHei" charset="-122"/>
                <a:sym typeface="宋体" charset="-122"/>
              </a:rPr>
              <a:t>”——拿破仑时代，法国</a:t>
            </a:r>
            <a:r>
              <a:rPr lang="en-US" altLang="zh-CN" sz="2400" dirty="0">
                <a:solidFill>
                  <a:srgbClr val="0070C0"/>
                </a:solidFill>
                <a:latin typeface="Microsoft YaHei" charset="-122"/>
                <a:ea typeface="Microsoft YaHei" charset="-122"/>
                <a:cs typeface="Microsoft YaHei" charset="-122"/>
                <a:sym typeface="宋体" charset="-122"/>
              </a:rPr>
              <a:t>资产阶级革命</a:t>
            </a:r>
            <a:r>
              <a:rPr lang="en-US" altLang="zh-CN" sz="2400" dirty="0">
                <a:latin typeface="Microsoft YaHei" charset="-122"/>
                <a:ea typeface="Microsoft YaHei" charset="-122"/>
                <a:cs typeface="Microsoft YaHei" charset="-122"/>
                <a:sym typeface="宋体" charset="-122"/>
              </a:rPr>
              <a:t>的热血和丰功伟绩；</a:t>
            </a:r>
          </a:p>
          <a:p>
            <a:pPr>
              <a:lnSpc>
                <a:spcPct val="150000"/>
              </a:lnSpc>
            </a:pPr>
            <a:r>
              <a:rPr lang="en-US" altLang="zh-CN" sz="2400" dirty="0">
                <a:latin typeface="Microsoft YaHei" charset="-122"/>
                <a:ea typeface="Microsoft YaHei" charset="-122"/>
                <a:cs typeface="Microsoft YaHei" charset="-122"/>
                <a:sym typeface="宋体" charset="-122"/>
              </a:rPr>
              <a:t>“</a:t>
            </a:r>
            <a:r>
              <a:rPr lang="en-US" altLang="zh-CN" sz="2400" b="1" dirty="0">
                <a:latin typeface="Microsoft YaHei" charset="-122"/>
                <a:ea typeface="Microsoft YaHei" charset="-122"/>
                <a:cs typeface="Microsoft YaHei" charset="-122"/>
                <a:sym typeface="宋体" charset="-122"/>
              </a:rPr>
              <a:t>黑</a:t>
            </a:r>
            <a:r>
              <a:rPr lang="en-US" altLang="zh-CN" sz="2400" dirty="0">
                <a:latin typeface="Microsoft YaHei" charset="-122"/>
                <a:ea typeface="Microsoft YaHei" charset="-122"/>
                <a:cs typeface="Microsoft YaHei" charset="-122"/>
                <a:sym typeface="宋体" charset="-122"/>
              </a:rPr>
              <a:t>”——复辟时期的</a:t>
            </a:r>
            <a:r>
              <a:rPr lang="en-US" altLang="zh-CN" sz="2400" dirty="0">
                <a:solidFill>
                  <a:srgbClr val="0070C0"/>
                </a:solidFill>
                <a:latin typeface="Microsoft YaHei" charset="-122"/>
                <a:ea typeface="Microsoft YaHei" charset="-122"/>
                <a:cs typeface="Microsoft YaHei" charset="-122"/>
                <a:sym typeface="宋体" charset="-122"/>
              </a:rPr>
              <a:t>王朝和教会</a:t>
            </a:r>
            <a:r>
              <a:rPr lang="en-US" altLang="zh-CN" sz="2400" dirty="0">
                <a:latin typeface="Microsoft YaHei" charset="-122"/>
                <a:ea typeface="Microsoft YaHei" charset="-122"/>
                <a:cs typeface="Microsoft YaHei" charset="-122"/>
                <a:sym typeface="宋体" charset="-122"/>
              </a:rPr>
              <a:t>的黑暗统治</a:t>
            </a:r>
            <a:r>
              <a:rPr lang="en-US" altLang="zh-CN" sz="2400" dirty="0" smtClean="0">
                <a:latin typeface="Microsoft YaHei" charset="-122"/>
                <a:ea typeface="Microsoft YaHei" charset="-122"/>
                <a:cs typeface="Microsoft YaHei" charset="-122"/>
                <a:sym typeface="宋体" charset="-122"/>
              </a:rPr>
              <a:t>。</a:t>
            </a:r>
            <a:endParaRPr lang="en-US" altLang="zh-CN" sz="24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stretch>
            <a:fillRect/>
          </a:stretch>
        </p:blipFill>
        <p:spPr>
          <a:xfrm>
            <a:off x="9953992" y="347663"/>
            <a:ext cx="2238008" cy="1772967"/>
          </a:xfrm>
          <a:prstGeom prst="rect">
            <a:avLst/>
          </a:prstGeom>
        </p:spPr>
      </p:pic>
      <p:pic>
        <p:nvPicPr>
          <p:cNvPr id="6" name="图片 5"/>
          <p:cNvPicPr>
            <a:picLocks noChangeAspect="1"/>
          </p:cNvPicPr>
          <p:nvPr/>
        </p:nvPicPr>
        <p:blipFill>
          <a:blip r:embed="rId3"/>
          <a:stretch>
            <a:fillRect/>
          </a:stretch>
        </p:blipFill>
        <p:spPr>
          <a:xfrm>
            <a:off x="7776800" y="3574268"/>
            <a:ext cx="4007213" cy="2561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7030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1056163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4.</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红与黑</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的象征意义</a:t>
            </a:r>
            <a:r>
              <a:rPr kumimoji="1" lang="zh-CN" altLang="en-US" sz="2400" b="1" dirty="0" smtClean="0">
                <a:solidFill>
                  <a:srgbClr val="00B050"/>
                </a:solidFill>
                <a:latin typeface="Microsoft YaHei" charset="-122"/>
                <a:ea typeface="Microsoft YaHei" charset="-122"/>
                <a:cs typeface="Microsoft YaHei" charset="-122"/>
              </a:rPr>
              <a:t>［简答］</a:t>
            </a:r>
            <a:endParaRPr lang="en-US" altLang="zh-CN" sz="2400" dirty="0" smtClean="0">
              <a:solidFill>
                <a:srgbClr val="00B050"/>
              </a:solidFill>
              <a:latin typeface="Microsoft YaHei" charset="-122"/>
              <a:ea typeface="Microsoft YaHei" charset="-122"/>
              <a:cs typeface="Microsoft YaHei" charset="-122"/>
            </a:endParaRPr>
          </a:p>
          <a:p>
            <a:pPr marL="342900" indent="-342900">
              <a:lnSpc>
                <a:spcPct val="150000"/>
              </a:lnSpc>
              <a:buFont typeface="Wingdings" charset="2"/>
              <a:buChar char="Ø"/>
            </a:pPr>
            <a:r>
              <a:rPr lang="zh-CN" altLang="en-US" sz="2400" dirty="0" smtClean="0">
                <a:latin typeface="Microsoft YaHei" charset="-122"/>
                <a:ea typeface="Microsoft YaHei" charset="-122"/>
                <a:cs typeface="Microsoft YaHei" charset="-122"/>
                <a:sym typeface="宋体" charset="-122"/>
              </a:rPr>
              <a:t>国家层面：</a:t>
            </a:r>
            <a:endParaRPr lang="en-US" altLang="zh-CN" sz="2400" dirty="0" smtClean="0">
              <a:latin typeface="Microsoft YaHei" charset="-122"/>
              <a:ea typeface="Microsoft YaHei" charset="-122"/>
              <a:cs typeface="Microsoft YaHei" charset="-122"/>
              <a:sym typeface="宋体" charset="-122"/>
            </a:endParaRPr>
          </a:p>
          <a:p>
            <a:pPr>
              <a:lnSpc>
                <a:spcPct val="150000"/>
              </a:lnSpc>
            </a:pPr>
            <a:r>
              <a:rPr lang="en-US" altLang="zh-CN" sz="2400" dirty="0" smtClean="0">
                <a:latin typeface="Microsoft YaHei" charset="-122"/>
                <a:ea typeface="Microsoft YaHei" charset="-122"/>
                <a:cs typeface="Microsoft YaHei" charset="-122"/>
                <a:sym typeface="宋体" charset="-122"/>
              </a:rPr>
              <a:t>“</a:t>
            </a:r>
            <a:r>
              <a:rPr lang="en-US" altLang="zh-CN" sz="2400" b="1" dirty="0">
                <a:solidFill>
                  <a:srgbClr val="C00000"/>
                </a:solidFill>
                <a:latin typeface="Microsoft YaHei" charset="-122"/>
                <a:ea typeface="Microsoft YaHei" charset="-122"/>
                <a:cs typeface="Microsoft YaHei" charset="-122"/>
                <a:sym typeface="宋体" charset="-122"/>
              </a:rPr>
              <a:t>红</a:t>
            </a:r>
            <a:r>
              <a:rPr lang="en-US" altLang="zh-CN" sz="2400" dirty="0">
                <a:latin typeface="Microsoft YaHei" charset="-122"/>
                <a:ea typeface="Microsoft YaHei" charset="-122"/>
                <a:cs typeface="Microsoft YaHei" charset="-122"/>
                <a:sym typeface="宋体" charset="-122"/>
              </a:rPr>
              <a:t>”——拿破仑时代，法国</a:t>
            </a:r>
            <a:r>
              <a:rPr lang="en-US" altLang="zh-CN" sz="2400" dirty="0">
                <a:solidFill>
                  <a:srgbClr val="C00000"/>
                </a:solidFill>
                <a:latin typeface="Microsoft YaHei" charset="-122"/>
                <a:ea typeface="Microsoft YaHei" charset="-122"/>
                <a:cs typeface="Microsoft YaHei" charset="-122"/>
                <a:sym typeface="宋体" charset="-122"/>
              </a:rPr>
              <a:t>资产阶级革命</a:t>
            </a:r>
            <a:r>
              <a:rPr lang="en-US" altLang="zh-CN" sz="2400" dirty="0">
                <a:latin typeface="Microsoft YaHei" charset="-122"/>
                <a:ea typeface="Microsoft YaHei" charset="-122"/>
                <a:cs typeface="Microsoft YaHei" charset="-122"/>
                <a:sym typeface="宋体" charset="-122"/>
              </a:rPr>
              <a:t>的热血和丰功伟绩；</a:t>
            </a:r>
          </a:p>
          <a:p>
            <a:pPr>
              <a:lnSpc>
                <a:spcPct val="150000"/>
              </a:lnSpc>
            </a:pPr>
            <a:r>
              <a:rPr lang="en-US" altLang="zh-CN" sz="2400" dirty="0">
                <a:latin typeface="Microsoft YaHei" charset="-122"/>
                <a:ea typeface="Microsoft YaHei" charset="-122"/>
                <a:cs typeface="Microsoft YaHei" charset="-122"/>
                <a:sym typeface="宋体" charset="-122"/>
              </a:rPr>
              <a:t>“</a:t>
            </a:r>
            <a:r>
              <a:rPr lang="en-US" altLang="zh-CN" sz="2400" b="1" dirty="0">
                <a:latin typeface="Microsoft YaHei" charset="-122"/>
                <a:ea typeface="Microsoft YaHei" charset="-122"/>
                <a:cs typeface="Microsoft YaHei" charset="-122"/>
                <a:sym typeface="宋体" charset="-122"/>
              </a:rPr>
              <a:t>黑</a:t>
            </a:r>
            <a:r>
              <a:rPr lang="en-US" altLang="zh-CN" sz="2400" dirty="0">
                <a:latin typeface="Microsoft YaHei" charset="-122"/>
                <a:ea typeface="Microsoft YaHei" charset="-122"/>
                <a:cs typeface="Microsoft YaHei" charset="-122"/>
                <a:sym typeface="宋体" charset="-122"/>
              </a:rPr>
              <a:t>”——复辟时期的</a:t>
            </a:r>
            <a:r>
              <a:rPr lang="en-US" altLang="zh-CN" sz="2400" b="1" dirty="0">
                <a:latin typeface="Microsoft YaHei" charset="-122"/>
                <a:ea typeface="Microsoft YaHei" charset="-122"/>
                <a:cs typeface="Microsoft YaHei" charset="-122"/>
                <a:sym typeface="宋体" charset="-122"/>
              </a:rPr>
              <a:t>王朝和教会</a:t>
            </a:r>
            <a:r>
              <a:rPr lang="en-US" altLang="zh-CN" sz="2400" dirty="0">
                <a:latin typeface="Microsoft YaHei" charset="-122"/>
                <a:ea typeface="Microsoft YaHei" charset="-122"/>
                <a:cs typeface="Microsoft YaHei" charset="-122"/>
                <a:sym typeface="宋体" charset="-122"/>
              </a:rPr>
              <a:t>的黑暗统治。</a:t>
            </a:r>
            <a:endParaRPr lang="en-US" altLang="zh-CN" sz="2400" dirty="0">
              <a:latin typeface="Microsoft YaHei" charset="-122"/>
              <a:ea typeface="Microsoft YaHei" charset="-122"/>
              <a:cs typeface="Microsoft YaHei" charset="-122"/>
            </a:endParaRPr>
          </a:p>
          <a:p>
            <a:pPr marL="342900" indent="-342900">
              <a:lnSpc>
                <a:spcPct val="150000"/>
              </a:lnSpc>
              <a:buFont typeface="Wingdings" charset="2"/>
              <a:buChar char="Ø"/>
            </a:pPr>
            <a:r>
              <a:rPr lang="zh-CN" altLang="en-US" sz="2400" dirty="0" smtClean="0">
                <a:latin typeface="Microsoft YaHei" charset="-122"/>
                <a:ea typeface="Microsoft YaHei" charset="-122"/>
                <a:cs typeface="Microsoft YaHei" charset="-122"/>
                <a:sym typeface="宋体" charset="-122"/>
              </a:rPr>
              <a:t>个人层面</a:t>
            </a:r>
            <a:endParaRPr lang="zh-CN" altLang="en-US" sz="2400" dirty="0">
              <a:latin typeface="Microsoft YaHei" charset="-122"/>
              <a:ea typeface="Microsoft YaHei" charset="-122"/>
              <a:cs typeface="Microsoft YaHei" charset="-122"/>
              <a:sym typeface="宋体" charset="-122"/>
            </a:endParaRPr>
          </a:p>
          <a:p>
            <a:pPr>
              <a:lnSpc>
                <a:spcPct val="150000"/>
              </a:lnSpc>
            </a:pPr>
            <a:r>
              <a:rPr lang="en-US" altLang="zh-CN" sz="2400" dirty="0">
                <a:latin typeface="Microsoft YaHei" charset="-122"/>
                <a:ea typeface="Microsoft YaHei" charset="-122"/>
                <a:cs typeface="Microsoft YaHei" charset="-122"/>
                <a:sym typeface="宋体" charset="-122"/>
              </a:rPr>
              <a:t>“</a:t>
            </a:r>
            <a:r>
              <a:rPr lang="en-US" altLang="zh-CN" sz="2400" b="1" dirty="0">
                <a:solidFill>
                  <a:srgbClr val="C00000"/>
                </a:solidFill>
                <a:latin typeface="Microsoft YaHei" charset="-122"/>
                <a:ea typeface="Microsoft YaHei" charset="-122"/>
                <a:cs typeface="Microsoft YaHei" charset="-122"/>
                <a:sym typeface="宋体" charset="-122"/>
              </a:rPr>
              <a:t>红</a:t>
            </a:r>
            <a:r>
              <a:rPr lang="en-US" altLang="zh-CN" sz="2400" dirty="0">
                <a:latin typeface="Microsoft YaHei" charset="-122"/>
                <a:ea typeface="Microsoft YaHei" charset="-122"/>
                <a:cs typeface="Microsoft YaHei" charset="-122"/>
                <a:sym typeface="宋体" charset="-122"/>
              </a:rPr>
              <a:t>”——有抱负有才华的于连</a:t>
            </a:r>
            <a:r>
              <a:rPr lang="zh-CN" altLang="en-US" sz="2400" dirty="0">
                <a:latin typeface="Microsoft YaHei" charset="-122"/>
                <a:ea typeface="Microsoft YaHei" charset="-122"/>
                <a:cs typeface="Microsoft YaHei" charset="-122"/>
                <a:sym typeface="宋体" charset="-122"/>
              </a:rPr>
              <a:t>，</a:t>
            </a:r>
            <a:r>
              <a:rPr lang="en-US" altLang="zh-CN" sz="2400" dirty="0">
                <a:latin typeface="Microsoft YaHei" charset="-122"/>
                <a:ea typeface="Microsoft YaHei" charset="-122"/>
                <a:cs typeface="Microsoft YaHei" charset="-122"/>
                <a:sym typeface="宋体" charset="-122"/>
              </a:rPr>
              <a:t>希望</a:t>
            </a:r>
            <a:r>
              <a:rPr lang="en-US" altLang="zh-CN" sz="2400" dirty="0">
                <a:solidFill>
                  <a:srgbClr val="C00000"/>
                </a:solidFill>
                <a:latin typeface="Microsoft YaHei" charset="-122"/>
                <a:ea typeface="Microsoft YaHei" charset="-122"/>
                <a:cs typeface="Microsoft YaHei" charset="-122"/>
                <a:sym typeface="宋体" charset="-122"/>
              </a:rPr>
              <a:t>立功战场而升将军</a:t>
            </a:r>
            <a:r>
              <a:rPr lang="en-US" altLang="zh-CN" sz="2400" dirty="0">
                <a:latin typeface="Microsoft YaHei" charset="-122"/>
                <a:ea typeface="Microsoft YaHei" charset="-122"/>
                <a:cs typeface="Microsoft YaHei" charset="-122"/>
                <a:sym typeface="宋体" charset="-122"/>
              </a:rPr>
              <a:t>的愿望</a:t>
            </a:r>
            <a:r>
              <a:rPr lang="en-US" altLang="zh-CN" sz="2400" dirty="0" smtClean="0">
                <a:latin typeface="Microsoft YaHei" charset="-122"/>
                <a:ea typeface="Microsoft YaHei" charset="-122"/>
                <a:cs typeface="Microsoft YaHei" charset="-122"/>
                <a:sym typeface="宋体" charset="-122"/>
              </a:rPr>
              <a:t>；</a:t>
            </a:r>
          </a:p>
          <a:p>
            <a:pPr>
              <a:lnSpc>
                <a:spcPct val="150000"/>
              </a:lnSpc>
            </a:pPr>
            <a:r>
              <a:rPr lang="en-US" altLang="zh-CN" sz="2400" dirty="0" smtClean="0">
                <a:latin typeface="Microsoft YaHei" charset="-122"/>
                <a:ea typeface="Microsoft YaHei" charset="-122"/>
                <a:cs typeface="Microsoft YaHei" charset="-122"/>
                <a:sym typeface="宋体" charset="-122"/>
              </a:rPr>
              <a:t>“</a:t>
            </a:r>
            <a:r>
              <a:rPr lang="en-US" altLang="zh-CN" sz="2400" b="1" dirty="0">
                <a:latin typeface="Microsoft YaHei" charset="-122"/>
                <a:ea typeface="Microsoft YaHei" charset="-122"/>
                <a:cs typeface="Microsoft YaHei" charset="-122"/>
                <a:sym typeface="宋体" charset="-122"/>
              </a:rPr>
              <a:t>黑</a:t>
            </a:r>
            <a:r>
              <a:rPr lang="en-US" altLang="zh-CN" sz="2400" dirty="0">
                <a:latin typeface="Microsoft YaHei" charset="-122"/>
                <a:ea typeface="Microsoft YaHei" charset="-122"/>
                <a:cs typeface="Microsoft YaHei" charset="-122"/>
                <a:sym typeface="宋体" charset="-122"/>
              </a:rPr>
              <a:t>”——于连希望通过披上</a:t>
            </a:r>
            <a:r>
              <a:rPr lang="en-US" altLang="zh-CN" sz="2400" b="1" dirty="0">
                <a:latin typeface="Microsoft YaHei" charset="-122"/>
                <a:ea typeface="Microsoft YaHei" charset="-122"/>
                <a:cs typeface="Microsoft YaHei" charset="-122"/>
                <a:sym typeface="宋体" charset="-122"/>
              </a:rPr>
              <a:t>教士的黑袍</a:t>
            </a:r>
            <a:r>
              <a:rPr lang="en-US" altLang="zh-CN" sz="2400" dirty="0">
                <a:latin typeface="Microsoft YaHei" charset="-122"/>
                <a:ea typeface="Microsoft YaHei" charset="-122"/>
                <a:cs typeface="Microsoft YaHei" charset="-122"/>
                <a:sym typeface="宋体" charset="-122"/>
              </a:rPr>
              <a:t>跻身上层社会。</a:t>
            </a:r>
          </a:p>
        </p:txBody>
      </p:sp>
      <p:pic>
        <p:nvPicPr>
          <p:cNvPr id="5" name="图片 4"/>
          <p:cNvPicPr>
            <a:picLocks noChangeAspect="1"/>
          </p:cNvPicPr>
          <p:nvPr/>
        </p:nvPicPr>
        <p:blipFill>
          <a:blip r:embed="rId2"/>
          <a:stretch>
            <a:fillRect/>
          </a:stretch>
        </p:blipFill>
        <p:spPr>
          <a:xfrm>
            <a:off x="9953992" y="347663"/>
            <a:ext cx="2238008" cy="1772967"/>
          </a:xfrm>
          <a:prstGeom prst="rect">
            <a:avLst/>
          </a:prstGeom>
        </p:spPr>
      </p:pic>
    </p:spTree>
    <p:extLst>
      <p:ext uri="{BB962C8B-B14F-4D97-AF65-F5344CB8AC3E}">
        <p14:creationId xmlns:p14="http://schemas.microsoft.com/office/powerpoint/2010/main" val="11005405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1056163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5.</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红与黑</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的艺术成就</a:t>
            </a:r>
            <a:r>
              <a:rPr kumimoji="1" lang="zh-CN" altLang="en-US" sz="2400" b="1" dirty="0" smtClean="0">
                <a:solidFill>
                  <a:srgbClr val="00B050"/>
                </a:solidFill>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简答</a:t>
            </a:r>
            <a:r>
              <a:rPr kumimoji="1" lang="zh-CN" altLang="en-US" sz="2400" b="1" dirty="0" smtClean="0">
                <a:solidFill>
                  <a:schemeClr val="bg1">
                    <a:lumMod val="65000"/>
                  </a:schemeClr>
                </a:solidFill>
                <a:latin typeface="Microsoft YaHei" charset="-122"/>
                <a:ea typeface="Microsoft YaHei" charset="-122"/>
                <a:cs typeface="Microsoft YaHei" charset="-122"/>
              </a:rPr>
              <a:t>／没考过</a:t>
            </a:r>
            <a:r>
              <a:rPr kumimoji="1" lang="zh-CN" altLang="en-US" sz="2400" b="1" dirty="0" smtClean="0">
                <a:solidFill>
                  <a:srgbClr val="00B050"/>
                </a:solidFill>
                <a:latin typeface="Microsoft YaHei" charset="-122"/>
                <a:ea typeface="Microsoft YaHei" charset="-122"/>
                <a:cs typeface="Microsoft YaHei" charset="-122"/>
              </a:rPr>
              <a:t>］</a:t>
            </a:r>
            <a:endParaRPr lang="en-US" altLang="zh-CN" sz="2400" dirty="0" smtClean="0">
              <a:solidFill>
                <a:srgbClr val="00B050"/>
              </a:solidFill>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sym typeface="宋体" charset="-122"/>
              </a:rPr>
              <a:t>（</a:t>
            </a:r>
            <a:r>
              <a:rPr lang="en-US" altLang="zh-CN" sz="2400" dirty="0" smtClean="0">
                <a:latin typeface="Microsoft YaHei" charset="-122"/>
                <a:ea typeface="Microsoft YaHei" charset="-122"/>
                <a:cs typeface="Microsoft YaHei" charset="-122"/>
                <a:sym typeface="宋体" charset="-122"/>
              </a:rPr>
              <a:t>1</a:t>
            </a:r>
            <a:r>
              <a:rPr lang="zh-CN" altLang="en-US" sz="2400" dirty="0" smtClean="0">
                <a:latin typeface="Microsoft YaHei" charset="-122"/>
                <a:ea typeface="Microsoft YaHei" charset="-122"/>
                <a:cs typeface="Microsoft YaHei" charset="-122"/>
                <a:sym typeface="宋体" charset="-122"/>
              </a:rPr>
              <a:t>）情节</a:t>
            </a:r>
            <a:r>
              <a:rPr lang="en-US" altLang="zh-CN" sz="2400" dirty="0" smtClean="0">
                <a:latin typeface="Microsoft YaHei" charset="-122"/>
                <a:ea typeface="Microsoft YaHei" charset="-122"/>
                <a:cs typeface="Microsoft YaHei" charset="-122"/>
                <a:sym typeface="宋体" charset="-122"/>
              </a:rPr>
              <a:t>结构</a:t>
            </a:r>
            <a:r>
              <a:rPr lang="zh-CN" altLang="en-US" sz="2400" dirty="0" smtClean="0">
                <a:latin typeface="Microsoft YaHei" charset="-122"/>
                <a:ea typeface="Microsoft YaHei" charset="-122"/>
                <a:cs typeface="Microsoft YaHei" charset="-122"/>
                <a:sym typeface="宋体" charset="-122"/>
              </a:rPr>
              <a:t>上</a:t>
            </a:r>
            <a:r>
              <a:rPr lang="en-US" altLang="zh-CN" sz="2400" dirty="0" smtClean="0">
                <a:latin typeface="Microsoft YaHei" charset="-122"/>
                <a:ea typeface="Microsoft YaHei" charset="-122"/>
                <a:cs typeface="Microsoft YaHei" charset="-122"/>
                <a:sym typeface="宋体" charset="-122"/>
              </a:rPr>
              <a:t>：</a:t>
            </a:r>
            <a:r>
              <a:rPr lang="en-US" altLang="zh-CN" sz="2400" dirty="0">
                <a:latin typeface="Microsoft YaHei" charset="-122"/>
                <a:ea typeface="Microsoft YaHei" charset="-122"/>
                <a:cs typeface="Microsoft YaHei" charset="-122"/>
                <a:sym typeface="宋体" charset="-122"/>
              </a:rPr>
              <a:t>从</a:t>
            </a:r>
            <a:r>
              <a:rPr lang="en-US" altLang="zh-CN" sz="2400" dirty="0">
                <a:solidFill>
                  <a:srgbClr val="C00000"/>
                </a:solidFill>
                <a:latin typeface="Microsoft YaHei" charset="-122"/>
                <a:ea typeface="Microsoft YaHei" charset="-122"/>
                <a:cs typeface="Microsoft YaHei" charset="-122"/>
                <a:sym typeface="宋体" charset="-122"/>
              </a:rPr>
              <a:t>传统封闭结构向现代开放过渡</a:t>
            </a:r>
            <a:r>
              <a:rPr lang="en-US" altLang="zh-CN" sz="2400" dirty="0">
                <a:latin typeface="Microsoft YaHei" charset="-122"/>
                <a:ea typeface="Microsoft YaHei" charset="-122"/>
                <a:cs typeface="Microsoft YaHei" charset="-122"/>
                <a:sym typeface="宋体"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KaiTi" charset="-122"/>
                <a:ea typeface="KaiTi" charset="-122"/>
                <a:cs typeface="KaiTi" charset="-122"/>
                <a:sym typeface="宋体" charset="-122"/>
              </a:rPr>
              <a:t>以仕途</a:t>
            </a:r>
            <a:r>
              <a:rPr lang="en-US" altLang="zh-CN" sz="2400" dirty="0">
                <a:latin typeface="KaiTi" charset="-122"/>
                <a:ea typeface="KaiTi" charset="-122"/>
                <a:cs typeface="KaiTi" charset="-122"/>
                <a:sym typeface="宋体" charset="-122"/>
              </a:rPr>
              <a:t>、爱情为发展线索，重点描写了他在小城、省城、巴黎和监狱4</a:t>
            </a:r>
            <a:r>
              <a:rPr lang="en-US" altLang="zh-CN" sz="2400" dirty="0" smtClean="0">
                <a:latin typeface="KaiTi" charset="-122"/>
                <a:ea typeface="KaiTi" charset="-122"/>
                <a:cs typeface="KaiTi" charset="-122"/>
                <a:sym typeface="宋体" charset="-122"/>
              </a:rPr>
              <a:t>个场景。</a:t>
            </a:r>
            <a:endParaRPr lang="en-US" altLang="zh-CN" sz="2400" dirty="0">
              <a:latin typeface="KaiTi" charset="-122"/>
              <a:ea typeface="KaiTi" charset="-122"/>
              <a:cs typeface="KaiTi" charset="-122"/>
              <a:sym typeface="宋体" charset="-122"/>
            </a:endParaRPr>
          </a:p>
          <a:p>
            <a:pPr>
              <a:lnSpc>
                <a:spcPct val="150000"/>
              </a:lnSpc>
            </a:pPr>
            <a:r>
              <a:rPr lang="zh-CN" altLang="en-US" sz="2400" dirty="0" smtClean="0">
                <a:latin typeface="Microsoft YaHei" charset="-122"/>
                <a:ea typeface="Microsoft YaHei" charset="-122"/>
                <a:cs typeface="Microsoft YaHei" charset="-122"/>
                <a:sym typeface="宋体" charset="-122"/>
              </a:rPr>
              <a:t>（</a:t>
            </a:r>
            <a:r>
              <a:rPr lang="en-US" altLang="zh-CN" sz="2400" dirty="0" smtClean="0">
                <a:latin typeface="Microsoft YaHei" charset="-122"/>
                <a:ea typeface="Microsoft YaHei" charset="-122"/>
                <a:cs typeface="Microsoft YaHei" charset="-122"/>
                <a:sym typeface="宋体" charset="-122"/>
              </a:rPr>
              <a:t>2</a:t>
            </a:r>
            <a:r>
              <a:rPr lang="zh-CN" altLang="en-US" sz="2400" dirty="0" smtClean="0">
                <a:latin typeface="Microsoft YaHei" charset="-122"/>
                <a:ea typeface="Microsoft YaHei" charset="-122"/>
                <a:cs typeface="Microsoft YaHei" charset="-122"/>
                <a:sym typeface="宋体" charset="-122"/>
              </a:rPr>
              <a:t>）</a:t>
            </a:r>
            <a:r>
              <a:rPr lang="en-US" altLang="zh-CN" sz="2400" dirty="0" smtClean="0">
                <a:solidFill>
                  <a:srgbClr val="C00000"/>
                </a:solidFill>
                <a:latin typeface="Microsoft YaHei" charset="-122"/>
                <a:ea typeface="Microsoft YaHei" charset="-122"/>
                <a:cs typeface="Microsoft YaHei" charset="-122"/>
                <a:sym typeface="宋体" charset="-122"/>
              </a:rPr>
              <a:t>人物众多</a:t>
            </a:r>
            <a:r>
              <a:rPr lang="en-US" altLang="zh-CN" sz="2400" dirty="0">
                <a:solidFill>
                  <a:srgbClr val="C00000"/>
                </a:solidFill>
                <a:latin typeface="Microsoft YaHei" charset="-122"/>
                <a:ea typeface="Microsoft YaHei" charset="-122"/>
                <a:cs typeface="Microsoft YaHei" charset="-122"/>
                <a:sym typeface="宋体" charset="-122"/>
              </a:rPr>
              <a:t>，性格鲜明</a:t>
            </a:r>
            <a:r>
              <a:rPr lang="en-US" altLang="zh-CN" sz="2400" dirty="0">
                <a:latin typeface="Microsoft YaHei" charset="-122"/>
                <a:ea typeface="Microsoft YaHei" charset="-122"/>
                <a:cs typeface="Microsoft YaHei" charset="-122"/>
                <a:sym typeface="宋体" charset="-122"/>
              </a:rPr>
              <a:t>。</a:t>
            </a: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KaiTi" charset="-122"/>
                <a:ea typeface="KaiTi" charset="-122"/>
                <a:cs typeface="KaiTi" charset="-122"/>
                <a:sym typeface="宋体" charset="-122"/>
              </a:rPr>
              <a:t>除塑造于连形象之外</a:t>
            </a:r>
            <a:r>
              <a:rPr lang="en-US" altLang="zh-CN" sz="2400" dirty="0">
                <a:latin typeface="KaiTi" charset="-122"/>
                <a:ea typeface="KaiTi" charset="-122"/>
                <a:cs typeface="KaiTi" charset="-122"/>
                <a:sym typeface="宋体" charset="-122"/>
              </a:rPr>
              <a:t>，</a:t>
            </a:r>
            <a:r>
              <a:rPr lang="en-US" altLang="zh-CN" sz="2400" dirty="0" smtClean="0">
                <a:latin typeface="KaiTi" charset="-122"/>
                <a:ea typeface="KaiTi" charset="-122"/>
                <a:cs typeface="KaiTi" charset="-122"/>
                <a:sym typeface="宋体" charset="-122"/>
              </a:rPr>
              <a:t>还展现了众多既有个性又有某一类型性格的人物</a:t>
            </a:r>
            <a:r>
              <a:rPr lang="en-US" altLang="zh-CN" sz="2400" dirty="0">
                <a:latin typeface="KaiTi" charset="-122"/>
                <a:ea typeface="KaiTi" charset="-122"/>
                <a:cs typeface="KaiTi" charset="-122"/>
                <a:sym typeface="宋体" charset="-122"/>
              </a:rPr>
              <a:t>。</a:t>
            </a:r>
          </a:p>
          <a:p>
            <a:pPr>
              <a:lnSpc>
                <a:spcPct val="150000"/>
              </a:lnSpc>
            </a:pP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）对</a:t>
            </a:r>
            <a:r>
              <a:rPr lang="zh-CN" altLang="en-US" sz="2400" dirty="0">
                <a:latin typeface="Microsoft YaHei" charset="-122"/>
                <a:ea typeface="Microsoft YaHei" charset="-122"/>
                <a:cs typeface="Microsoft YaHei" charset="-122"/>
              </a:rPr>
              <a:t>人物行为的</a:t>
            </a:r>
            <a:r>
              <a:rPr lang="zh-CN" altLang="en-US" sz="2400" dirty="0">
                <a:solidFill>
                  <a:srgbClr val="C00000"/>
                </a:solidFill>
                <a:latin typeface="Microsoft YaHei" charset="-122"/>
                <a:ea typeface="Microsoft YaHei" charset="-122"/>
                <a:cs typeface="Microsoft YaHei" charset="-122"/>
              </a:rPr>
              <a:t>深刻心理分析</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KaiTi" charset="-122"/>
                <a:ea typeface="KaiTi" charset="-122"/>
                <a:cs typeface="KaiTi" charset="-122"/>
              </a:rPr>
              <a:t>刻画</a:t>
            </a:r>
            <a:r>
              <a:rPr lang="zh-CN" altLang="en-US" sz="2400" dirty="0">
                <a:latin typeface="KaiTi" charset="-122"/>
                <a:ea typeface="KaiTi" charset="-122"/>
                <a:cs typeface="KaiTi" charset="-122"/>
              </a:rPr>
              <a:t>出男女主人公的细致心理变化及其发展</a:t>
            </a:r>
            <a:r>
              <a:rPr lang="zh-CN" altLang="en-US" sz="2400" dirty="0" smtClean="0">
                <a:latin typeface="KaiTi" charset="-122"/>
                <a:ea typeface="KaiTi" charset="-122"/>
                <a:cs typeface="KaiTi" charset="-122"/>
              </a:rPr>
              <a:t>过程尤其</a:t>
            </a:r>
            <a:r>
              <a:rPr lang="zh-CN" altLang="en-US" sz="2400" dirty="0">
                <a:latin typeface="KaiTi" charset="-122"/>
                <a:ea typeface="KaiTi" charset="-122"/>
                <a:cs typeface="KaiTi" charset="-122"/>
              </a:rPr>
              <a:t>是他们的爱情心理变化。于连一生的追求，他的爱恨情仇，就始终伴随着深刻、细腻的心理描写</a:t>
            </a:r>
          </a:p>
        </p:txBody>
      </p:sp>
      <p:pic>
        <p:nvPicPr>
          <p:cNvPr id="5" name="图片 4"/>
          <p:cNvPicPr>
            <a:picLocks noChangeAspect="1"/>
          </p:cNvPicPr>
          <p:nvPr/>
        </p:nvPicPr>
        <p:blipFill>
          <a:blip r:embed="rId2"/>
          <a:stretch>
            <a:fillRect/>
          </a:stretch>
        </p:blipFill>
        <p:spPr>
          <a:xfrm>
            <a:off x="9953992" y="347663"/>
            <a:ext cx="2238008" cy="1772967"/>
          </a:xfrm>
          <a:prstGeom prst="rect">
            <a:avLst/>
          </a:prstGeom>
        </p:spPr>
      </p:pic>
    </p:spTree>
    <p:extLst>
      <p:ext uri="{BB962C8B-B14F-4D97-AF65-F5344CB8AC3E}">
        <p14:creationId xmlns:p14="http://schemas.microsoft.com/office/powerpoint/2010/main" val="17851096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 斯丹达尔的第一部小说是（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红与黑</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巴马修道院</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C</a:t>
            </a:r>
            <a:r>
              <a:rPr lang="en-US" altLang="zh-CN" sz="2800" dirty="0" smtClean="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阿尔芒斯</a:t>
            </a:r>
            <a:r>
              <a:rPr lang="en-US" altLang="zh-CN" sz="2800" dirty="0" smtClean="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意大利遗事</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937087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 斯丹达尔的第</a:t>
            </a:r>
            <a:r>
              <a:rPr lang="zh-CN" altLang="en-US" sz="2800" dirty="0">
                <a:solidFill>
                  <a:srgbClr val="C00000"/>
                </a:solidFill>
                <a:latin typeface="Microsoft YaHei" charset="-122"/>
                <a:ea typeface="Microsoft YaHei" charset="-122"/>
                <a:cs typeface="Microsoft YaHei" charset="-122"/>
              </a:rPr>
              <a:t>一</a:t>
            </a:r>
            <a:r>
              <a:rPr lang="zh-CN" altLang="en-US" sz="2800" dirty="0">
                <a:latin typeface="Microsoft YaHei" charset="-122"/>
                <a:ea typeface="Microsoft YaHei" charset="-122"/>
                <a:cs typeface="Microsoft YaHei" charset="-122"/>
              </a:rPr>
              <a:t>部小说是（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红与黑</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巴马修道院</a:t>
            </a:r>
            <a:r>
              <a:rPr lang="en-US" altLang="zh-CN" sz="2800" dirty="0">
                <a:latin typeface="Microsoft YaHei" charset="-122"/>
                <a:ea typeface="Microsoft YaHei" charset="-122"/>
                <a:cs typeface="Microsoft YaHei" charset="-122"/>
              </a:rPr>
              <a:t>》 </a:t>
            </a:r>
          </a:p>
          <a:p>
            <a:pPr>
              <a:lnSpc>
                <a:spcPct val="150000"/>
              </a:lnSpc>
            </a:pPr>
            <a:r>
              <a:rPr lang="en-US" altLang="zh-CN" sz="2800" dirty="0">
                <a:solidFill>
                  <a:srgbClr val="C00000"/>
                </a:solidFill>
                <a:latin typeface="Microsoft YaHei" charset="-122"/>
                <a:ea typeface="Microsoft YaHei" charset="-122"/>
                <a:cs typeface="Microsoft YaHei" charset="-122"/>
              </a:rPr>
              <a:t>C</a:t>
            </a:r>
            <a:r>
              <a:rPr lang="en-US" altLang="zh-CN" sz="2800" dirty="0" smtClean="0">
                <a:solidFill>
                  <a:srgbClr val="C00000"/>
                </a:solidFill>
                <a:latin typeface="Microsoft YaHei" charset="-122"/>
                <a:ea typeface="Microsoft YaHei" charset="-122"/>
                <a:cs typeface="Microsoft YaHei" charset="-122"/>
              </a:rPr>
              <a:t>:《</a:t>
            </a:r>
            <a:r>
              <a:rPr lang="zh-CN" altLang="en-US" sz="2800" dirty="0">
                <a:solidFill>
                  <a:srgbClr val="C00000"/>
                </a:solidFill>
                <a:latin typeface="Microsoft YaHei" charset="-122"/>
                <a:ea typeface="Microsoft YaHei" charset="-122"/>
                <a:cs typeface="Microsoft YaHei" charset="-122"/>
              </a:rPr>
              <a:t>阿尔芒斯</a:t>
            </a:r>
            <a:r>
              <a:rPr lang="en-US" altLang="zh-CN" sz="2800" dirty="0" smtClean="0">
                <a:solidFill>
                  <a:srgbClr val="C00000"/>
                </a:solidFill>
                <a:latin typeface="Microsoft YaHei" charset="-122"/>
                <a:ea typeface="Microsoft YaHei" charset="-122"/>
                <a:cs typeface="Microsoft YaHei" charset="-122"/>
              </a:rPr>
              <a:t>》</a:t>
            </a:r>
            <a:endParaRPr lang="en-US" altLang="zh-CN" sz="2800" dirty="0">
              <a:solidFill>
                <a:srgbClr val="C00000"/>
              </a:solidFill>
              <a:latin typeface="Microsoft YaHei" charset="-122"/>
              <a:ea typeface="Microsoft YaHei" charset="-122"/>
              <a:cs typeface="Microsoft YaHei" charset="-122"/>
            </a:endParaRP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意大利遗事</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46643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 斯丹达尔抨击古典主义，为浪漫派辩护的论著是（ ）</a:t>
            </a:r>
            <a:r>
              <a:rPr lang="zh-CN" altLang="en-US" sz="2800">
                <a:latin typeface="Microsoft YaHei" charset="-122"/>
                <a:ea typeface="Microsoft YaHei" charset="-122"/>
                <a:cs typeface="Microsoft YaHei" charset="-122"/>
              </a:rPr>
              <a:t/>
            </a:r>
            <a:br>
              <a:rPr lang="zh-CN" altLang="en-US" sz="280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论爱情</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克伦威尔</a:t>
            </a:r>
            <a:r>
              <a:rPr lang="en-US" altLang="zh-CN" sz="2800" dirty="0">
                <a:latin typeface="Microsoft YaHei" charset="-122"/>
                <a:ea typeface="Microsoft YaHei" charset="-122"/>
                <a:cs typeface="Microsoft YaHei" charset="-122"/>
              </a:rPr>
              <a:t>&gt;</a:t>
            </a:r>
            <a:r>
              <a:rPr lang="zh-CN" altLang="en-US" sz="2800" dirty="0">
                <a:latin typeface="Microsoft YaHei" charset="-122"/>
                <a:ea typeface="Microsoft YaHei" charset="-122"/>
                <a:cs typeface="Microsoft YaHei" charset="-122"/>
              </a:rPr>
              <a:t>序言</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意大利绘画史</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拉辛与莎士比亚</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60027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 斯丹达尔抨击古典主义，</a:t>
            </a:r>
            <a:r>
              <a:rPr lang="zh-CN" altLang="en-US" sz="2800" u="sng" dirty="0">
                <a:solidFill>
                  <a:srgbClr val="C00000"/>
                </a:solidFill>
                <a:latin typeface="Microsoft YaHei" charset="-122"/>
                <a:ea typeface="Microsoft YaHei" charset="-122"/>
                <a:cs typeface="Microsoft YaHei" charset="-122"/>
              </a:rPr>
              <a:t>为浪漫派辩护</a:t>
            </a:r>
            <a:r>
              <a:rPr lang="zh-CN" altLang="en-US" sz="2800" dirty="0">
                <a:latin typeface="Microsoft YaHei" charset="-122"/>
                <a:ea typeface="Microsoft YaHei" charset="-122"/>
                <a:cs typeface="Microsoft YaHei" charset="-122"/>
              </a:rPr>
              <a:t>的论著是（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论爱情</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克伦威尔</a:t>
            </a:r>
            <a:r>
              <a:rPr lang="en-US" altLang="zh-CN" sz="2800" dirty="0">
                <a:latin typeface="Microsoft YaHei" charset="-122"/>
                <a:ea typeface="Microsoft YaHei" charset="-122"/>
                <a:cs typeface="Microsoft YaHei" charset="-122"/>
              </a:rPr>
              <a:t>&gt;</a:t>
            </a:r>
            <a:r>
              <a:rPr lang="zh-CN" altLang="en-US" sz="2800" dirty="0">
                <a:latin typeface="Microsoft YaHei" charset="-122"/>
                <a:ea typeface="Microsoft YaHei" charset="-122"/>
                <a:cs typeface="Microsoft YaHei" charset="-122"/>
              </a:rPr>
              <a:t>序言</a:t>
            </a:r>
            <a:r>
              <a:rPr lang="en-US" altLang="zh-CN" sz="2800" dirty="0">
                <a:latin typeface="Microsoft YaHei" charset="-122"/>
                <a:ea typeface="Microsoft YaHei" charset="-122"/>
                <a:cs typeface="Microsoft YaHei" charset="-122"/>
              </a:rPr>
              <a:t>》 </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意大利绘画史</a:t>
            </a:r>
            <a:r>
              <a:rPr lang="en-US" altLang="zh-CN" sz="2800" dirty="0">
                <a:latin typeface="Microsoft YaHei" charset="-122"/>
                <a:ea typeface="Microsoft YaHei" charset="-122"/>
                <a:cs typeface="Microsoft YaHei" charset="-122"/>
              </a:rPr>
              <a:t>》 </a:t>
            </a:r>
          </a:p>
          <a:p>
            <a:pPr>
              <a:lnSpc>
                <a:spcPct val="150000"/>
              </a:lnSpc>
            </a:pPr>
            <a:r>
              <a:rPr lang="en-US" altLang="zh-CN" sz="2800" dirty="0">
                <a:solidFill>
                  <a:srgbClr val="C00000"/>
                </a:solidFill>
                <a:latin typeface="Microsoft YaHei" charset="-122"/>
                <a:ea typeface="Microsoft YaHei" charset="-122"/>
                <a:cs typeface="Microsoft YaHei" charset="-122"/>
              </a:rPr>
              <a:t>D:《</a:t>
            </a:r>
            <a:r>
              <a:rPr lang="zh-CN" altLang="en-US" sz="2800" dirty="0">
                <a:solidFill>
                  <a:srgbClr val="C00000"/>
                </a:solidFill>
                <a:latin typeface="Microsoft YaHei" charset="-122"/>
                <a:ea typeface="Microsoft YaHei" charset="-122"/>
                <a:cs typeface="Microsoft YaHei" charset="-122"/>
              </a:rPr>
              <a:t>拉辛与莎士比亚</a:t>
            </a:r>
            <a:r>
              <a:rPr lang="en-US" altLang="zh-CN" sz="2800" dirty="0">
                <a:solidFill>
                  <a:srgbClr val="C00000"/>
                </a:solidFill>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8043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894208"/>
          </a:xfrm>
          <a:prstGeom prst="rect">
            <a:avLst/>
          </a:prstGeom>
          <a:noFill/>
        </p:spPr>
        <p:txBody>
          <a:bodyPr wrap="square" rtlCol="0">
            <a:spAutoFit/>
          </a:bodyPr>
          <a:lstStyle/>
          <a:p>
            <a:pPr fontAlgn="t">
              <a:lnSpc>
                <a:spcPct val="150000"/>
              </a:lnSpc>
            </a:pPr>
            <a:r>
              <a:rPr lang="en-US" altLang="zh-CN" sz="2800" dirty="0">
                <a:latin typeface="Microsoft YaHei" charset="-122"/>
                <a:ea typeface="Microsoft YaHei" charset="-122"/>
                <a:cs typeface="Microsoft YaHei" charset="-122"/>
              </a:rPr>
              <a:t>19</a:t>
            </a:r>
            <a:r>
              <a:rPr lang="zh-CN" altLang="en-US" sz="2800" dirty="0">
                <a:latin typeface="Microsoft YaHei" charset="-122"/>
                <a:ea typeface="Microsoft YaHei" charset="-122"/>
                <a:cs typeface="Microsoft YaHei" charset="-122"/>
              </a:rPr>
              <a:t>世纪法国现实主义文学的奠基作是（ ）</a:t>
            </a:r>
            <a:br>
              <a:rPr lang="zh-CN" altLang="en-US" sz="2800" dirty="0">
                <a:latin typeface="Microsoft YaHei" charset="-122"/>
                <a:ea typeface="Microsoft YaHei" charset="-122"/>
                <a:cs typeface="Microsoft YaHei" charset="-122"/>
              </a:rPr>
            </a:b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红与黑</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高老头</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包法利夫人</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卢贡</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马卡尔家族</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21964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5489" y="894945"/>
            <a:ext cx="9708205" cy="3970318"/>
          </a:xfrm>
          <a:prstGeom prst="rect">
            <a:avLst/>
          </a:prstGeom>
          <a:noFill/>
        </p:spPr>
        <p:txBody>
          <a:bodyPr wrap="square" rtlCol="0">
            <a:spAutoFit/>
          </a:bodyPr>
          <a:lstStyle/>
          <a:p>
            <a:pPr fontAlgn="t">
              <a:lnSpc>
                <a:spcPct val="150000"/>
              </a:lnSpc>
            </a:pPr>
            <a:r>
              <a:rPr lang="en-US" altLang="zh-CN" sz="2800" dirty="0">
                <a:latin typeface="Microsoft YaHei" charset="-122"/>
                <a:ea typeface="Microsoft YaHei" charset="-122"/>
                <a:cs typeface="Microsoft YaHei" charset="-122"/>
              </a:rPr>
              <a:t>19</a:t>
            </a:r>
            <a:r>
              <a:rPr lang="zh-CN" altLang="en-US" sz="2800" dirty="0">
                <a:latin typeface="Microsoft YaHei" charset="-122"/>
                <a:ea typeface="Microsoft YaHei" charset="-122"/>
                <a:cs typeface="Microsoft YaHei" charset="-122"/>
              </a:rPr>
              <a:t>世纪法国现实主义文学的</a:t>
            </a:r>
            <a:r>
              <a:rPr lang="zh-CN" altLang="en-US" sz="2800" dirty="0">
                <a:solidFill>
                  <a:srgbClr val="C00000"/>
                </a:solidFill>
                <a:latin typeface="Microsoft YaHei" charset="-122"/>
                <a:ea typeface="Microsoft YaHei" charset="-122"/>
                <a:cs typeface="Microsoft YaHei" charset="-122"/>
              </a:rPr>
              <a:t>奠基</a:t>
            </a:r>
            <a:r>
              <a:rPr lang="zh-CN" altLang="en-US" sz="2800" dirty="0">
                <a:latin typeface="Microsoft YaHei" charset="-122"/>
                <a:ea typeface="Microsoft YaHei" charset="-122"/>
                <a:cs typeface="Microsoft YaHei" charset="-122"/>
              </a:rPr>
              <a:t>作是（ ）</a:t>
            </a:r>
            <a:br>
              <a:rPr lang="zh-CN" altLang="en-US" sz="2800" dirty="0">
                <a:latin typeface="Microsoft YaHei" charset="-122"/>
                <a:ea typeface="Microsoft YaHei" charset="-122"/>
                <a:cs typeface="Microsoft YaHei" charset="-122"/>
              </a:rPr>
            </a:br>
            <a:r>
              <a:rPr lang="en-US" altLang="zh-CN" sz="2800" dirty="0" smtClean="0">
                <a:solidFill>
                  <a:srgbClr val="C00000"/>
                </a:solidFill>
                <a:latin typeface="Microsoft YaHei" charset="-122"/>
                <a:ea typeface="Microsoft YaHei" charset="-122"/>
                <a:cs typeface="Microsoft YaHei" charset="-122"/>
              </a:rPr>
              <a:t>A</a:t>
            </a:r>
            <a:r>
              <a:rPr lang="en-US" altLang="zh-CN" sz="2800" dirty="0">
                <a:solidFill>
                  <a:srgbClr val="C00000"/>
                </a:solidFill>
                <a:latin typeface="Microsoft YaHei" charset="-122"/>
                <a:ea typeface="Microsoft YaHei" charset="-122"/>
                <a:cs typeface="Microsoft YaHei" charset="-122"/>
              </a:rPr>
              <a:t>:《</a:t>
            </a:r>
            <a:r>
              <a:rPr lang="zh-CN" altLang="en-US" sz="2800" dirty="0">
                <a:solidFill>
                  <a:srgbClr val="C00000"/>
                </a:solidFill>
                <a:latin typeface="Microsoft YaHei" charset="-122"/>
                <a:ea typeface="Microsoft YaHei" charset="-122"/>
                <a:cs typeface="Microsoft YaHei" charset="-122"/>
              </a:rPr>
              <a:t>红与黑</a:t>
            </a:r>
            <a:r>
              <a:rPr lang="en-US" altLang="zh-CN" sz="2800" dirty="0">
                <a:solidFill>
                  <a:srgbClr val="C00000"/>
                </a:solidFill>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高老头</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包法利夫人</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卢贡</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马卡尔家族</a:t>
            </a:r>
            <a:r>
              <a:rPr lang="en-US" altLang="zh-CN" sz="2800" dirty="0">
                <a:latin typeface="Microsoft YaHei" charset="-122"/>
                <a:ea typeface="Microsoft YaHei" charset="-122"/>
                <a:cs typeface="Microsoft YaHei" charset="-122"/>
              </a:rPr>
              <a:t>》</a:t>
            </a:r>
          </a:p>
          <a:p>
            <a:pPr>
              <a:lnSpc>
                <a:spcPct val="150000"/>
              </a:lnSpc>
            </a:pP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0728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6"/>
          <p:cNvSpPr/>
          <p:nvPr/>
        </p:nvSpPr>
        <p:spPr>
          <a:xfrm>
            <a:off x="6092825" y="1503680"/>
            <a:ext cx="4234180" cy="4027170"/>
          </a:xfrm>
          <a:prstGeom prst="rect">
            <a:avLst/>
          </a:prstGeom>
          <a:noFill/>
          <a:ln w="28575">
            <a:noFill/>
          </a:ln>
        </p:spPr>
        <p:txBody>
          <a:bodyPr anchor="t"/>
          <a:lstStyle/>
          <a:p>
            <a:pPr>
              <a:lnSpc>
                <a:spcPct val="200000"/>
              </a:lnSpc>
              <a:buFont typeface="Arial" panose="020B0604020202020204" pitchFamily="34" charset="0"/>
            </a:pPr>
            <a:r>
              <a:rPr lang="zh-CN" altLang="en-US" sz="2000" b="1">
                <a:latin typeface="黑体" panose="02010609060101010101" charset="-122"/>
                <a:ea typeface="黑体" panose="02010609060101010101" charset="-122"/>
              </a:rPr>
              <a:t>课    </a:t>
            </a:r>
            <a:r>
              <a:rPr lang="zh-CN" altLang="en-US" sz="2000" b="1">
                <a:solidFill>
                  <a:schemeClr val="tx1"/>
                </a:solidFill>
                <a:latin typeface="黑体" panose="02010609060101010101" charset="-122"/>
                <a:ea typeface="黑体" panose="02010609060101010101" charset="-122"/>
              </a:rPr>
              <a:t>程：外国文学史</a:t>
            </a:r>
            <a:endParaRPr lang="en-US" altLang="zh-CN" sz="2000" b="1">
              <a:solidFill>
                <a:schemeClr val="tx1"/>
              </a:solidFill>
              <a:latin typeface="黑体" panose="02010609060101010101" charset="-122"/>
              <a:ea typeface="黑体" panose="02010609060101010101" charset="-122"/>
            </a:endParaRPr>
          </a:p>
          <a:p>
            <a:pPr>
              <a:lnSpc>
                <a:spcPct val="200000"/>
              </a:lnSpc>
              <a:buFont typeface="Arial" panose="020B0604020202020204" pitchFamily="34" charset="0"/>
            </a:pPr>
            <a:r>
              <a:rPr lang="zh-CN" altLang="en-US" sz="2000" b="1">
                <a:solidFill>
                  <a:schemeClr val="tx1"/>
                </a:solidFill>
                <a:latin typeface="黑体" panose="02010609060101010101" charset="-122"/>
                <a:ea typeface="黑体" panose="02010609060101010101" charset="-122"/>
              </a:rPr>
              <a:t>课程代码：</a:t>
            </a:r>
            <a:r>
              <a:rPr lang="en-US" altLang="zh-CN" sz="2000" b="1">
                <a:solidFill>
                  <a:schemeClr val="tx1"/>
                </a:solidFill>
                <a:latin typeface="黑体" panose="02010609060101010101" charset="-122"/>
                <a:ea typeface="黑体" panose="02010609060101010101" charset="-122"/>
              </a:rPr>
              <a:t>00540</a:t>
            </a:r>
          </a:p>
          <a:p>
            <a:pPr>
              <a:lnSpc>
                <a:spcPct val="200000"/>
              </a:lnSpc>
              <a:buFont typeface="Arial" panose="020B0604020202020204" pitchFamily="34" charset="0"/>
            </a:pPr>
            <a:r>
              <a:rPr lang="zh-CN" altLang="en-US" sz="2000" b="1">
                <a:latin typeface="黑体" panose="02010609060101010101" charset="-122"/>
                <a:ea typeface="黑体" panose="02010609060101010101" charset="-122"/>
              </a:rPr>
              <a:t>教    材：</a:t>
            </a:r>
            <a:r>
              <a:rPr lang="en-US" altLang="zh-CN" sz="2000" b="1">
                <a:latin typeface="黑体" panose="02010609060101010101" charset="-122"/>
                <a:ea typeface="黑体" panose="02010609060101010101" charset="-122"/>
              </a:rPr>
              <a:t>《</a:t>
            </a:r>
            <a:r>
              <a:rPr lang="zh-CN" altLang="en-US" sz="2000" b="1">
                <a:latin typeface="黑体" panose="02010609060101010101" charset="-122"/>
                <a:ea typeface="黑体" panose="02010609060101010101" charset="-122"/>
              </a:rPr>
              <a:t>外国文学史</a:t>
            </a:r>
            <a:r>
              <a:rPr lang="en-US" altLang="zh-CN" sz="2000" b="1">
                <a:latin typeface="黑体" panose="02010609060101010101" charset="-122"/>
                <a:ea typeface="黑体" panose="02010609060101010101" charset="-122"/>
              </a:rPr>
              <a:t>》</a:t>
            </a:r>
          </a:p>
          <a:p>
            <a:pPr>
              <a:lnSpc>
                <a:spcPct val="200000"/>
              </a:lnSpc>
              <a:buFont typeface="Arial" panose="020B0604020202020204" pitchFamily="34" charset="0"/>
            </a:pPr>
            <a:r>
              <a:rPr lang="zh-CN" altLang="en-US" sz="2000" b="1">
                <a:latin typeface="黑体" panose="02010609060101010101" charset="-122"/>
                <a:ea typeface="黑体" panose="02010609060101010101" charset="-122"/>
              </a:rPr>
              <a:t>主    编：孟昭毅</a:t>
            </a:r>
            <a:endParaRPr lang="en-US" altLang="zh-CN" sz="2000" b="1">
              <a:latin typeface="黑体" panose="02010609060101010101" charset="-122"/>
              <a:ea typeface="黑体" panose="02010609060101010101" charset="-122"/>
            </a:endParaRPr>
          </a:p>
          <a:p>
            <a:pPr>
              <a:lnSpc>
                <a:spcPct val="200000"/>
              </a:lnSpc>
              <a:buFont typeface="Arial" panose="020B0604020202020204" pitchFamily="34" charset="0"/>
            </a:pPr>
            <a:r>
              <a:rPr lang="zh-CN" altLang="en-US" sz="2000" b="1">
                <a:latin typeface="黑体" panose="02010609060101010101" charset="-122"/>
                <a:ea typeface="黑体" panose="02010609060101010101" charset="-122"/>
              </a:rPr>
              <a:t>出 版 社：北京大学出版社</a:t>
            </a:r>
          </a:p>
          <a:p>
            <a:pPr>
              <a:lnSpc>
                <a:spcPct val="200000"/>
              </a:lnSpc>
              <a:buFont typeface="Arial" panose="020B0604020202020204" pitchFamily="34" charset="0"/>
            </a:pPr>
            <a:r>
              <a:rPr lang="zh-CN" altLang="en-US" sz="2000" b="1">
                <a:latin typeface="黑体" panose="02010609060101010101" charset="-122"/>
                <a:ea typeface="黑体" panose="02010609060101010101" charset="-122"/>
              </a:rPr>
              <a:t>出版时间：</a:t>
            </a:r>
            <a:r>
              <a:rPr lang="en-US" altLang="zh-CN" sz="2000" b="1">
                <a:latin typeface="黑体" panose="02010609060101010101" charset="-122"/>
                <a:ea typeface="黑体" panose="02010609060101010101" charset="-122"/>
              </a:rPr>
              <a:t>2009</a:t>
            </a:r>
            <a:r>
              <a:rPr lang="zh-CN" altLang="en-US" sz="2000" b="1">
                <a:latin typeface="黑体" panose="02010609060101010101" charset="-122"/>
                <a:ea typeface="黑体" panose="02010609060101010101" charset="-122"/>
              </a:rPr>
              <a:t>年</a:t>
            </a:r>
            <a:r>
              <a:rPr lang="en-US" altLang="zh-CN" sz="2000" b="1">
                <a:latin typeface="黑体" panose="02010609060101010101" charset="-122"/>
                <a:ea typeface="黑体" panose="02010609060101010101" charset="-122"/>
              </a:rPr>
              <a:t>3</a:t>
            </a:r>
            <a:r>
              <a:rPr lang="zh-CN" altLang="en-US" sz="2000" b="1">
                <a:latin typeface="黑体" panose="02010609060101010101" charset="-122"/>
                <a:ea typeface="黑体" panose="02010609060101010101" charset="-122"/>
              </a:rPr>
              <a:t>月</a:t>
            </a:r>
            <a:endParaRPr lang="zh-CN" altLang="en-US" sz="2000" b="1">
              <a:latin typeface="微软雅黑" panose="020B0503020204020204" pitchFamily="34" charset="-122"/>
              <a:ea typeface="微软雅黑" panose="020B0503020204020204" pitchFamily="34" charset="-122"/>
            </a:endParaRPr>
          </a:p>
        </p:txBody>
      </p:sp>
      <p:pic>
        <p:nvPicPr>
          <p:cNvPr id="8194" name="Picture 2"/>
          <p:cNvPicPr>
            <a:picLocks noChangeAspect="1"/>
          </p:cNvPicPr>
          <p:nvPr/>
        </p:nvPicPr>
        <p:blipFill>
          <a:blip r:embed="rId2"/>
          <a:srcRect l="3214" r="2968" b="1917"/>
          <a:stretch>
            <a:fillRect/>
          </a:stretch>
        </p:blipFill>
        <p:spPr>
          <a:xfrm>
            <a:off x="1127125" y="836613"/>
            <a:ext cx="4021138" cy="5159375"/>
          </a:xfrm>
          <a:prstGeom prst="rect">
            <a:avLst/>
          </a:prstGeom>
          <a:noFill/>
          <a:ln w="9525">
            <a:noFill/>
          </a:ln>
          <a:effectLst>
            <a:outerShdw dist="139700" dir="2699999" algn="tl" rotWithShape="0">
              <a:srgbClr val="333333">
                <a:alpha val="64998"/>
              </a:srgbClr>
            </a:outerShdw>
          </a:effectLst>
        </p:spPr>
      </p:pic>
    </p:spTree>
    <p:extLst>
      <p:ext uri="{BB962C8B-B14F-4D97-AF65-F5344CB8AC3E}">
        <p14:creationId xmlns:p14="http://schemas.microsoft.com/office/powerpoint/2010/main" val="1143496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文本框 1"/>
          <p:cNvSpPr txBox="1">
            <a:spLocks noChangeArrowheads="1"/>
          </p:cNvSpPr>
          <p:nvPr/>
        </p:nvSpPr>
        <p:spPr bwMode="auto">
          <a:xfrm>
            <a:off x="911225" y="292100"/>
            <a:ext cx="8244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400" b="1" dirty="0" smtClean="0">
                <a:latin typeface="Microsoft YaHei" charset="-122"/>
                <a:ea typeface="Microsoft YaHei" charset="-122"/>
                <a:cs typeface="Microsoft YaHei" charset="-122"/>
              </a:rPr>
              <a:t>第七章  </a:t>
            </a:r>
            <a:r>
              <a:rPr kumimoji="1" lang="zh-CN" altLang="en-US" sz="2400" b="1" dirty="0">
                <a:latin typeface="Microsoft YaHei" charset="-122"/>
                <a:ea typeface="Microsoft YaHei" charset="-122"/>
                <a:cs typeface="Microsoft YaHei" charset="-122"/>
              </a:rPr>
              <a:t>第二节  </a:t>
            </a:r>
            <a:r>
              <a:rPr kumimoji="1" lang="zh-CN" altLang="en-US" sz="2400" b="1" dirty="0" smtClean="0">
                <a:latin typeface="Microsoft YaHei" charset="-122"/>
                <a:ea typeface="Microsoft YaHei" charset="-122"/>
                <a:cs typeface="Microsoft YaHei" charset="-122"/>
              </a:rPr>
              <a:t>斯丹达尔</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红与黑</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KaiTi" charset="-122"/>
                <a:ea typeface="KaiTi" charset="-122"/>
                <a:cs typeface="KaiTi" charset="-122"/>
              </a:rPr>
              <a:t>［李东洋版重点总结］</a:t>
            </a:r>
            <a:endParaRPr kumimoji="1" lang="zh-CN" altLang="en-US" sz="2400" b="1" dirty="0">
              <a:latin typeface="KaiTi" charset="-122"/>
              <a:ea typeface="KaiTi" charset="-122"/>
              <a:cs typeface="KaiTi" charset="-122"/>
            </a:endParaRPr>
          </a:p>
        </p:txBody>
      </p:sp>
      <p:sp>
        <p:nvSpPr>
          <p:cNvPr id="7170" name="文本框 2"/>
          <p:cNvSpPr txBox="1">
            <a:spLocks noChangeArrowheads="1"/>
          </p:cNvSpPr>
          <p:nvPr/>
        </p:nvSpPr>
        <p:spPr bwMode="auto">
          <a:xfrm>
            <a:off x="911225" y="833438"/>
            <a:ext cx="11280775" cy="632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b="1" dirty="0">
                <a:solidFill>
                  <a:srgbClr val="0070C0"/>
                </a:solidFill>
                <a:latin typeface="Microsoft YaHei" charset="-122"/>
                <a:ea typeface="Microsoft YaHei" charset="-122"/>
                <a:cs typeface="Microsoft YaHei" charset="-122"/>
              </a:rPr>
              <a:t>1.</a:t>
            </a:r>
            <a:r>
              <a:rPr kumimoji="1" lang="zh-CN" altLang="en-US" b="1" dirty="0">
                <a:solidFill>
                  <a:srgbClr val="0070C0"/>
                </a:solidFill>
                <a:latin typeface="Microsoft YaHei" charset="-122"/>
                <a:ea typeface="Microsoft YaHei" charset="-122"/>
                <a:cs typeface="Microsoft YaHei" charset="-122"/>
              </a:rPr>
              <a:t> 斯丹达尔</a:t>
            </a:r>
            <a:r>
              <a:rPr kumimoji="1" lang="zh-CN" altLang="en-US" b="1" dirty="0">
                <a:latin typeface="KaiTi" charset="-122"/>
                <a:ea typeface="KaiTi" charset="-122"/>
                <a:cs typeface="KaiTi" charset="-122"/>
              </a:rPr>
              <a:t>（法国）</a:t>
            </a:r>
            <a:r>
              <a:rPr kumimoji="1" lang="zh-CN" altLang="en-US" b="1" dirty="0">
                <a:solidFill>
                  <a:srgbClr val="00B050"/>
                </a:solidFill>
                <a:latin typeface="Microsoft YaHei" charset="-122"/>
                <a:ea typeface="Microsoft YaHei" charset="-122"/>
                <a:cs typeface="Microsoft YaHei" charset="-122"/>
              </a:rPr>
              <a:t>［选择］</a:t>
            </a:r>
            <a:endParaRPr lang="en-US" altLang="zh-CN" dirty="0">
              <a:solidFill>
                <a:srgbClr val="00B050"/>
              </a:solidFill>
              <a:latin typeface="Microsoft YaHei" charset="-122"/>
              <a:ea typeface="Microsoft YaHei" charset="-122"/>
              <a:cs typeface="Microsoft YaHei" charset="-122"/>
            </a:endParaRPr>
          </a:p>
          <a:p>
            <a:pPr>
              <a:lnSpc>
                <a:spcPct val="150000"/>
              </a:lnSpc>
            </a:pPr>
            <a:r>
              <a:rPr lang="en-US" altLang="zh-CN" dirty="0">
                <a:latin typeface="Microsoft YaHei" charset="-122"/>
                <a:ea typeface="Microsoft YaHei" charset="-122"/>
                <a:cs typeface="Microsoft YaHei" charset="-122"/>
              </a:rPr>
              <a:t>《</a:t>
            </a:r>
            <a:r>
              <a:rPr lang="zh-CN" altLang="en-US" dirty="0">
                <a:solidFill>
                  <a:srgbClr val="FF0000"/>
                </a:solidFill>
                <a:latin typeface="Microsoft YaHei" charset="-122"/>
                <a:ea typeface="Microsoft YaHei" charset="-122"/>
                <a:cs typeface="Microsoft YaHei" charset="-122"/>
              </a:rPr>
              <a:t>拉辛与莎士比亚</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a:t>
            </a:r>
            <a:r>
              <a:rPr lang="zh-CN" altLang="en-US" b="1" dirty="0">
                <a:latin typeface="KaiTi" charset="-122"/>
                <a:ea typeface="KaiTi" charset="-122"/>
                <a:cs typeface="KaiTi" charset="-122"/>
              </a:rPr>
              <a:t>现实主义的宣言书</a:t>
            </a:r>
            <a:r>
              <a:rPr lang="zh-CN" altLang="en-US" b="1" dirty="0" smtClean="0">
                <a:latin typeface="KaiTi" charset="-122"/>
                <a:ea typeface="KaiTi" charset="-122"/>
                <a:cs typeface="KaiTi" charset="-122"/>
              </a:rPr>
              <a:t>；</a:t>
            </a:r>
            <a:r>
              <a:rPr lang="zh-CN" altLang="en-US" dirty="0" smtClean="0">
                <a:latin typeface="Microsoft YaHei" charset="-122"/>
                <a:ea typeface="Microsoft YaHei" charset="-122"/>
                <a:cs typeface="Microsoft YaHei" charset="-122"/>
              </a:rPr>
              <a:t>第一</a:t>
            </a:r>
            <a:r>
              <a:rPr lang="zh-CN" altLang="en-US" dirty="0">
                <a:latin typeface="Microsoft YaHei" charset="-122"/>
                <a:ea typeface="Microsoft YaHei" charset="-122"/>
                <a:cs typeface="Microsoft YaHei" charset="-122"/>
              </a:rPr>
              <a:t>部小说</a:t>
            </a:r>
            <a:r>
              <a:rPr lang="en-US" altLang="zh-CN" dirty="0">
                <a:latin typeface="Microsoft YaHei" charset="-122"/>
                <a:ea typeface="Microsoft YaHei" charset="-122"/>
                <a:cs typeface="Microsoft YaHei" charset="-122"/>
              </a:rPr>
              <a:t>《</a:t>
            </a:r>
            <a:r>
              <a:rPr lang="zh-CN" altLang="en-US" dirty="0">
                <a:solidFill>
                  <a:srgbClr val="FF0000"/>
                </a:solidFill>
                <a:latin typeface="Microsoft YaHei" charset="-122"/>
                <a:ea typeface="Microsoft YaHei" charset="-122"/>
                <a:cs typeface="Microsoft YaHei" charset="-122"/>
              </a:rPr>
              <a:t>阿尔芒斯</a:t>
            </a:r>
            <a:r>
              <a:rPr lang="en-US" altLang="zh-CN" dirty="0">
                <a:latin typeface="Microsoft YaHei" charset="-122"/>
                <a:ea typeface="Microsoft YaHei" charset="-122"/>
                <a:cs typeface="Microsoft YaHei" charset="-122"/>
              </a:rPr>
              <a:t>》</a:t>
            </a:r>
            <a:r>
              <a:rPr lang="zh-CN" altLang="en-US" b="1" dirty="0">
                <a:latin typeface="KaiTi" charset="-122"/>
                <a:ea typeface="KaiTi" charset="-122"/>
                <a:cs typeface="KaiTi" charset="-122"/>
              </a:rPr>
              <a:t>（批判没落贵族）</a:t>
            </a:r>
            <a:r>
              <a:rPr lang="zh-CN" altLang="en-US" dirty="0" smtClean="0">
                <a:latin typeface="Microsoft YaHei" charset="-122"/>
                <a:ea typeface="Microsoft YaHei" charset="-122"/>
                <a:cs typeface="Microsoft YaHei" charset="-122"/>
              </a:rPr>
              <a:t>；代表作</a:t>
            </a:r>
            <a:r>
              <a:rPr lang="en-US" altLang="zh-CN" dirty="0">
                <a:latin typeface="Microsoft YaHei" charset="-122"/>
                <a:ea typeface="Microsoft YaHei" charset="-122"/>
                <a:cs typeface="Microsoft YaHei" charset="-122"/>
              </a:rPr>
              <a:t>《</a:t>
            </a:r>
            <a:r>
              <a:rPr lang="zh-CN" altLang="en-US" dirty="0">
                <a:solidFill>
                  <a:srgbClr val="FF0000"/>
                </a:solidFill>
                <a:latin typeface="Microsoft YaHei" charset="-122"/>
                <a:ea typeface="Microsoft YaHei" charset="-122"/>
                <a:cs typeface="Microsoft YaHei" charset="-122"/>
              </a:rPr>
              <a:t>红与黑</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a:t>
            </a:r>
            <a:r>
              <a:rPr lang="en-US" altLang="zh-CN" b="1" dirty="0">
                <a:latin typeface="KaiTi" charset="-122"/>
                <a:ea typeface="KaiTi" charset="-122"/>
                <a:cs typeface="KaiTi" charset="-122"/>
              </a:rPr>
              <a:t>19</a:t>
            </a:r>
            <a:r>
              <a:rPr lang="zh-CN" altLang="en-US" b="1" dirty="0">
                <a:latin typeface="KaiTi" charset="-122"/>
                <a:ea typeface="KaiTi" charset="-122"/>
                <a:cs typeface="KaiTi" charset="-122"/>
              </a:rPr>
              <a:t>世纪现实主义奠基作</a:t>
            </a:r>
            <a:r>
              <a:rPr lang="zh-CN" altLang="en-US" b="1" dirty="0" smtClean="0">
                <a:latin typeface="KaiTi" charset="-122"/>
                <a:ea typeface="KaiTi" charset="-122"/>
                <a:cs typeface="KaiTi" charset="-122"/>
              </a:rPr>
              <a:t>；</a:t>
            </a:r>
            <a:r>
              <a:rPr lang="en-US" altLang="zh-CN" dirty="0" smtClean="0">
                <a:latin typeface="Microsoft YaHei" charset="-122"/>
                <a:ea typeface="Microsoft YaHei" charset="-122"/>
                <a:cs typeface="Microsoft YaHei" charset="-122"/>
              </a:rPr>
              <a:t>《</a:t>
            </a:r>
            <a:r>
              <a:rPr lang="zh-CN" altLang="en-US" dirty="0">
                <a:solidFill>
                  <a:srgbClr val="FF0000"/>
                </a:solidFill>
                <a:latin typeface="Microsoft YaHei" charset="-122"/>
                <a:ea typeface="Microsoft YaHei" charset="-122"/>
                <a:cs typeface="Microsoft YaHei" charset="-122"/>
              </a:rPr>
              <a:t>巴拿马修道院</a:t>
            </a:r>
            <a:r>
              <a:rPr lang="en-US" altLang="zh-CN" dirty="0">
                <a:latin typeface="Microsoft YaHei" charset="-122"/>
                <a:ea typeface="Microsoft YaHei" charset="-122"/>
                <a:cs typeface="Microsoft YaHei" charset="-122"/>
              </a:rPr>
              <a:t>》</a:t>
            </a:r>
            <a:r>
              <a:rPr lang="zh-CN" altLang="en-US" b="1" dirty="0">
                <a:latin typeface="KaiTi" charset="-122"/>
                <a:ea typeface="KaiTi" charset="-122"/>
                <a:cs typeface="KaiTi" charset="-122"/>
              </a:rPr>
              <a:t>得到巴尔扎克的赞赏。</a:t>
            </a:r>
            <a:endParaRPr lang="en-US" altLang="zh-CN" b="1" dirty="0">
              <a:latin typeface="KaiTi" charset="-122"/>
              <a:ea typeface="KaiTi" charset="-122"/>
              <a:cs typeface="KaiTi" charset="-122"/>
            </a:endParaRPr>
          </a:p>
          <a:p>
            <a:pPr>
              <a:lnSpc>
                <a:spcPct val="150000"/>
              </a:lnSpc>
            </a:pPr>
            <a:r>
              <a:rPr kumimoji="1" lang="en-US" altLang="zh-CN" b="1" dirty="0" smtClean="0">
                <a:solidFill>
                  <a:srgbClr val="0070C0"/>
                </a:solidFill>
                <a:latin typeface="Microsoft YaHei" charset="-122"/>
                <a:ea typeface="Microsoft YaHei" charset="-122"/>
                <a:cs typeface="Microsoft YaHei" charset="-122"/>
              </a:rPr>
              <a:t>2.</a:t>
            </a:r>
            <a:r>
              <a:rPr kumimoji="1" lang="zh-CN" altLang="en-US" b="1" dirty="0" smtClean="0">
                <a:solidFill>
                  <a:srgbClr val="0070C0"/>
                </a:solidFill>
                <a:latin typeface="Microsoft YaHei" charset="-122"/>
                <a:ea typeface="Microsoft YaHei" charset="-122"/>
                <a:cs typeface="Microsoft YaHei" charset="-122"/>
              </a:rPr>
              <a:t> </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红与黑</a:t>
            </a:r>
            <a:r>
              <a:rPr kumimoji="1" lang="en-US" altLang="zh-CN" b="1" dirty="0">
                <a:solidFill>
                  <a:srgbClr val="0070C0"/>
                </a:solidFill>
                <a:latin typeface="Microsoft YaHei" charset="-122"/>
                <a:ea typeface="Microsoft YaHei" charset="-122"/>
                <a:cs typeface="Microsoft YaHei" charset="-122"/>
              </a:rPr>
              <a:t>》</a:t>
            </a:r>
            <a:r>
              <a:rPr kumimoji="1" lang="zh-CN" altLang="en-US" b="1" dirty="0">
                <a:latin typeface="KaiTi" charset="-122"/>
                <a:ea typeface="KaiTi" charset="-122"/>
                <a:cs typeface="KaiTi" charset="-122"/>
              </a:rPr>
              <a:t>（法＊斯丹达尔）</a:t>
            </a:r>
            <a:r>
              <a:rPr kumimoji="1" lang="zh-CN" altLang="en-US" b="1" dirty="0">
                <a:solidFill>
                  <a:srgbClr val="00B050"/>
                </a:solidFill>
                <a:latin typeface="Microsoft YaHei" charset="-122"/>
                <a:ea typeface="Microsoft YaHei" charset="-122"/>
                <a:cs typeface="Microsoft YaHei" charset="-122"/>
              </a:rPr>
              <a:t>［选择］</a:t>
            </a:r>
            <a:endParaRPr lang="en-US" altLang="zh-CN" dirty="0">
              <a:solidFill>
                <a:srgbClr val="00B050"/>
              </a:solidFill>
              <a:latin typeface="Microsoft YaHei" charset="-122"/>
              <a:ea typeface="Microsoft YaHei" charset="-122"/>
              <a:cs typeface="Microsoft YaHei" charset="-122"/>
            </a:endParaRPr>
          </a:p>
          <a:p>
            <a:pPr>
              <a:lnSpc>
                <a:spcPct val="150000"/>
              </a:lnSpc>
            </a:pPr>
            <a:r>
              <a:rPr lang="zh-CN" altLang="en-US" dirty="0">
                <a:latin typeface="Microsoft YaHei" charset="-122"/>
                <a:ea typeface="Microsoft YaHei" charset="-122"/>
                <a:cs typeface="Microsoft YaHei" charset="-122"/>
              </a:rPr>
              <a:t>主人公：</a:t>
            </a:r>
            <a:r>
              <a:rPr lang="zh-CN" altLang="en-US" dirty="0">
                <a:solidFill>
                  <a:srgbClr val="FF0000"/>
                </a:solidFill>
                <a:latin typeface="Microsoft YaHei" charset="-122"/>
                <a:ea typeface="Microsoft YaHei" charset="-122"/>
                <a:cs typeface="Microsoft YaHei" charset="-122"/>
              </a:rPr>
              <a:t>于</a:t>
            </a:r>
            <a:r>
              <a:rPr lang="zh-CN" altLang="en-US" dirty="0" smtClean="0">
                <a:solidFill>
                  <a:srgbClr val="FF0000"/>
                </a:solidFill>
                <a:latin typeface="Microsoft YaHei" charset="-122"/>
                <a:ea typeface="Microsoft YaHei" charset="-122"/>
                <a:cs typeface="Microsoft YaHei" charset="-122"/>
              </a:rPr>
              <a:t>连</a:t>
            </a:r>
            <a:r>
              <a:rPr lang="zh-CN" altLang="en-US" dirty="0" smtClean="0">
                <a:latin typeface="Microsoft YaHei" charset="-122"/>
                <a:ea typeface="Microsoft YaHei" charset="-122"/>
                <a:cs typeface="Microsoft YaHei" charset="-122"/>
              </a:rPr>
              <a:t>市长</a:t>
            </a:r>
            <a:r>
              <a:rPr lang="zh-CN" altLang="en-US" dirty="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瑞那 市长</a:t>
            </a:r>
            <a:r>
              <a:rPr lang="zh-CN" altLang="en-US" dirty="0">
                <a:latin typeface="Microsoft YaHei" charset="-122"/>
                <a:ea typeface="Microsoft YaHei" charset="-122"/>
                <a:cs typeface="Microsoft YaHei" charset="-122"/>
              </a:rPr>
              <a:t>夫人：</a:t>
            </a:r>
            <a:r>
              <a:rPr lang="zh-CN" altLang="en-US" dirty="0">
                <a:solidFill>
                  <a:srgbClr val="FF0000"/>
                </a:solidFill>
                <a:latin typeface="Microsoft YaHei" charset="-122"/>
                <a:ea typeface="Microsoft YaHei" charset="-122"/>
                <a:cs typeface="Microsoft YaHei" charset="-122"/>
              </a:rPr>
              <a:t>瑞那</a:t>
            </a:r>
            <a:r>
              <a:rPr lang="zh-CN" altLang="en-US" dirty="0" smtClean="0">
                <a:solidFill>
                  <a:srgbClr val="FF0000"/>
                </a:solidFill>
                <a:latin typeface="Microsoft YaHei" charset="-122"/>
                <a:ea typeface="Microsoft YaHei" charset="-122"/>
                <a:cs typeface="Microsoft YaHei" charset="-122"/>
              </a:rPr>
              <a:t>夫人  </a:t>
            </a:r>
            <a:r>
              <a:rPr lang="zh-CN" altLang="en-US" dirty="0" smtClean="0">
                <a:latin typeface="Microsoft YaHei" charset="-122"/>
                <a:ea typeface="Microsoft YaHei" charset="-122"/>
                <a:cs typeface="Microsoft YaHei" charset="-122"/>
              </a:rPr>
              <a:t>侯爵</a:t>
            </a:r>
            <a:r>
              <a:rPr lang="zh-CN" altLang="en-US" dirty="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莫尔   侯爵</a:t>
            </a:r>
            <a:r>
              <a:rPr lang="zh-CN" altLang="en-US" dirty="0">
                <a:latin typeface="Microsoft YaHei" charset="-122"/>
                <a:ea typeface="Microsoft YaHei" charset="-122"/>
                <a:cs typeface="Microsoft YaHei" charset="-122"/>
              </a:rPr>
              <a:t>女儿：</a:t>
            </a:r>
            <a:r>
              <a:rPr lang="zh-CN" altLang="en-US" dirty="0">
                <a:solidFill>
                  <a:srgbClr val="FF0000"/>
                </a:solidFill>
                <a:latin typeface="Microsoft YaHei" charset="-122"/>
                <a:ea typeface="Microsoft YaHei" charset="-122"/>
                <a:cs typeface="Microsoft YaHei" charset="-122"/>
              </a:rPr>
              <a:t>玛蒂尔德</a:t>
            </a:r>
            <a:endParaRPr lang="en-US" altLang="zh-CN" dirty="0">
              <a:solidFill>
                <a:srgbClr val="FF0000"/>
              </a:solidFill>
              <a:latin typeface="KaiTi" charset="-122"/>
              <a:ea typeface="KaiTi" charset="-122"/>
              <a:cs typeface="KaiTi" charset="-122"/>
            </a:endParaRPr>
          </a:p>
          <a:p>
            <a:pPr>
              <a:lnSpc>
                <a:spcPct val="150000"/>
              </a:lnSpc>
            </a:pPr>
            <a:r>
              <a:rPr kumimoji="1" lang="en-US" altLang="zh-CN" b="1" dirty="0" smtClean="0">
                <a:solidFill>
                  <a:srgbClr val="0070C0"/>
                </a:solidFill>
                <a:latin typeface="Microsoft YaHei" charset="-122"/>
                <a:ea typeface="Microsoft YaHei" charset="-122"/>
                <a:cs typeface="Microsoft YaHei" charset="-122"/>
              </a:rPr>
              <a:t>3.</a:t>
            </a:r>
            <a:r>
              <a:rPr kumimoji="1" lang="zh-CN" altLang="en-US" b="1" dirty="0" smtClean="0">
                <a:solidFill>
                  <a:srgbClr val="0070C0"/>
                </a:solidFill>
                <a:latin typeface="Microsoft YaHei" charset="-122"/>
                <a:ea typeface="Microsoft YaHei" charset="-122"/>
                <a:cs typeface="Microsoft YaHei" charset="-122"/>
              </a:rPr>
              <a:t> </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红与黑</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的于连形象</a:t>
            </a:r>
            <a:r>
              <a:rPr kumimoji="1" lang="zh-CN" altLang="en-US" b="1" dirty="0">
                <a:solidFill>
                  <a:srgbClr val="00B050"/>
                </a:solidFill>
                <a:latin typeface="Microsoft YaHei" charset="-122"/>
                <a:ea typeface="Microsoft YaHei" charset="-122"/>
                <a:cs typeface="Microsoft YaHei" charset="-122"/>
              </a:rPr>
              <a:t>［简答］</a:t>
            </a:r>
            <a:endParaRPr lang="en-US" altLang="zh-CN" dirty="0">
              <a:solidFill>
                <a:srgbClr val="00B050"/>
              </a:solidFill>
              <a:latin typeface="Microsoft YaHei" charset="-122"/>
              <a:ea typeface="Microsoft YaHei" charset="-122"/>
              <a:cs typeface="Microsoft YaHei" charset="-122"/>
            </a:endParaRPr>
          </a:p>
          <a:p>
            <a:pPr>
              <a:lnSpc>
                <a:spcPct val="150000"/>
              </a:lnSpc>
              <a:buFont typeface="Arial" charset="0"/>
              <a:buNone/>
            </a:pPr>
            <a:r>
              <a:rPr lang="zh-CN" altLang="en-US" dirty="0">
                <a:latin typeface="KaiTi" charset="-122"/>
                <a:ea typeface="KaiTi" charset="-122"/>
                <a:cs typeface="KaiTi" charset="-122"/>
              </a:rPr>
              <a:t>（</a:t>
            </a:r>
            <a:r>
              <a:rPr lang="en-US" altLang="zh-CN" dirty="0">
                <a:latin typeface="KaiTi" charset="-122"/>
                <a:ea typeface="KaiTi" charset="-122"/>
                <a:cs typeface="KaiTi" charset="-122"/>
              </a:rPr>
              <a:t>1</a:t>
            </a:r>
            <a:r>
              <a:rPr lang="zh-CN" altLang="en-US" dirty="0">
                <a:latin typeface="KaiTi" charset="-122"/>
                <a:ea typeface="KaiTi" charset="-122"/>
                <a:cs typeface="KaiTi" charset="-122"/>
              </a:rPr>
              <a:t>）于连</a:t>
            </a:r>
            <a:r>
              <a:rPr lang="en-US" altLang="zh-CN" dirty="0">
                <a:latin typeface="KaiTi" charset="-122"/>
                <a:ea typeface="KaiTi" charset="-122"/>
                <a:cs typeface="KaiTi" charset="-122"/>
              </a:rPr>
              <a:t>·</a:t>
            </a:r>
            <a:r>
              <a:rPr lang="zh-CN" altLang="en-US" dirty="0">
                <a:latin typeface="KaiTi" charset="-122"/>
                <a:ea typeface="KaiTi" charset="-122"/>
                <a:cs typeface="KaiTi" charset="-122"/>
              </a:rPr>
              <a:t>索雷尔是斯丹达尔小说</a:t>
            </a:r>
            <a:r>
              <a:rPr lang="en-US" altLang="zh-CN" dirty="0">
                <a:solidFill>
                  <a:srgbClr val="C00000"/>
                </a:solidFill>
                <a:latin typeface="KaiTi" charset="-122"/>
                <a:ea typeface="KaiTi" charset="-122"/>
                <a:cs typeface="KaiTi" charset="-122"/>
              </a:rPr>
              <a:t>《</a:t>
            </a:r>
            <a:r>
              <a:rPr lang="zh-CN" altLang="en-US" dirty="0">
                <a:solidFill>
                  <a:srgbClr val="C00000"/>
                </a:solidFill>
                <a:latin typeface="KaiTi" charset="-122"/>
                <a:ea typeface="KaiTi" charset="-122"/>
                <a:cs typeface="KaiTi" charset="-122"/>
              </a:rPr>
              <a:t>红与黑</a:t>
            </a:r>
            <a:r>
              <a:rPr lang="en-US" altLang="zh-CN" dirty="0">
                <a:solidFill>
                  <a:srgbClr val="C00000"/>
                </a:solidFill>
                <a:latin typeface="KaiTi" charset="-122"/>
                <a:ea typeface="KaiTi" charset="-122"/>
                <a:cs typeface="KaiTi" charset="-122"/>
              </a:rPr>
              <a:t>》</a:t>
            </a:r>
            <a:r>
              <a:rPr lang="zh-CN" altLang="en-US" dirty="0">
                <a:latin typeface="KaiTi" charset="-122"/>
                <a:ea typeface="KaiTi" charset="-122"/>
                <a:cs typeface="KaiTi" charset="-122"/>
              </a:rPr>
              <a:t>的主人公。 </a:t>
            </a:r>
          </a:p>
          <a:p>
            <a:pPr>
              <a:lnSpc>
                <a:spcPct val="150000"/>
              </a:lnSpc>
            </a:pPr>
            <a:r>
              <a:rPr lang="zh-CN" altLang="en-US" dirty="0">
                <a:latin typeface="KaiTi" charset="-122"/>
                <a:ea typeface="KaiTi" charset="-122"/>
                <a:cs typeface="KaiTi" charset="-122"/>
              </a:rPr>
              <a:t>（</a:t>
            </a:r>
            <a:r>
              <a:rPr lang="en-US" altLang="zh-CN" dirty="0">
                <a:latin typeface="KaiTi" charset="-122"/>
                <a:ea typeface="KaiTi" charset="-122"/>
                <a:cs typeface="KaiTi" charset="-122"/>
              </a:rPr>
              <a:t>2</a:t>
            </a:r>
            <a:r>
              <a:rPr lang="zh-CN" altLang="en-US" dirty="0">
                <a:latin typeface="KaiTi" charset="-122"/>
                <a:ea typeface="KaiTi" charset="-122"/>
                <a:cs typeface="KaiTi" charset="-122"/>
              </a:rPr>
              <a:t>）他拥有既</a:t>
            </a:r>
            <a:r>
              <a:rPr lang="zh-CN" altLang="en-US" dirty="0">
                <a:solidFill>
                  <a:srgbClr val="C00000"/>
                </a:solidFill>
                <a:latin typeface="KaiTi" charset="-122"/>
                <a:ea typeface="KaiTi" charset="-122"/>
                <a:cs typeface="KaiTi" charset="-122"/>
              </a:rPr>
              <a:t>反抗又妥协</a:t>
            </a:r>
            <a:r>
              <a:rPr lang="zh-CN" altLang="en-US" dirty="0">
                <a:latin typeface="KaiTi" charset="-122"/>
                <a:ea typeface="KaiTi" charset="-122"/>
                <a:cs typeface="KaiTi" charset="-122"/>
              </a:rPr>
              <a:t>，既</a:t>
            </a:r>
            <a:r>
              <a:rPr lang="zh-CN" altLang="en-US" dirty="0">
                <a:solidFill>
                  <a:srgbClr val="0070C0"/>
                </a:solidFill>
                <a:latin typeface="KaiTi" charset="-122"/>
                <a:ea typeface="KaiTi" charset="-122"/>
                <a:cs typeface="KaiTi" charset="-122"/>
              </a:rPr>
              <a:t>真诚又虚伪</a:t>
            </a:r>
            <a:r>
              <a:rPr lang="zh-CN" altLang="en-US" dirty="0">
                <a:latin typeface="KaiTi" charset="-122"/>
                <a:ea typeface="KaiTi" charset="-122"/>
                <a:cs typeface="KaiTi" charset="-122"/>
              </a:rPr>
              <a:t>的复杂性格。 </a:t>
            </a:r>
            <a:br>
              <a:rPr lang="zh-CN" altLang="en-US" dirty="0">
                <a:latin typeface="KaiTi" charset="-122"/>
                <a:ea typeface="KaiTi" charset="-122"/>
                <a:cs typeface="KaiTi" charset="-122"/>
              </a:rPr>
            </a:br>
            <a:r>
              <a:rPr lang="zh-CN" altLang="en-US" dirty="0">
                <a:latin typeface="KaiTi" charset="-122"/>
                <a:ea typeface="KaiTi" charset="-122"/>
                <a:cs typeface="KaiTi" charset="-122"/>
              </a:rPr>
              <a:t>（</a:t>
            </a:r>
            <a:r>
              <a:rPr lang="en-US" altLang="zh-CN" dirty="0">
                <a:latin typeface="KaiTi" charset="-122"/>
                <a:ea typeface="KaiTi" charset="-122"/>
                <a:cs typeface="KaiTi" charset="-122"/>
              </a:rPr>
              <a:t>3</a:t>
            </a:r>
            <a:r>
              <a:rPr lang="zh-CN" altLang="en-US" dirty="0">
                <a:latin typeface="KaiTi" charset="-122"/>
                <a:ea typeface="KaiTi" charset="-122"/>
                <a:cs typeface="KaiTi" charset="-122"/>
              </a:rPr>
              <a:t>）他是</a:t>
            </a:r>
            <a:r>
              <a:rPr lang="zh-CN" altLang="en-US" dirty="0">
                <a:solidFill>
                  <a:srgbClr val="C00000"/>
                </a:solidFill>
                <a:latin typeface="KaiTi" charset="-122"/>
                <a:ea typeface="KaiTi" charset="-122"/>
                <a:cs typeface="KaiTi" charset="-122"/>
              </a:rPr>
              <a:t>小资产阶级知识分子</a:t>
            </a:r>
            <a:r>
              <a:rPr lang="zh-CN" altLang="en-US" dirty="0">
                <a:latin typeface="KaiTi" charset="-122"/>
                <a:ea typeface="KaiTi" charset="-122"/>
                <a:cs typeface="KaiTi" charset="-122"/>
              </a:rPr>
              <a:t>个人奋斗的典型</a:t>
            </a:r>
            <a:r>
              <a:rPr lang="zh-CN" altLang="en-US" dirty="0" smtClean="0">
                <a:latin typeface="KaiTi" charset="-122"/>
                <a:ea typeface="KaiTi" charset="-122"/>
                <a:cs typeface="KaiTi" charset="-122"/>
              </a:rPr>
              <a:t>。</a:t>
            </a:r>
            <a:endParaRPr lang="en-US" altLang="zh-CN" dirty="0" smtClean="0">
              <a:latin typeface="KaiTi" charset="-122"/>
              <a:ea typeface="KaiTi" charset="-122"/>
              <a:cs typeface="KaiTi" charset="-122"/>
            </a:endParaRPr>
          </a:p>
          <a:p>
            <a:pPr>
              <a:lnSpc>
                <a:spcPct val="150000"/>
              </a:lnSpc>
            </a:pPr>
            <a:r>
              <a:rPr kumimoji="1" lang="en-US" altLang="zh-CN" b="1" dirty="0" smtClean="0">
                <a:solidFill>
                  <a:srgbClr val="0070C0"/>
                </a:solidFill>
                <a:latin typeface="Microsoft YaHei" charset="-122"/>
                <a:ea typeface="Microsoft YaHei" charset="-122"/>
                <a:cs typeface="Microsoft YaHei" charset="-122"/>
              </a:rPr>
              <a:t>4</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 </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红与黑</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的象征意义</a:t>
            </a:r>
            <a:r>
              <a:rPr kumimoji="1" lang="zh-CN" altLang="en-US" b="1" dirty="0">
                <a:solidFill>
                  <a:srgbClr val="00B050"/>
                </a:solidFill>
                <a:latin typeface="Microsoft YaHei" charset="-122"/>
                <a:ea typeface="Microsoft YaHei" charset="-122"/>
                <a:cs typeface="Microsoft YaHei" charset="-122"/>
              </a:rPr>
              <a:t>［简答］</a:t>
            </a:r>
            <a:endParaRPr lang="en-US" altLang="zh-CN" dirty="0">
              <a:solidFill>
                <a:srgbClr val="00B050"/>
              </a:solidFill>
              <a:latin typeface="Microsoft YaHei" charset="-122"/>
              <a:ea typeface="Microsoft YaHei" charset="-122"/>
              <a:cs typeface="Microsoft YaHei" charset="-122"/>
            </a:endParaRPr>
          </a:p>
          <a:p>
            <a:pPr>
              <a:lnSpc>
                <a:spcPct val="150000"/>
              </a:lnSpc>
            </a:pPr>
            <a:r>
              <a:rPr lang="zh-CN" altLang="en-US" dirty="0">
                <a:latin typeface="KaiTi" charset="-122"/>
                <a:ea typeface="KaiTi" charset="-122"/>
                <a:cs typeface="KaiTi" charset="-122"/>
                <a:sym typeface="宋体" charset="-122"/>
              </a:rPr>
              <a:t>国家层面</a:t>
            </a:r>
            <a:r>
              <a:rPr lang="zh-CN" altLang="en-US" dirty="0" smtClean="0">
                <a:latin typeface="KaiTi" charset="-122"/>
                <a:ea typeface="KaiTi" charset="-122"/>
                <a:cs typeface="KaiTi" charset="-122"/>
                <a:sym typeface="宋体" charset="-122"/>
              </a:rPr>
              <a:t>：</a:t>
            </a:r>
            <a:r>
              <a:rPr lang="en-US" altLang="zh-CN" dirty="0" smtClean="0">
                <a:latin typeface="KaiTi" charset="-122"/>
                <a:ea typeface="KaiTi" charset="-122"/>
                <a:cs typeface="KaiTi" charset="-122"/>
                <a:sym typeface="宋体" charset="-122"/>
              </a:rPr>
              <a:t>“</a:t>
            </a:r>
            <a:r>
              <a:rPr lang="en-US" altLang="zh-CN" b="1" dirty="0">
                <a:solidFill>
                  <a:srgbClr val="C00000"/>
                </a:solidFill>
                <a:latin typeface="KaiTi" charset="-122"/>
                <a:ea typeface="KaiTi" charset="-122"/>
                <a:cs typeface="KaiTi" charset="-122"/>
                <a:sym typeface="宋体" charset="-122"/>
              </a:rPr>
              <a:t>红</a:t>
            </a:r>
            <a:r>
              <a:rPr lang="en-US" altLang="zh-CN" dirty="0">
                <a:latin typeface="KaiTi" charset="-122"/>
                <a:ea typeface="KaiTi" charset="-122"/>
                <a:cs typeface="KaiTi" charset="-122"/>
                <a:sym typeface="宋体" charset="-122"/>
              </a:rPr>
              <a:t>”——拿破仑时代，法国</a:t>
            </a:r>
            <a:r>
              <a:rPr lang="en-US" altLang="zh-CN" dirty="0">
                <a:solidFill>
                  <a:srgbClr val="0070C0"/>
                </a:solidFill>
                <a:latin typeface="KaiTi" charset="-122"/>
                <a:ea typeface="KaiTi" charset="-122"/>
                <a:cs typeface="KaiTi" charset="-122"/>
                <a:sym typeface="宋体" charset="-122"/>
              </a:rPr>
              <a:t>资产阶级革命</a:t>
            </a:r>
            <a:r>
              <a:rPr lang="en-US" altLang="zh-CN" dirty="0">
                <a:latin typeface="KaiTi" charset="-122"/>
                <a:ea typeface="KaiTi" charset="-122"/>
                <a:cs typeface="KaiTi" charset="-122"/>
                <a:sym typeface="宋体" charset="-122"/>
              </a:rPr>
              <a:t>的热血和丰功伟绩</a:t>
            </a:r>
            <a:r>
              <a:rPr lang="en-US" altLang="zh-CN" dirty="0" smtClean="0">
                <a:latin typeface="KaiTi" charset="-122"/>
                <a:ea typeface="KaiTi" charset="-122"/>
                <a:cs typeface="KaiTi" charset="-122"/>
                <a:sym typeface="宋体" charset="-122"/>
              </a:rPr>
              <a:t>；“</a:t>
            </a:r>
            <a:r>
              <a:rPr lang="en-US" altLang="zh-CN" b="1" dirty="0">
                <a:latin typeface="KaiTi" charset="-122"/>
                <a:ea typeface="KaiTi" charset="-122"/>
                <a:cs typeface="KaiTi" charset="-122"/>
                <a:sym typeface="宋体" charset="-122"/>
              </a:rPr>
              <a:t>黑</a:t>
            </a:r>
            <a:r>
              <a:rPr lang="en-US" altLang="zh-CN" dirty="0">
                <a:latin typeface="KaiTi" charset="-122"/>
                <a:ea typeface="KaiTi" charset="-122"/>
                <a:cs typeface="KaiTi" charset="-122"/>
                <a:sym typeface="宋体" charset="-122"/>
              </a:rPr>
              <a:t>”——复辟时期的</a:t>
            </a:r>
            <a:r>
              <a:rPr lang="en-US" altLang="zh-CN" dirty="0">
                <a:solidFill>
                  <a:srgbClr val="0070C0"/>
                </a:solidFill>
                <a:latin typeface="KaiTi" charset="-122"/>
                <a:ea typeface="KaiTi" charset="-122"/>
                <a:cs typeface="KaiTi" charset="-122"/>
                <a:sym typeface="宋体" charset="-122"/>
              </a:rPr>
              <a:t>王朝和教会</a:t>
            </a:r>
            <a:r>
              <a:rPr lang="en-US" altLang="zh-CN" dirty="0">
                <a:latin typeface="KaiTi" charset="-122"/>
                <a:ea typeface="KaiTi" charset="-122"/>
                <a:cs typeface="KaiTi" charset="-122"/>
                <a:sym typeface="宋体" charset="-122"/>
              </a:rPr>
              <a:t>的黑暗统治。</a:t>
            </a:r>
            <a:endParaRPr lang="en-US" altLang="zh-CN" dirty="0">
              <a:latin typeface="KaiTi" charset="-122"/>
              <a:ea typeface="KaiTi" charset="-122"/>
              <a:cs typeface="KaiTi" charset="-122"/>
            </a:endParaRPr>
          </a:p>
          <a:p>
            <a:pPr>
              <a:lnSpc>
                <a:spcPct val="150000"/>
              </a:lnSpc>
            </a:pPr>
            <a:r>
              <a:rPr lang="zh-CN" altLang="en-US" dirty="0">
                <a:latin typeface="KaiTi" charset="-122"/>
                <a:ea typeface="KaiTi" charset="-122"/>
                <a:cs typeface="KaiTi" charset="-122"/>
                <a:sym typeface="宋体" charset="-122"/>
              </a:rPr>
              <a:t>个人</a:t>
            </a:r>
            <a:r>
              <a:rPr lang="zh-CN" altLang="en-US" dirty="0" smtClean="0">
                <a:latin typeface="KaiTi" charset="-122"/>
                <a:ea typeface="KaiTi" charset="-122"/>
                <a:cs typeface="KaiTi" charset="-122"/>
                <a:sym typeface="宋体" charset="-122"/>
              </a:rPr>
              <a:t>层面：</a:t>
            </a:r>
            <a:r>
              <a:rPr lang="en-US" altLang="zh-CN" dirty="0" smtClean="0">
                <a:latin typeface="KaiTi" charset="-122"/>
                <a:ea typeface="KaiTi" charset="-122"/>
                <a:cs typeface="KaiTi" charset="-122"/>
                <a:sym typeface="宋体" charset="-122"/>
              </a:rPr>
              <a:t>“</a:t>
            </a:r>
            <a:r>
              <a:rPr lang="en-US" altLang="zh-CN" b="1" dirty="0">
                <a:solidFill>
                  <a:srgbClr val="C00000"/>
                </a:solidFill>
                <a:latin typeface="KaiTi" charset="-122"/>
                <a:ea typeface="KaiTi" charset="-122"/>
                <a:cs typeface="KaiTi" charset="-122"/>
                <a:sym typeface="宋体" charset="-122"/>
              </a:rPr>
              <a:t>红</a:t>
            </a:r>
            <a:r>
              <a:rPr lang="en-US" altLang="zh-CN" dirty="0">
                <a:latin typeface="KaiTi" charset="-122"/>
                <a:ea typeface="KaiTi" charset="-122"/>
                <a:cs typeface="KaiTi" charset="-122"/>
                <a:sym typeface="宋体" charset="-122"/>
              </a:rPr>
              <a:t>”——有抱负有才华的于连</a:t>
            </a:r>
            <a:r>
              <a:rPr lang="zh-CN" altLang="en-US" dirty="0">
                <a:latin typeface="KaiTi" charset="-122"/>
                <a:ea typeface="KaiTi" charset="-122"/>
                <a:cs typeface="KaiTi" charset="-122"/>
                <a:sym typeface="宋体" charset="-122"/>
              </a:rPr>
              <a:t>，</a:t>
            </a:r>
            <a:r>
              <a:rPr lang="en-US" altLang="zh-CN" dirty="0">
                <a:latin typeface="KaiTi" charset="-122"/>
                <a:ea typeface="KaiTi" charset="-122"/>
                <a:cs typeface="KaiTi" charset="-122"/>
                <a:sym typeface="宋体" charset="-122"/>
              </a:rPr>
              <a:t>希望</a:t>
            </a:r>
            <a:r>
              <a:rPr lang="en-US" altLang="zh-CN" dirty="0">
                <a:solidFill>
                  <a:srgbClr val="0070C0"/>
                </a:solidFill>
                <a:latin typeface="KaiTi" charset="-122"/>
                <a:ea typeface="KaiTi" charset="-122"/>
                <a:cs typeface="KaiTi" charset="-122"/>
                <a:sym typeface="宋体" charset="-122"/>
              </a:rPr>
              <a:t>立功战场</a:t>
            </a:r>
            <a:r>
              <a:rPr lang="en-US" altLang="zh-CN" dirty="0">
                <a:latin typeface="KaiTi" charset="-122"/>
                <a:ea typeface="KaiTi" charset="-122"/>
                <a:cs typeface="KaiTi" charset="-122"/>
                <a:sym typeface="宋体" charset="-122"/>
              </a:rPr>
              <a:t>而升将军的愿望</a:t>
            </a:r>
            <a:r>
              <a:rPr lang="en-US" altLang="zh-CN" dirty="0" smtClean="0">
                <a:latin typeface="KaiTi" charset="-122"/>
                <a:ea typeface="KaiTi" charset="-122"/>
                <a:cs typeface="KaiTi" charset="-122"/>
                <a:sym typeface="宋体" charset="-122"/>
              </a:rPr>
              <a:t>；“</a:t>
            </a:r>
            <a:r>
              <a:rPr lang="en-US" altLang="zh-CN" b="1" dirty="0">
                <a:latin typeface="KaiTi" charset="-122"/>
                <a:ea typeface="KaiTi" charset="-122"/>
                <a:cs typeface="KaiTi" charset="-122"/>
                <a:sym typeface="宋体" charset="-122"/>
              </a:rPr>
              <a:t>黑</a:t>
            </a:r>
            <a:r>
              <a:rPr lang="en-US" altLang="zh-CN" dirty="0">
                <a:latin typeface="KaiTi" charset="-122"/>
                <a:ea typeface="KaiTi" charset="-122"/>
                <a:cs typeface="KaiTi" charset="-122"/>
                <a:sym typeface="宋体" charset="-122"/>
              </a:rPr>
              <a:t>”——于连希望通过披上</a:t>
            </a:r>
            <a:r>
              <a:rPr lang="en-US" altLang="zh-CN" dirty="0">
                <a:solidFill>
                  <a:srgbClr val="0070C0"/>
                </a:solidFill>
                <a:latin typeface="KaiTi" charset="-122"/>
                <a:ea typeface="KaiTi" charset="-122"/>
                <a:cs typeface="KaiTi" charset="-122"/>
                <a:sym typeface="宋体" charset="-122"/>
              </a:rPr>
              <a:t>教士的黑袍</a:t>
            </a:r>
            <a:r>
              <a:rPr lang="en-US" altLang="zh-CN" dirty="0">
                <a:latin typeface="KaiTi" charset="-122"/>
                <a:ea typeface="KaiTi" charset="-122"/>
                <a:cs typeface="KaiTi" charset="-122"/>
                <a:sym typeface="宋体" charset="-122"/>
              </a:rPr>
              <a:t>跻身上层社会。</a:t>
            </a:r>
          </a:p>
          <a:p>
            <a:pPr>
              <a:lnSpc>
                <a:spcPct val="150000"/>
              </a:lnSpc>
              <a:buFont typeface="Arial" charset="0"/>
              <a:buNone/>
            </a:pPr>
            <a:endParaRPr lang="zh-CN" altLang="en-US" dirty="0">
              <a:latin typeface="KaiTi" charset="-122"/>
              <a:ea typeface="KaiTi" charset="-122"/>
              <a:cs typeface="KaiTi" charset="-122"/>
            </a:endParaRPr>
          </a:p>
        </p:txBody>
      </p:sp>
      <p:sp>
        <p:nvSpPr>
          <p:cNvPr id="90115" name="文本框 3"/>
          <p:cNvSpPr txBox="1">
            <a:spLocks noChangeArrowheads="1"/>
          </p:cNvSpPr>
          <p:nvPr/>
        </p:nvSpPr>
        <p:spPr bwMode="auto">
          <a:xfrm>
            <a:off x="0" y="6021388"/>
            <a:ext cx="1108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en-US" altLang="zh-CN" sz="1600" b="1" dirty="0" smtClean="0">
                <a:latin typeface="KaiTi" charset="-122"/>
                <a:ea typeface="KaiTi" charset="-122"/>
                <a:cs typeface="KaiTi" charset="-122"/>
              </a:rPr>
              <a:t>4</a:t>
            </a:r>
            <a:r>
              <a:rPr kumimoji="1" lang="zh-CN" altLang="en-US" sz="1600" b="1" dirty="0" smtClean="0">
                <a:latin typeface="KaiTi" charset="-122"/>
                <a:ea typeface="KaiTi" charset="-122"/>
                <a:cs typeface="KaiTi" charset="-122"/>
              </a:rPr>
              <a:t>个</a:t>
            </a:r>
            <a:r>
              <a:rPr kumimoji="1" lang="zh-CN" altLang="en-US" sz="1600" b="1" dirty="0">
                <a:latin typeface="KaiTi" charset="-122"/>
                <a:ea typeface="KaiTi" charset="-122"/>
                <a:cs typeface="KaiTi" charset="-122"/>
              </a:rPr>
              <a:t>知识点</a:t>
            </a:r>
          </a:p>
        </p:txBody>
      </p:sp>
    </p:spTree>
    <p:extLst>
      <p:ext uri="{BB962C8B-B14F-4D97-AF65-F5344CB8AC3E}">
        <p14:creationId xmlns:p14="http://schemas.microsoft.com/office/powerpoint/2010/main" val="21439344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文本框 1"/>
          <p:cNvSpPr txBox="1">
            <a:spLocks noChangeArrowheads="1"/>
          </p:cNvSpPr>
          <p:nvPr/>
        </p:nvSpPr>
        <p:spPr bwMode="auto">
          <a:xfrm>
            <a:off x="911225" y="292100"/>
            <a:ext cx="8244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400" b="1" dirty="0" smtClean="0">
                <a:latin typeface="Microsoft YaHei" charset="-122"/>
                <a:ea typeface="Microsoft YaHei" charset="-122"/>
                <a:cs typeface="Microsoft YaHei" charset="-122"/>
              </a:rPr>
              <a:t>第七章  </a:t>
            </a:r>
            <a:r>
              <a:rPr kumimoji="1" lang="zh-CN" altLang="en-US" sz="2400" b="1" dirty="0">
                <a:latin typeface="Microsoft YaHei" charset="-122"/>
                <a:ea typeface="Microsoft YaHei" charset="-122"/>
                <a:cs typeface="Microsoft YaHei" charset="-122"/>
              </a:rPr>
              <a:t>第二节  </a:t>
            </a:r>
            <a:r>
              <a:rPr kumimoji="1" lang="zh-CN" altLang="en-US" sz="2400" b="1" dirty="0" smtClean="0">
                <a:latin typeface="Microsoft YaHei" charset="-122"/>
                <a:ea typeface="Microsoft YaHei" charset="-122"/>
                <a:cs typeface="Microsoft YaHei" charset="-122"/>
              </a:rPr>
              <a:t>斯丹达尔</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红与黑</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KaiTi" charset="-122"/>
                <a:ea typeface="KaiTi" charset="-122"/>
                <a:cs typeface="KaiTi" charset="-122"/>
              </a:rPr>
              <a:t>［李东洋版重点总结］</a:t>
            </a:r>
            <a:endParaRPr kumimoji="1" lang="zh-CN" altLang="en-US" sz="2400" b="1" dirty="0">
              <a:latin typeface="KaiTi" charset="-122"/>
              <a:ea typeface="KaiTi" charset="-122"/>
              <a:cs typeface="KaiTi" charset="-122"/>
            </a:endParaRPr>
          </a:p>
        </p:txBody>
      </p:sp>
      <p:sp>
        <p:nvSpPr>
          <p:cNvPr id="7170" name="文本框 2"/>
          <p:cNvSpPr txBox="1">
            <a:spLocks noChangeArrowheads="1"/>
          </p:cNvSpPr>
          <p:nvPr/>
        </p:nvSpPr>
        <p:spPr bwMode="auto">
          <a:xfrm>
            <a:off x="911225" y="833438"/>
            <a:ext cx="11280775" cy="335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b="1" dirty="0" smtClean="0">
                <a:solidFill>
                  <a:srgbClr val="0070C0"/>
                </a:solidFill>
                <a:latin typeface="Microsoft YaHei" charset="-122"/>
                <a:ea typeface="Microsoft YaHei" charset="-122"/>
                <a:cs typeface="Microsoft YaHei" charset="-122"/>
              </a:rPr>
              <a:t>5</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 </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红与黑</a:t>
            </a:r>
            <a:r>
              <a:rPr kumimoji="1" lang="en-US" altLang="zh-CN" b="1" dirty="0">
                <a:solidFill>
                  <a:srgbClr val="0070C0"/>
                </a:solidFill>
                <a:latin typeface="Microsoft YaHei" charset="-122"/>
                <a:ea typeface="Microsoft YaHei" charset="-122"/>
                <a:cs typeface="Microsoft YaHei" charset="-122"/>
              </a:rPr>
              <a:t>》</a:t>
            </a:r>
            <a:r>
              <a:rPr kumimoji="1" lang="zh-CN" altLang="en-US" b="1" dirty="0">
                <a:solidFill>
                  <a:srgbClr val="0070C0"/>
                </a:solidFill>
                <a:latin typeface="Microsoft YaHei" charset="-122"/>
                <a:ea typeface="Microsoft YaHei" charset="-122"/>
                <a:cs typeface="Microsoft YaHei" charset="-122"/>
              </a:rPr>
              <a:t>的艺术成就</a:t>
            </a:r>
            <a:r>
              <a:rPr kumimoji="1" lang="zh-CN" altLang="en-US" b="1" dirty="0">
                <a:solidFill>
                  <a:srgbClr val="00B050"/>
                </a:solidFill>
                <a:latin typeface="Microsoft YaHei" charset="-122"/>
                <a:ea typeface="Microsoft YaHei" charset="-122"/>
                <a:cs typeface="Microsoft YaHei" charset="-122"/>
              </a:rPr>
              <a:t>［简答］</a:t>
            </a:r>
            <a:endParaRPr lang="en-US" altLang="zh-CN" dirty="0">
              <a:solidFill>
                <a:srgbClr val="00B050"/>
              </a:solidFill>
              <a:latin typeface="Microsoft YaHei" charset="-122"/>
              <a:ea typeface="Microsoft YaHei" charset="-122"/>
              <a:cs typeface="Microsoft YaHei" charset="-122"/>
            </a:endParaRPr>
          </a:p>
          <a:p>
            <a:pPr>
              <a:lnSpc>
                <a:spcPct val="150000"/>
              </a:lnSpc>
            </a:pPr>
            <a:r>
              <a:rPr lang="zh-CN" altLang="en-US" dirty="0">
                <a:latin typeface="Microsoft YaHei" charset="-122"/>
                <a:ea typeface="Microsoft YaHei" charset="-122"/>
                <a:cs typeface="Microsoft YaHei" charset="-122"/>
                <a:sym typeface="宋体" charset="-122"/>
              </a:rPr>
              <a:t>（</a:t>
            </a:r>
            <a:r>
              <a:rPr lang="en-US" altLang="zh-CN" dirty="0">
                <a:latin typeface="Microsoft YaHei" charset="-122"/>
                <a:ea typeface="Microsoft YaHei" charset="-122"/>
                <a:cs typeface="Microsoft YaHei" charset="-122"/>
                <a:sym typeface="宋体" charset="-122"/>
              </a:rPr>
              <a:t>1</a:t>
            </a:r>
            <a:r>
              <a:rPr lang="zh-CN" altLang="en-US" dirty="0">
                <a:latin typeface="Microsoft YaHei" charset="-122"/>
                <a:ea typeface="Microsoft YaHei" charset="-122"/>
                <a:cs typeface="Microsoft YaHei" charset="-122"/>
                <a:sym typeface="宋体" charset="-122"/>
              </a:rPr>
              <a:t>）情节</a:t>
            </a:r>
            <a:r>
              <a:rPr lang="en-US" altLang="zh-CN" dirty="0">
                <a:latin typeface="Microsoft YaHei" charset="-122"/>
                <a:ea typeface="Microsoft YaHei" charset="-122"/>
                <a:cs typeface="Microsoft YaHei" charset="-122"/>
                <a:sym typeface="宋体" charset="-122"/>
              </a:rPr>
              <a:t>结构</a:t>
            </a:r>
            <a:r>
              <a:rPr lang="zh-CN" altLang="en-US" dirty="0">
                <a:latin typeface="Microsoft YaHei" charset="-122"/>
                <a:ea typeface="Microsoft YaHei" charset="-122"/>
                <a:cs typeface="Microsoft YaHei" charset="-122"/>
                <a:sym typeface="宋体" charset="-122"/>
              </a:rPr>
              <a:t>上</a:t>
            </a:r>
            <a:r>
              <a:rPr lang="en-US" altLang="zh-CN" dirty="0">
                <a:latin typeface="Microsoft YaHei" charset="-122"/>
                <a:ea typeface="Microsoft YaHei" charset="-122"/>
                <a:cs typeface="Microsoft YaHei" charset="-122"/>
                <a:sym typeface="宋体" charset="-122"/>
              </a:rPr>
              <a:t>：从传统封闭结构</a:t>
            </a:r>
            <a:r>
              <a:rPr lang="en-US" altLang="zh-CN" dirty="0">
                <a:solidFill>
                  <a:srgbClr val="0070C0"/>
                </a:solidFill>
                <a:latin typeface="Microsoft YaHei" charset="-122"/>
                <a:ea typeface="Microsoft YaHei" charset="-122"/>
                <a:cs typeface="Microsoft YaHei" charset="-122"/>
                <a:sym typeface="宋体" charset="-122"/>
              </a:rPr>
              <a:t>向现代开放过渡</a:t>
            </a:r>
            <a:r>
              <a:rPr lang="en-US" altLang="zh-CN" dirty="0">
                <a:latin typeface="Microsoft YaHei" charset="-122"/>
                <a:ea typeface="Microsoft YaHei" charset="-122"/>
                <a:cs typeface="Microsoft YaHei" charset="-122"/>
                <a:sym typeface="宋体" charset="-122"/>
              </a:rPr>
              <a:t>。</a:t>
            </a:r>
            <a:endParaRPr lang="en-US" altLang="zh-CN" dirty="0">
              <a:latin typeface="Microsoft YaHei" charset="-122"/>
              <a:ea typeface="Microsoft YaHei" charset="-122"/>
              <a:cs typeface="Microsoft YaHei" charset="-122"/>
            </a:endParaRPr>
          </a:p>
          <a:p>
            <a:pPr>
              <a:lnSpc>
                <a:spcPct val="150000"/>
              </a:lnSpc>
            </a:pPr>
            <a:r>
              <a:rPr lang="en-US" altLang="zh-CN" dirty="0">
                <a:latin typeface="KaiTi" charset="-122"/>
                <a:ea typeface="KaiTi" charset="-122"/>
                <a:cs typeface="KaiTi" charset="-122"/>
                <a:sym typeface="宋体" charset="-122"/>
              </a:rPr>
              <a:t>以仕途、爱情为发展线索，重点描写了他在小城、省城、巴黎和监狱4个场景。</a:t>
            </a:r>
          </a:p>
          <a:p>
            <a:pPr>
              <a:lnSpc>
                <a:spcPct val="150000"/>
              </a:lnSpc>
            </a:pPr>
            <a:r>
              <a:rPr lang="zh-CN" altLang="en-US" dirty="0">
                <a:latin typeface="Microsoft YaHei" charset="-122"/>
                <a:ea typeface="Microsoft YaHei" charset="-122"/>
                <a:cs typeface="Microsoft YaHei" charset="-122"/>
                <a:sym typeface="宋体" charset="-122"/>
              </a:rPr>
              <a:t>（</a:t>
            </a:r>
            <a:r>
              <a:rPr lang="en-US" altLang="zh-CN" dirty="0">
                <a:latin typeface="Microsoft YaHei" charset="-122"/>
                <a:ea typeface="Microsoft YaHei" charset="-122"/>
                <a:cs typeface="Microsoft YaHei" charset="-122"/>
                <a:sym typeface="宋体" charset="-122"/>
              </a:rPr>
              <a:t>2</a:t>
            </a:r>
            <a:r>
              <a:rPr lang="zh-CN" altLang="en-US" dirty="0">
                <a:latin typeface="Microsoft YaHei" charset="-122"/>
                <a:ea typeface="Microsoft YaHei" charset="-122"/>
                <a:cs typeface="Microsoft YaHei" charset="-122"/>
                <a:sym typeface="宋体" charset="-122"/>
              </a:rPr>
              <a:t>）</a:t>
            </a:r>
            <a:r>
              <a:rPr lang="en-US" altLang="zh-CN" dirty="0">
                <a:latin typeface="Microsoft YaHei" charset="-122"/>
                <a:ea typeface="Microsoft YaHei" charset="-122"/>
                <a:cs typeface="Microsoft YaHei" charset="-122"/>
                <a:sym typeface="宋体" charset="-122"/>
              </a:rPr>
              <a:t>人物众多，</a:t>
            </a:r>
            <a:r>
              <a:rPr lang="en-US" altLang="zh-CN" dirty="0">
                <a:solidFill>
                  <a:srgbClr val="0070C0"/>
                </a:solidFill>
                <a:latin typeface="Microsoft YaHei" charset="-122"/>
                <a:ea typeface="Microsoft YaHei" charset="-122"/>
                <a:cs typeface="Microsoft YaHei" charset="-122"/>
                <a:sym typeface="宋体" charset="-122"/>
              </a:rPr>
              <a:t>性格鲜明</a:t>
            </a:r>
            <a:r>
              <a:rPr lang="en-US" altLang="zh-CN" dirty="0">
                <a:latin typeface="Microsoft YaHei" charset="-122"/>
                <a:ea typeface="Microsoft YaHei" charset="-122"/>
                <a:cs typeface="Microsoft YaHei" charset="-122"/>
                <a:sym typeface="宋体" charset="-122"/>
              </a:rPr>
              <a:t>。</a:t>
            </a:r>
            <a:endParaRPr lang="en-US" altLang="zh-CN" dirty="0">
              <a:latin typeface="Microsoft YaHei" charset="-122"/>
              <a:ea typeface="Microsoft YaHei" charset="-122"/>
              <a:cs typeface="Microsoft YaHei" charset="-122"/>
            </a:endParaRPr>
          </a:p>
          <a:p>
            <a:pPr>
              <a:lnSpc>
                <a:spcPct val="150000"/>
              </a:lnSpc>
            </a:pPr>
            <a:r>
              <a:rPr lang="en-US" altLang="zh-CN" dirty="0">
                <a:latin typeface="KaiTi" charset="-122"/>
                <a:ea typeface="KaiTi" charset="-122"/>
                <a:cs typeface="KaiTi" charset="-122"/>
                <a:sym typeface="宋体" charset="-122"/>
              </a:rPr>
              <a:t>除塑造于连形象之外，还展现了众多既有个性又有某一类型性格的人物。</a:t>
            </a:r>
          </a:p>
          <a:p>
            <a:pPr>
              <a:lnSpc>
                <a:spcPct val="150000"/>
              </a:lnSpc>
            </a:pP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）对人物行为的</a:t>
            </a:r>
            <a:r>
              <a:rPr lang="zh-CN" altLang="en-US" dirty="0">
                <a:solidFill>
                  <a:srgbClr val="0070C0"/>
                </a:solidFill>
                <a:latin typeface="Microsoft YaHei" charset="-122"/>
                <a:ea typeface="Microsoft YaHei" charset="-122"/>
                <a:cs typeface="Microsoft YaHei" charset="-122"/>
              </a:rPr>
              <a:t>深刻心理分析</a:t>
            </a:r>
            <a:r>
              <a:rPr lang="zh-CN" altLang="en-US"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a:lnSpc>
                <a:spcPct val="150000"/>
              </a:lnSpc>
            </a:pPr>
            <a:r>
              <a:rPr lang="zh-CN" altLang="en-US" dirty="0">
                <a:latin typeface="KaiTi" charset="-122"/>
                <a:ea typeface="KaiTi" charset="-122"/>
                <a:cs typeface="KaiTi" charset="-122"/>
              </a:rPr>
              <a:t>刻画出男女主人公的细致心理变化及其发展过程尤其是他们的爱情心理变化。于连一生的追求，他的爱恨情仇，就始终伴随着深刻、细腻的心理描写</a:t>
            </a:r>
          </a:p>
        </p:txBody>
      </p:sp>
      <p:sp>
        <p:nvSpPr>
          <p:cNvPr id="90115" name="文本框 3"/>
          <p:cNvSpPr txBox="1">
            <a:spLocks noChangeArrowheads="1"/>
          </p:cNvSpPr>
          <p:nvPr/>
        </p:nvSpPr>
        <p:spPr bwMode="auto">
          <a:xfrm>
            <a:off x="0" y="6021388"/>
            <a:ext cx="1108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en-US" altLang="zh-CN" sz="1600" b="1" smtClean="0">
                <a:latin typeface="KaiTi" charset="-122"/>
                <a:ea typeface="KaiTi" charset="-122"/>
                <a:cs typeface="KaiTi" charset="-122"/>
              </a:rPr>
              <a:t>4</a:t>
            </a:r>
            <a:r>
              <a:rPr kumimoji="1" lang="zh-CN" altLang="en-US" sz="1600" b="1" smtClean="0">
                <a:latin typeface="KaiTi" charset="-122"/>
                <a:ea typeface="KaiTi" charset="-122"/>
                <a:cs typeface="KaiTi" charset="-122"/>
              </a:rPr>
              <a:t>个</a:t>
            </a:r>
            <a:r>
              <a:rPr kumimoji="1" lang="zh-CN" altLang="en-US" sz="1600" b="1">
                <a:latin typeface="KaiTi" charset="-122"/>
                <a:ea typeface="KaiTi" charset="-122"/>
                <a:cs typeface="KaiTi" charset="-122"/>
              </a:rPr>
              <a:t>知识点</a:t>
            </a:r>
          </a:p>
        </p:txBody>
      </p:sp>
    </p:spTree>
    <p:extLst>
      <p:ext uri="{BB962C8B-B14F-4D97-AF65-F5344CB8AC3E}">
        <p14:creationId xmlns:p14="http://schemas.microsoft.com/office/powerpoint/2010/main" val="4780536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a:latin typeface="Microsoft YaHei" charset="-122"/>
                <a:ea typeface="Microsoft YaHei" charset="-122"/>
                <a:cs typeface="Microsoft YaHei" charset="-122"/>
              </a:rPr>
              <a:t>第七章  </a:t>
            </a:r>
            <a:r>
              <a:rPr kumimoji="1" lang="en-US" altLang="zh-CN" sz="2800" b="1">
                <a:latin typeface="Microsoft YaHei" charset="-122"/>
                <a:ea typeface="Microsoft YaHei" charset="-122"/>
                <a:cs typeface="Microsoft YaHei" charset="-122"/>
              </a:rPr>
              <a:t>19</a:t>
            </a:r>
            <a:r>
              <a:rPr kumimoji="1" lang="zh-CN" altLang="en-US" sz="2800" b="1">
                <a:latin typeface="Microsoft YaHei" charset="-122"/>
                <a:ea typeface="Microsoft YaHei" charset="-122"/>
                <a:cs typeface="Microsoft YaHei" charset="-122"/>
              </a:rPr>
              <a:t>世纪现实主义文学</a:t>
            </a:r>
            <a:r>
              <a:rPr kumimoji="1" lang="zh-CN" altLang="en-US" sz="2800" b="1">
                <a:latin typeface="KaiTi" charset="-122"/>
                <a:ea typeface="KaiTi" charset="-122"/>
                <a:cs typeface="KaiTi" charset="-122"/>
              </a:rPr>
              <a:t>（初中后期）</a:t>
            </a:r>
          </a:p>
        </p:txBody>
      </p:sp>
      <p:graphicFrame>
        <p:nvGraphicFramePr>
          <p:cNvPr id="5" name="图表 4"/>
          <p:cNvGraphicFramePr/>
          <p:nvPr/>
        </p:nvGraphicFramePr>
        <p:xfrm>
          <a:off x="-651213" y="415047"/>
          <a:ext cx="11371094" cy="5771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5309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4" y="1133475"/>
            <a:ext cx="10969625" cy="293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1.</a:t>
            </a:r>
            <a:r>
              <a:rPr kumimoji="1" lang="zh-CN" altLang="en-US" sz="2400" b="1" dirty="0" smtClean="0">
                <a:latin typeface="Microsoft YaHei" charset="-122"/>
                <a:ea typeface="Microsoft YaHei" charset="-122"/>
                <a:cs typeface="Microsoft YaHei" charset="-122"/>
              </a:rPr>
              <a:t> 巴尔扎克</a:t>
            </a:r>
            <a:r>
              <a:rPr kumimoji="1" lang="zh-CN" altLang="en-US" sz="2000" b="1" dirty="0" smtClean="0">
                <a:latin typeface="KaiTi" charset="-122"/>
                <a:ea typeface="KaiTi" charset="-122"/>
                <a:cs typeface="KaiTi" charset="-122"/>
              </a:rPr>
              <a:t>（法国）</a:t>
            </a:r>
            <a:r>
              <a:rPr kumimoji="1" lang="zh-CN" altLang="en-US" sz="2400" b="1" dirty="0" smtClean="0">
                <a:solidFill>
                  <a:srgbClr val="00B050"/>
                </a:solidFill>
                <a:latin typeface="Microsoft YaHei" charset="-122"/>
                <a:ea typeface="Microsoft YaHei" charset="-122"/>
                <a:cs typeface="Microsoft YaHei" charset="-122"/>
              </a:rPr>
              <a:t>［选择］</a:t>
            </a:r>
            <a:endParaRPr lang="en-US" altLang="zh-CN" sz="2400" dirty="0" smtClean="0">
              <a:latin typeface="Microsoft YaHei" charset="-122"/>
              <a:ea typeface="Microsoft YaHei" charset="-122"/>
              <a:cs typeface="Microsoft YaHei" charset="-122"/>
            </a:endParaRPr>
          </a:p>
          <a:p>
            <a:pPr marL="457200" indent="-457200">
              <a:lnSpc>
                <a:spcPct val="200000"/>
              </a:lnSpc>
              <a:buFont typeface="Wingdings" charset="2"/>
              <a:buChar char="Ø"/>
            </a:pPr>
            <a:r>
              <a:rPr lang="en-US" altLang="zh-CN"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舒昂党人</a:t>
            </a:r>
            <a:r>
              <a:rPr lang="en-US" altLang="zh-CN" sz="2400" dirty="0" smtClean="0">
                <a:latin typeface="Microsoft YaHei" charset="-122"/>
                <a:ea typeface="Microsoft YaHei" charset="-122"/>
                <a:cs typeface="Microsoft YaHei" charset="-122"/>
              </a:rPr>
              <a:t>》</a:t>
            </a:r>
            <a:r>
              <a:rPr lang="zh-CN" altLang="en-US" sz="2400" dirty="0" smtClean="0">
                <a:solidFill>
                  <a:srgbClr val="0070C0"/>
                </a:solidFill>
                <a:latin typeface="Microsoft YaHei" charset="-122"/>
                <a:ea typeface="Microsoft YaHei" charset="-122"/>
                <a:cs typeface="Microsoft YaHei" charset="-122"/>
              </a:rPr>
              <a:t>严肃文学</a:t>
            </a:r>
            <a:r>
              <a:rPr lang="zh-CN" altLang="en-US" sz="2400" dirty="0" smtClean="0">
                <a:latin typeface="Microsoft YaHei" charset="-122"/>
                <a:ea typeface="Microsoft YaHei" charset="-122"/>
                <a:cs typeface="Microsoft YaHei" charset="-122"/>
              </a:rPr>
              <a:t>开始，第一步小说，现实主义开端；</a:t>
            </a:r>
            <a:endParaRPr lang="en-US" altLang="zh-CN" sz="2400" dirty="0" smtClean="0">
              <a:latin typeface="Microsoft YaHei" charset="-122"/>
              <a:ea typeface="Microsoft YaHei" charset="-122"/>
              <a:cs typeface="Microsoft YaHei" charset="-122"/>
            </a:endParaRPr>
          </a:p>
          <a:p>
            <a:pPr marL="457200" indent="-457200">
              <a:lnSpc>
                <a:spcPct val="200000"/>
              </a:lnSpc>
              <a:buFont typeface="Wingdings" charset="2"/>
              <a:buChar char="Ø"/>
            </a:pPr>
            <a:r>
              <a:rPr lang="en-US" altLang="zh-CN"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人间喜剧</a:t>
            </a:r>
            <a:r>
              <a:rPr lang="en-US" altLang="zh-CN" sz="2400" dirty="0" smtClean="0">
                <a:latin typeface="Microsoft YaHei" charset="-122"/>
                <a:ea typeface="Microsoft YaHei" charset="-122"/>
                <a:cs typeface="Microsoft YaHei" charset="-122"/>
              </a:rPr>
              <a:t>》</a:t>
            </a:r>
            <a:r>
              <a:rPr lang="zh-CN" altLang="en-US" sz="2400" b="1" dirty="0" smtClean="0">
                <a:latin typeface="KaiTi" charset="-122"/>
                <a:ea typeface="KaiTi" charset="-122"/>
                <a:cs typeface="KaiTi" charset="-122"/>
              </a:rPr>
              <a:t>包括</a:t>
            </a:r>
            <a:r>
              <a:rPr lang="en-US" altLang="zh-CN" sz="2400" b="1" dirty="0" smtClean="0">
                <a:latin typeface="KaiTi" charset="-122"/>
                <a:ea typeface="KaiTi" charset="-122"/>
                <a:cs typeface="KaiTi" charset="-122"/>
              </a:rPr>
              <a:t>《</a:t>
            </a:r>
            <a:r>
              <a:rPr lang="zh-CN" altLang="en-US" sz="2400" b="1" dirty="0" smtClean="0">
                <a:latin typeface="KaiTi" charset="-122"/>
                <a:ea typeface="KaiTi" charset="-122"/>
                <a:cs typeface="KaiTi" charset="-122"/>
              </a:rPr>
              <a:t>欧也妮＊葛朗台</a:t>
            </a:r>
            <a:r>
              <a:rPr lang="en-US" altLang="zh-CN" sz="2400" b="1" dirty="0" smtClean="0">
                <a:latin typeface="KaiTi" charset="-122"/>
                <a:ea typeface="KaiTi" charset="-122"/>
                <a:cs typeface="KaiTi" charset="-122"/>
              </a:rPr>
              <a:t>》《</a:t>
            </a:r>
            <a:r>
              <a:rPr lang="zh-CN" altLang="en-US" sz="2400" b="1" dirty="0" smtClean="0">
                <a:latin typeface="KaiTi" charset="-122"/>
                <a:ea typeface="KaiTi" charset="-122"/>
                <a:cs typeface="KaiTi" charset="-122"/>
              </a:rPr>
              <a:t>高老头</a:t>
            </a:r>
            <a:r>
              <a:rPr lang="en-US" altLang="zh-CN" sz="2400" b="1" dirty="0" smtClean="0">
                <a:latin typeface="KaiTi" charset="-122"/>
                <a:ea typeface="KaiTi" charset="-122"/>
                <a:cs typeface="KaiTi" charset="-122"/>
              </a:rPr>
              <a:t>》</a:t>
            </a:r>
            <a:r>
              <a:rPr lang="zh-CN" altLang="en-US" sz="2400" b="1" dirty="0" smtClean="0">
                <a:latin typeface="KaiTi" charset="-122"/>
                <a:ea typeface="KaiTi" charset="-122"/>
                <a:cs typeface="KaiTi" charset="-122"/>
              </a:rPr>
              <a:t>等。</a:t>
            </a:r>
            <a:endParaRPr lang="en-US" altLang="zh-CN" sz="2400" b="1" dirty="0" smtClean="0">
              <a:latin typeface="KaiTi" charset="-122"/>
              <a:ea typeface="KaiTi" charset="-122"/>
              <a:cs typeface="KaiTi" charset="-122"/>
            </a:endParaRPr>
          </a:p>
          <a:p>
            <a:pPr marL="457200" indent="-457200">
              <a:lnSpc>
                <a:spcPct val="200000"/>
              </a:lnSpc>
              <a:buFont typeface="Wingdings" charset="2"/>
              <a:buChar char="Ø"/>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pic>
        <p:nvPicPr>
          <p:cNvPr id="2050" name="Picture 2" descr="https://timgsa.baidu.com/timg?image&amp;quality=80&amp;size=b9999_10000&amp;sec=1605002183516&amp;di=be4a7bc659249fdf053c8bc063f4be0b&amp;imgtype=0&amp;src=http%3A%2F%2Fimg3.imgtn.bdimg.com%2Fit%2Fu%3D1293531103%2C2528443191%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467" y="3518092"/>
            <a:ext cx="3638550" cy="2362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722744" y="6059325"/>
            <a:ext cx="1107996" cy="369332"/>
          </a:xfrm>
          <a:prstGeom prst="rect">
            <a:avLst/>
          </a:prstGeom>
          <a:noFill/>
        </p:spPr>
        <p:txBody>
          <a:bodyPr wrap="none" rtlCol="0">
            <a:spAutoFit/>
          </a:bodyPr>
          <a:lstStyle/>
          <a:p>
            <a:r>
              <a:rPr kumimoji="1" lang="zh-CN" altLang="en-US" smtClean="0"/>
              <a:t>巴尔扎克</a:t>
            </a:r>
            <a:endParaRPr kumimoji="1" lang="zh-CN" altLang="en-US"/>
          </a:p>
        </p:txBody>
      </p:sp>
    </p:spTree>
    <p:extLst>
      <p:ext uri="{BB962C8B-B14F-4D97-AF65-F5344CB8AC3E}">
        <p14:creationId xmlns:p14="http://schemas.microsoft.com/office/powerpoint/2010/main" val="21337199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1010062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457200" indent="-457200">
              <a:lnSpc>
                <a:spcPct val="200000"/>
              </a:lnSpc>
              <a:buAutoNum type="arabicPeriod" startAt="2"/>
            </a:pPr>
            <a:r>
              <a:rPr kumimoji="1" lang="zh-CN" altLang="en-US" sz="2400" b="1" dirty="0" smtClean="0">
                <a:latin typeface="Microsoft YaHei" charset="-122"/>
                <a:ea typeface="Microsoft YaHei" charset="-122"/>
                <a:cs typeface="Microsoft YaHei" charset="-122"/>
              </a:rPr>
              <a:t>巴尔扎克</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人间喜剧</a:t>
            </a:r>
            <a:r>
              <a:rPr kumimoji="1" lang="en-US" altLang="zh-CN" sz="2400" b="1" dirty="0" smtClean="0">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［选择／名词解释］</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）巴尔扎克</a:t>
            </a:r>
            <a:r>
              <a:rPr lang="zh-CN" altLang="en-US" sz="2400" dirty="0">
                <a:solidFill>
                  <a:srgbClr val="FF0000"/>
                </a:solidFill>
                <a:latin typeface="Microsoft YaHei" charset="-122"/>
                <a:ea typeface="Microsoft YaHei" charset="-122"/>
                <a:cs typeface="Microsoft YaHei" charset="-122"/>
              </a:rPr>
              <a:t>创作的总称</a:t>
            </a:r>
            <a:r>
              <a:rPr lang="zh-CN" altLang="en-US" sz="2400" dirty="0">
                <a:latin typeface="Microsoft YaHei" charset="-122"/>
                <a:ea typeface="Microsoft YaHei" charset="-122"/>
                <a:cs typeface="Microsoft YaHei" charset="-122"/>
              </a:rPr>
              <a:t>，包括</a:t>
            </a:r>
            <a:r>
              <a:rPr lang="zh-CN" altLang="en-US" sz="2400" dirty="0">
                <a:solidFill>
                  <a:srgbClr val="FF0000"/>
                </a:solidFill>
                <a:latin typeface="Microsoft YaHei" charset="-122"/>
                <a:ea typeface="Microsoft YaHei" charset="-122"/>
                <a:cs typeface="Microsoft YaHei" charset="-122"/>
              </a:rPr>
              <a:t>风俗</a:t>
            </a:r>
            <a:r>
              <a:rPr lang="zh-CN" altLang="en-US" sz="2400" dirty="0" smtClean="0">
                <a:latin typeface="Microsoft YaHei" charset="-122"/>
                <a:ea typeface="Microsoft YaHei" charset="-122"/>
                <a:cs typeface="Microsoft YaHei" charset="-122"/>
              </a:rPr>
              <a:t>研究</a:t>
            </a:r>
            <a:r>
              <a:rPr lang="zh-CN" altLang="en-US" sz="2400" dirty="0" smtClean="0">
                <a:solidFill>
                  <a:srgbClr val="0070C0"/>
                </a:solidFill>
                <a:latin typeface="Microsoft YaHei" charset="-122"/>
                <a:ea typeface="Microsoft YaHei" charset="-122"/>
                <a:cs typeface="Microsoft YaHei" charset="-122"/>
              </a:rPr>
              <a:t>（最重要的最多的）</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哲学</a:t>
            </a:r>
            <a:r>
              <a:rPr lang="zh-CN" altLang="en-US" sz="2400" dirty="0">
                <a:latin typeface="Microsoft YaHei" charset="-122"/>
                <a:ea typeface="Microsoft YaHei" charset="-122"/>
                <a:cs typeface="Microsoft YaHei" charset="-122"/>
              </a:rPr>
              <a:t>研究、</a:t>
            </a:r>
            <a:r>
              <a:rPr lang="zh-CN" altLang="en-US" sz="2400" dirty="0">
                <a:solidFill>
                  <a:srgbClr val="FF0000"/>
                </a:solidFill>
                <a:latin typeface="Microsoft YaHei" charset="-122"/>
                <a:ea typeface="Microsoft YaHei" charset="-122"/>
                <a:cs typeface="Microsoft YaHei" charset="-122"/>
              </a:rPr>
              <a:t>分析</a:t>
            </a:r>
            <a:r>
              <a:rPr lang="zh-CN" altLang="en-US" sz="2400" dirty="0">
                <a:latin typeface="Microsoft YaHei" charset="-122"/>
                <a:ea typeface="Microsoft YaHei" charset="-122"/>
                <a:cs typeface="Microsoft YaHei" charset="-122"/>
              </a:rPr>
              <a:t>研究三部分，共</a:t>
            </a:r>
            <a:r>
              <a:rPr lang="en-US" altLang="zh-CN" sz="2400" dirty="0">
                <a:latin typeface="Microsoft YaHei" charset="-122"/>
                <a:ea typeface="Microsoft YaHei" charset="-122"/>
                <a:cs typeface="Microsoft YaHei" charset="-122"/>
              </a:rPr>
              <a:t>90</a:t>
            </a:r>
            <a:r>
              <a:rPr lang="zh-CN" altLang="en-US" sz="2400" dirty="0">
                <a:latin typeface="Microsoft YaHei" charset="-122"/>
                <a:ea typeface="Microsoft YaHei" charset="-122"/>
                <a:cs typeface="Microsoft YaHei" charset="-122"/>
              </a:rPr>
              <a:t>余部。</a:t>
            </a:r>
            <a:br>
              <a:rPr lang="zh-CN" altLang="en-US" sz="2400" dirty="0">
                <a:latin typeface="Microsoft YaHei" charset="-122"/>
                <a:ea typeface="Microsoft YaHei" charset="-122"/>
                <a:cs typeface="Microsoft YaHei" charset="-122"/>
              </a:rPr>
            </a:b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）主要用</a:t>
            </a:r>
            <a:r>
              <a:rPr lang="zh-CN" altLang="en-US" sz="2400" dirty="0">
                <a:solidFill>
                  <a:srgbClr val="FF0000"/>
                </a:solidFill>
                <a:latin typeface="Microsoft YaHei" charset="-122"/>
                <a:ea typeface="Microsoft YaHei" charset="-122"/>
                <a:cs typeface="Microsoft YaHei" charset="-122"/>
              </a:rPr>
              <a:t>现实主义</a:t>
            </a:r>
            <a:r>
              <a:rPr lang="zh-CN" altLang="en-US" sz="2400" dirty="0">
                <a:latin typeface="Microsoft YaHei" charset="-122"/>
                <a:ea typeface="Microsoft YaHei" charset="-122"/>
                <a:cs typeface="Microsoft YaHei" charset="-122"/>
              </a:rPr>
              <a:t>手法，通过</a:t>
            </a:r>
            <a:r>
              <a:rPr lang="zh-CN" altLang="en-US" sz="2400" dirty="0">
                <a:solidFill>
                  <a:srgbClr val="FF0000"/>
                </a:solidFill>
                <a:latin typeface="Microsoft YaHei" charset="-122"/>
                <a:ea typeface="Microsoft YaHei" charset="-122"/>
                <a:cs typeface="Microsoft YaHei" charset="-122"/>
              </a:rPr>
              <a:t>资产者</a:t>
            </a:r>
            <a:r>
              <a:rPr lang="zh-CN" altLang="en-US" sz="2400" dirty="0">
                <a:latin typeface="Microsoft YaHei" charset="-122"/>
                <a:ea typeface="Microsoft YaHei" charset="-122"/>
                <a:cs typeface="Microsoft YaHei" charset="-122"/>
              </a:rPr>
              <a:t>的发家、</a:t>
            </a:r>
            <a:r>
              <a:rPr lang="zh-CN" altLang="en-US" sz="2400" dirty="0">
                <a:solidFill>
                  <a:srgbClr val="FF0000"/>
                </a:solidFill>
                <a:latin typeface="Microsoft YaHei" charset="-122"/>
                <a:ea typeface="Microsoft YaHei" charset="-122"/>
                <a:cs typeface="Microsoft YaHei" charset="-122"/>
              </a:rPr>
              <a:t>贵族</a:t>
            </a:r>
            <a:r>
              <a:rPr lang="zh-CN" altLang="en-US" sz="2400" dirty="0">
                <a:latin typeface="Microsoft YaHei" charset="-122"/>
                <a:ea typeface="Microsoft YaHei" charset="-122"/>
                <a:cs typeface="Microsoft YaHei" charset="-122"/>
              </a:rPr>
              <a:t>的没落</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金钱</a:t>
            </a:r>
            <a:r>
              <a:rPr lang="zh-CN" altLang="en-US" sz="2400" dirty="0">
                <a:solidFill>
                  <a:srgbClr val="FF0000"/>
                </a:solidFill>
                <a:latin typeface="Microsoft YaHei" charset="-122"/>
                <a:ea typeface="Microsoft YaHei" charset="-122"/>
                <a:cs typeface="Microsoft YaHei" charset="-122"/>
              </a:rPr>
              <a:t>的万能</a:t>
            </a:r>
            <a:r>
              <a:rPr lang="zh-CN" altLang="en-US" sz="2400" dirty="0">
                <a:latin typeface="Microsoft YaHei" charset="-122"/>
                <a:ea typeface="Microsoft YaHei" charset="-122"/>
                <a:cs typeface="Microsoft YaHei" charset="-122"/>
              </a:rPr>
              <a:t>来揭露和批判资本主义金钱社会。</a:t>
            </a: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Tree>
    <p:extLst>
      <p:ext uri="{BB962C8B-B14F-4D97-AF65-F5344CB8AC3E}">
        <p14:creationId xmlns:p14="http://schemas.microsoft.com/office/powerpoint/2010/main" val="16629155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5549" y="1226732"/>
            <a:ext cx="10291999"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2.</a:t>
            </a:r>
            <a:r>
              <a:rPr kumimoji="1" lang="zh-CN" altLang="en-US" sz="2400" b="1" dirty="0" smtClean="0">
                <a:latin typeface="Microsoft YaHei" charset="-122"/>
                <a:ea typeface="Microsoft YaHei" charset="-122"/>
                <a:cs typeface="Microsoft YaHei" charset="-122"/>
              </a:rPr>
              <a:t>  巴尔扎克</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人间喜剧</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的思想内容</a:t>
            </a:r>
            <a:r>
              <a:rPr kumimoji="1" lang="zh-CN" altLang="en-US" sz="2400" b="1" dirty="0" smtClean="0">
                <a:solidFill>
                  <a:srgbClr val="00B050"/>
                </a:solidFill>
                <a:latin typeface="Microsoft YaHei" charset="-122"/>
                <a:ea typeface="Microsoft YaHei" charset="-122"/>
                <a:cs typeface="Microsoft YaHei" charset="-122"/>
              </a:rPr>
              <a:t>［简答］</a:t>
            </a:r>
            <a:r>
              <a:rPr lang="zh-CN" altLang="en-US" sz="2400" dirty="0"/>
              <a:t/>
            </a:r>
            <a:br>
              <a:rPr lang="zh-CN" altLang="en-US" sz="2400" dirty="0"/>
            </a:br>
            <a:r>
              <a:rPr lang="zh-CN" altLang="en-US" sz="2400" dirty="0">
                <a:latin typeface="Microsoft YaHei" charset="-122"/>
                <a:ea typeface="Microsoft YaHei" charset="-122"/>
                <a:cs typeface="Microsoft YaHei" charset="-122"/>
              </a:rPr>
              <a:t>首先，</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人间喜剧</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反映了</a:t>
            </a:r>
            <a:r>
              <a:rPr lang="zh-CN" altLang="en-US" sz="2400" dirty="0">
                <a:solidFill>
                  <a:srgbClr val="FF0000"/>
                </a:solidFill>
                <a:latin typeface="Microsoft YaHei" charset="-122"/>
                <a:ea typeface="Microsoft YaHei" charset="-122"/>
                <a:cs typeface="Microsoft YaHei" charset="-122"/>
              </a:rPr>
              <a:t>资产阶级取代贵族阶级</a:t>
            </a:r>
            <a:r>
              <a:rPr lang="zh-CN" altLang="en-US" sz="2400" dirty="0">
                <a:latin typeface="Microsoft YaHei" charset="-122"/>
                <a:ea typeface="Microsoft YaHei" charset="-122"/>
                <a:cs typeface="Microsoft YaHei" charset="-122"/>
              </a:rPr>
              <a:t>的罪恶发家史</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000" dirty="0" smtClean="0">
                <a:latin typeface="KaiTi" charset="-122"/>
                <a:ea typeface="KaiTi" charset="-122"/>
                <a:cs typeface="KaiTi" charset="-122"/>
              </a:rPr>
              <a:t>用编年史</a:t>
            </a:r>
            <a:r>
              <a:rPr lang="zh-CN" altLang="en-US" sz="2000" dirty="0">
                <a:latin typeface="KaiTi" charset="-122"/>
                <a:ea typeface="KaiTi" charset="-122"/>
                <a:cs typeface="KaiTi" charset="-122"/>
              </a:rPr>
              <a:t>的方式几乎逐年地把上升的资产阶级在</a:t>
            </a:r>
            <a:r>
              <a:rPr lang="en-US" altLang="zh-CN" sz="2000" dirty="0">
                <a:latin typeface="KaiTi" charset="-122"/>
                <a:ea typeface="KaiTi" charset="-122"/>
                <a:cs typeface="KaiTi" charset="-122"/>
              </a:rPr>
              <a:t>1816</a:t>
            </a:r>
            <a:r>
              <a:rPr lang="zh-CN" altLang="en-US" sz="2000" dirty="0">
                <a:latin typeface="KaiTi" charset="-122"/>
                <a:ea typeface="KaiTi" charset="-122"/>
                <a:cs typeface="KaiTi" charset="-122"/>
              </a:rPr>
              <a:t>至</a:t>
            </a:r>
            <a:r>
              <a:rPr lang="en-US" altLang="zh-CN" sz="2000" dirty="0">
                <a:latin typeface="KaiTi" charset="-122"/>
                <a:ea typeface="KaiTi" charset="-122"/>
                <a:cs typeface="KaiTi" charset="-122"/>
              </a:rPr>
              <a:t>1848</a:t>
            </a:r>
            <a:r>
              <a:rPr lang="zh-CN" altLang="en-US" sz="2000" dirty="0">
                <a:latin typeface="KaiTi" charset="-122"/>
                <a:ea typeface="KaiTi" charset="-122"/>
                <a:cs typeface="KaiTi" charset="-122"/>
              </a:rPr>
              <a:t>年这一时期对贵族</a:t>
            </a:r>
            <a:r>
              <a:rPr lang="zh-CN" altLang="en-US" sz="2000" dirty="0" smtClean="0">
                <a:latin typeface="KaiTi" charset="-122"/>
                <a:ea typeface="KaiTi" charset="-122"/>
                <a:cs typeface="KaiTi" charset="-122"/>
              </a:rPr>
              <a:t>社会的</a:t>
            </a:r>
            <a:r>
              <a:rPr lang="zh-CN" altLang="en-US" sz="2000" dirty="0">
                <a:latin typeface="KaiTi" charset="-122"/>
                <a:ea typeface="KaiTi" charset="-122"/>
                <a:cs typeface="KaiTi" charset="-122"/>
              </a:rPr>
              <a:t>冲击描写出来。</a:t>
            </a:r>
            <a:r>
              <a:rPr lang="zh-CN" altLang="en-US" sz="2400" dirty="0">
                <a:latin typeface="KaiTi" charset="-122"/>
                <a:ea typeface="KaiTi" charset="-122"/>
                <a:cs typeface="KaiTi" charset="-122"/>
              </a:rPr>
              <a:t/>
            </a:r>
            <a:br>
              <a:rPr lang="zh-CN" altLang="en-US" sz="2400" dirty="0">
                <a:latin typeface="KaiTi" charset="-122"/>
                <a:ea typeface="KaiTi" charset="-122"/>
                <a:cs typeface="KaiTi" charset="-122"/>
              </a:rPr>
            </a:br>
            <a:r>
              <a:rPr lang="zh-CN" altLang="en-US" sz="2400" dirty="0">
                <a:latin typeface="Microsoft YaHei" charset="-122"/>
                <a:ea typeface="Microsoft YaHei" charset="-122"/>
                <a:cs typeface="Microsoft YaHei" charset="-122"/>
              </a:rPr>
              <a:t>其次，</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人间喜剧</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反映了</a:t>
            </a:r>
            <a:r>
              <a:rPr lang="zh-CN" altLang="en-US" sz="2400" dirty="0">
                <a:solidFill>
                  <a:srgbClr val="FF0000"/>
                </a:solidFill>
                <a:latin typeface="Microsoft YaHei" charset="-122"/>
                <a:ea typeface="Microsoft YaHei" charset="-122"/>
                <a:cs typeface="Microsoft YaHei" charset="-122"/>
              </a:rPr>
              <a:t>贵族阶级的没落衰亡史</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000" dirty="0" smtClean="0">
                <a:latin typeface="KaiTi" charset="-122"/>
                <a:ea typeface="KaiTi" charset="-122"/>
                <a:cs typeface="KaiTi" charset="-122"/>
              </a:rPr>
              <a:t>描写</a:t>
            </a:r>
            <a:r>
              <a:rPr lang="zh-CN" altLang="en-US" sz="2000" dirty="0">
                <a:latin typeface="KaiTi" charset="-122"/>
                <a:ea typeface="KaiTi" charset="-122"/>
                <a:cs typeface="KaiTi" charset="-122"/>
              </a:rPr>
              <a:t>了贵族社会在</a:t>
            </a:r>
            <a:r>
              <a:rPr lang="en-US" altLang="zh-CN" sz="2000" dirty="0">
                <a:latin typeface="KaiTi" charset="-122"/>
                <a:ea typeface="KaiTi" charset="-122"/>
                <a:cs typeface="KaiTi" charset="-122"/>
              </a:rPr>
              <a:t>1815</a:t>
            </a:r>
            <a:r>
              <a:rPr lang="zh-CN" altLang="en-US" sz="2000" dirty="0">
                <a:latin typeface="KaiTi" charset="-122"/>
                <a:ea typeface="KaiTi" charset="-122"/>
                <a:cs typeface="KaiTi" charset="-122"/>
              </a:rPr>
              <a:t>年以后企图重整旗鼓，尽力恢复旧日法国生活方式，但却在庸俗的、满身铜臭的暴发户的逼攻下逐渐灭亡，或者被暴发户所腐化</a:t>
            </a:r>
            <a:r>
              <a:rPr lang="zh-CN" altLang="en-US" sz="2000" dirty="0" smtClean="0">
                <a:latin typeface="KaiTi" charset="-122"/>
                <a:ea typeface="KaiTi" charset="-122"/>
                <a:cs typeface="KaiTi" charset="-122"/>
              </a:rPr>
              <a:t>。</a:t>
            </a:r>
            <a:endParaRPr lang="en-US" altLang="zh-CN" sz="2000" dirty="0" smtClean="0">
              <a:latin typeface="KaiTi" charset="-122"/>
              <a:ea typeface="KaiTi" charset="-122"/>
              <a:cs typeface="KaiTi" charset="-122"/>
            </a:endParaRPr>
          </a:p>
          <a:p>
            <a:pPr>
              <a:lnSpc>
                <a:spcPct val="150000"/>
              </a:lnSpc>
            </a:pPr>
            <a:r>
              <a:rPr lang="zh-CN" altLang="en-US" sz="2400" dirty="0">
                <a:latin typeface="Microsoft YaHei" charset="-122"/>
                <a:ea typeface="Microsoft YaHei" charset="-122"/>
                <a:cs typeface="Microsoft YaHei" charset="-122"/>
              </a:rPr>
              <a:t>第三，</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人间喜剧</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描写了一幕幕围绕着</a:t>
            </a:r>
            <a:r>
              <a:rPr lang="zh-CN" altLang="en-US" sz="2400" dirty="0">
                <a:solidFill>
                  <a:srgbClr val="FF0000"/>
                </a:solidFill>
                <a:latin typeface="Microsoft YaHei" charset="-122"/>
                <a:ea typeface="Microsoft YaHei" charset="-122"/>
                <a:cs typeface="Microsoft YaHei" charset="-122"/>
              </a:rPr>
              <a:t>争夺金钱而展开的惨剧</a:t>
            </a:r>
            <a:r>
              <a:rPr lang="zh-CN" altLang="en-US" sz="2400" dirty="0" smtClean="0">
                <a:latin typeface="Microsoft YaHei" charset="-122"/>
                <a:ea typeface="Microsoft YaHei" charset="-122"/>
                <a:cs typeface="Microsoft YaHei" charset="-122"/>
              </a:rPr>
              <a:t>，创作</a:t>
            </a:r>
            <a:r>
              <a:rPr lang="zh-CN" altLang="en-US" sz="2400" dirty="0">
                <a:latin typeface="Microsoft YaHei" charset="-122"/>
                <a:ea typeface="Microsoft YaHei" charset="-122"/>
                <a:cs typeface="Microsoft YaHei" charset="-122"/>
              </a:rPr>
              <a:t>了一部金钱统治一切的社会风俗史</a:t>
            </a:r>
            <a:r>
              <a:rPr lang="zh-CN" altLang="en-US" sz="2400" dirty="0" smtClean="0">
                <a:latin typeface="Microsoft YaHei" charset="-122"/>
                <a:ea typeface="Microsoft YaHei" charset="-122"/>
                <a:cs typeface="Microsoft YaHei" charset="-122"/>
              </a:rPr>
              <a:t>。</a:t>
            </a:r>
            <a:r>
              <a:rPr lang="en-US" altLang="zh-CN" sz="2000" dirty="0" smtClean="0">
                <a:latin typeface="KaiTi" charset="-122"/>
                <a:ea typeface="KaiTi" charset="-122"/>
                <a:cs typeface="KaiTi" charset="-122"/>
              </a:rPr>
              <a:t>《</a:t>
            </a:r>
            <a:r>
              <a:rPr lang="zh-CN" altLang="en-US" sz="2000" dirty="0">
                <a:latin typeface="KaiTi" charset="-122"/>
                <a:ea typeface="KaiTi" charset="-122"/>
                <a:cs typeface="KaiTi" charset="-122"/>
              </a:rPr>
              <a:t>人间喜剧</a:t>
            </a:r>
            <a:r>
              <a:rPr lang="en-US" altLang="zh-CN" sz="2000" dirty="0">
                <a:latin typeface="KaiTi" charset="-122"/>
                <a:ea typeface="KaiTi" charset="-122"/>
                <a:cs typeface="KaiTi" charset="-122"/>
              </a:rPr>
              <a:t>》</a:t>
            </a:r>
            <a:r>
              <a:rPr lang="zh-CN" altLang="en-US" sz="2000" dirty="0">
                <a:latin typeface="KaiTi" charset="-122"/>
                <a:ea typeface="KaiTi" charset="-122"/>
                <a:cs typeface="KaiTi" charset="-122"/>
              </a:rPr>
              <a:t>也描写到底层人物，尤其塑造了共和主义的英雄克雷斯蒂安（</a:t>
            </a:r>
            <a:r>
              <a:rPr lang="en-US" altLang="zh-CN" sz="2000" dirty="0">
                <a:latin typeface="KaiTi" charset="-122"/>
                <a:ea typeface="KaiTi" charset="-122"/>
                <a:cs typeface="KaiTi" charset="-122"/>
              </a:rPr>
              <a:t>《</a:t>
            </a:r>
            <a:r>
              <a:rPr lang="zh-CN" altLang="en-US" sz="2000" dirty="0">
                <a:latin typeface="KaiTi" charset="-122"/>
                <a:ea typeface="KaiTi" charset="-122"/>
                <a:cs typeface="KaiTi" charset="-122"/>
              </a:rPr>
              <a:t>幻灭</a:t>
            </a:r>
            <a:r>
              <a:rPr lang="en-US" altLang="zh-CN" sz="2000" dirty="0">
                <a:latin typeface="KaiTi" charset="-122"/>
                <a:ea typeface="KaiTi" charset="-122"/>
                <a:cs typeface="KaiTi" charset="-122"/>
              </a:rPr>
              <a:t>》</a:t>
            </a:r>
            <a:r>
              <a:rPr lang="zh-CN" altLang="en-US" sz="2000" dirty="0">
                <a:latin typeface="KaiTi" charset="-122"/>
                <a:ea typeface="KaiTi" charset="-122"/>
                <a:cs typeface="KaiTi" charset="-122"/>
              </a:rPr>
              <a:t>） </a:t>
            </a:r>
            <a:r>
              <a:rPr lang="zh-CN" altLang="en-US" sz="2000" dirty="0" smtClean="0">
                <a:latin typeface="KaiTi" charset="-122"/>
                <a:ea typeface="KaiTi" charset="-122"/>
                <a:cs typeface="KaiTi" charset="-122"/>
              </a:rPr>
              <a:t>。</a:t>
            </a:r>
            <a:r>
              <a:rPr lang="zh-CN" altLang="en-US" sz="2400" dirty="0">
                <a:latin typeface="KaiTi" charset="-122"/>
                <a:ea typeface="KaiTi" charset="-122"/>
                <a:cs typeface="KaiTi" charset="-122"/>
              </a:rPr>
              <a:t/>
            </a:r>
            <a:br>
              <a:rPr lang="zh-CN" altLang="en-US" sz="2400" dirty="0">
                <a:latin typeface="KaiTi" charset="-122"/>
                <a:ea typeface="KaiTi" charset="-122"/>
                <a:cs typeface="KaiTi" charset="-122"/>
              </a:rPr>
            </a:br>
            <a:endParaRPr lang="en-US" altLang="zh-CN" sz="2400" dirty="0" smtClean="0">
              <a:latin typeface="KaiTi" charset="-122"/>
              <a:ea typeface="KaiTi" charset="-122"/>
              <a:cs typeface="KaiT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Tree>
    <p:extLst>
      <p:ext uri="{BB962C8B-B14F-4D97-AF65-F5344CB8AC3E}">
        <p14:creationId xmlns:p14="http://schemas.microsoft.com/office/powerpoint/2010/main" val="6687929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矩形 1"/>
          <p:cNvSpPr>
            <a:spLocks noChangeArrowheads="1"/>
          </p:cNvSpPr>
          <p:nvPr/>
        </p:nvSpPr>
        <p:spPr bwMode="auto">
          <a:xfrm>
            <a:off x="875489" y="1058188"/>
            <a:ext cx="6096000"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a:latin typeface="Microsoft YaHei" charset="-122"/>
                <a:ea typeface="Microsoft YaHei" charset="-122"/>
                <a:cs typeface="Microsoft YaHei" charset="-122"/>
              </a:rPr>
              <a:t>巴尔扎克严肃文学创作始于（ ）</a:t>
            </a:r>
            <a:br>
              <a:rPr lang="zh-CN" altLang="en-US" sz="2800">
                <a:latin typeface="Microsoft YaHei" charset="-122"/>
                <a:ea typeface="Microsoft YaHei" charset="-122"/>
                <a:cs typeface="Microsoft YaHei" charset="-122"/>
              </a:rPr>
            </a:b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舒昂党人</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高布赛克</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幻灭</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欧也妮</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葛朗台</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35004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矩形 1"/>
          <p:cNvSpPr>
            <a:spLocks noChangeArrowheads="1"/>
          </p:cNvSpPr>
          <p:nvPr/>
        </p:nvSpPr>
        <p:spPr bwMode="auto">
          <a:xfrm>
            <a:off x="875489" y="1058188"/>
            <a:ext cx="60960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巴尔扎克</a:t>
            </a:r>
            <a:r>
              <a:rPr lang="zh-CN" altLang="en-US" sz="2800" dirty="0">
                <a:solidFill>
                  <a:srgbClr val="C00000"/>
                </a:solidFill>
                <a:latin typeface="Microsoft YaHei" charset="-122"/>
                <a:ea typeface="Microsoft YaHei" charset="-122"/>
                <a:cs typeface="Microsoft YaHei" charset="-122"/>
              </a:rPr>
              <a:t>严肃</a:t>
            </a:r>
            <a:r>
              <a:rPr lang="zh-CN" altLang="en-US" sz="2800" dirty="0">
                <a:latin typeface="Microsoft YaHei" charset="-122"/>
                <a:ea typeface="Microsoft YaHei" charset="-122"/>
                <a:cs typeface="Microsoft YaHei" charset="-122"/>
              </a:rPr>
              <a:t>文学创作始于（ ）</a:t>
            </a:r>
            <a:br>
              <a:rPr lang="zh-CN" altLang="en-US" sz="2800" dirty="0">
                <a:latin typeface="Microsoft YaHei" charset="-122"/>
                <a:ea typeface="Microsoft YaHei" charset="-122"/>
                <a:cs typeface="Microsoft YaHei" charset="-122"/>
              </a:rPr>
            </a:br>
            <a:r>
              <a:rPr lang="en-US" altLang="zh-CN" sz="2800" dirty="0">
                <a:solidFill>
                  <a:srgbClr val="C00000"/>
                </a:solidFill>
                <a:latin typeface="Microsoft YaHei" charset="-122"/>
                <a:ea typeface="Microsoft YaHei" charset="-122"/>
                <a:cs typeface="Microsoft YaHei" charset="-122"/>
              </a:rPr>
              <a:t>A:《</a:t>
            </a:r>
            <a:r>
              <a:rPr lang="zh-CN" altLang="en-US" sz="2800" dirty="0">
                <a:solidFill>
                  <a:srgbClr val="C00000"/>
                </a:solidFill>
                <a:latin typeface="Microsoft YaHei" charset="-122"/>
                <a:ea typeface="Microsoft YaHei" charset="-122"/>
                <a:cs typeface="Microsoft YaHei" charset="-122"/>
              </a:rPr>
              <a:t>舒昂党人</a:t>
            </a:r>
            <a:r>
              <a:rPr lang="en-US" altLang="zh-CN" sz="2800" dirty="0">
                <a:solidFill>
                  <a:srgbClr val="C00000"/>
                </a:solidFill>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高布赛克</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幻灭</a:t>
            </a:r>
            <a:r>
              <a:rPr lang="en-US" altLang="zh-CN" sz="2800" dirty="0">
                <a:latin typeface="Microsoft YaHei" charset="-122"/>
                <a:ea typeface="Microsoft YaHei" charset="-122"/>
                <a:cs typeface="Microsoft YaHei" charset="-122"/>
              </a:rPr>
              <a:t>》</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欧也妮</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葛朗台</a:t>
            </a:r>
            <a:r>
              <a:rPr lang="en-US" altLang="zh-CN" sz="2800" dirty="0">
                <a:latin typeface="Microsoft YaHei" charset="-122"/>
                <a:ea typeface="Microsoft YaHei" charset="-122"/>
                <a:cs typeface="Microsoft YaHei" charset="-122"/>
              </a:rPr>
              <a:t>》</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695439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矩形 1"/>
          <p:cNvSpPr>
            <a:spLocks noChangeArrowheads="1"/>
          </p:cNvSpPr>
          <p:nvPr/>
        </p:nvSpPr>
        <p:spPr bwMode="auto">
          <a:xfrm>
            <a:off x="875489" y="1038733"/>
            <a:ext cx="748982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长篇小说</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欧也妮</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葛朗台</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的作者是（ ）</a:t>
            </a:r>
            <a:br>
              <a:rPr lang="zh-CN" altLang="en-US" sz="2800" dirty="0">
                <a:latin typeface="Microsoft YaHei" charset="-122"/>
                <a:ea typeface="Microsoft YaHei" charset="-122"/>
                <a:cs typeface="Microsoft YaHei" charset="-122"/>
              </a:rPr>
            </a:b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斯丹达尔</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福楼拜</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巴尔扎克 </a:t>
            </a:r>
          </a:p>
          <a:p>
            <a:pPr>
              <a:lnSpc>
                <a:spcPct val="150000"/>
              </a:lnSpc>
            </a:pPr>
            <a:r>
              <a:rPr lang="en-US" altLang="zh-CN" sz="2800" dirty="0">
                <a:latin typeface="Microsoft YaHei" charset="-122"/>
                <a:ea typeface="Microsoft YaHei" charset="-122"/>
                <a:cs typeface="Microsoft YaHei" charset="-122"/>
              </a:rPr>
              <a:t>D</a:t>
            </a:r>
            <a:r>
              <a:rPr lang="en-US" altLang="zh-CN" sz="2800" dirty="0" smtClean="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梅里</a:t>
            </a:r>
            <a:r>
              <a:rPr lang="zh-CN" altLang="en-US" sz="2800" dirty="0">
                <a:latin typeface="Microsoft YaHei" charset="-122"/>
                <a:ea typeface="Microsoft YaHei" charset="-122"/>
                <a:cs typeface="Microsoft YaHei" charset="-122"/>
              </a:rPr>
              <a:t>美</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07155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矩形 1"/>
          <p:cNvSpPr>
            <a:spLocks noChangeArrowheads="1"/>
          </p:cNvSpPr>
          <p:nvPr/>
        </p:nvSpPr>
        <p:spPr bwMode="auto">
          <a:xfrm>
            <a:off x="875489" y="1038733"/>
            <a:ext cx="748982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zh-CN" altLang="en-US" sz="2800" dirty="0">
                <a:latin typeface="Microsoft YaHei" charset="-122"/>
                <a:ea typeface="Microsoft YaHei" charset="-122"/>
                <a:cs typeface="Microsoft YaHei" charset="-122"/>
              </a:rPr>
              <a:t>长篇小说</a:t>
            </a:r>
            <a:r>
              <a:rPr lang="en-US" altLang="zh-CN" sz="2800" dirty="0">
                <a:latin typeface="Microsoft YaHei" charset="-122"/>
                <a:ea typeface="Microsoft YaHei" charset="-122"/>
                <a:cs typeface="Microsoft YaHei" charset="-122"/>
              </a:rPr>
              <a:t>《</a:t>
            </a:r>
            <a:r>
              <a:rPr lang="zh-CN" altLang="en-US" sz="2800" dirty="0">
                <a:solidFill>
                  <a:srgbClr val="C00000"/>
                </a:solidFill>
                <a:latin typeface="Microsoft YaHei" charset="-122"/>
                <a:ea typeface="Microsoft YaHei" charset="-122"/>
                <a:cs typeface="Microsoft YaHei" charset="-122"/>
              </a:rPr>
              <a:t>欧也妮</a:t>
            </a:r>
            <a:r>
              <a:rPr lang="en-US" altLang="zh-CN" sz="2800" dirty="0">
                <a:solidFill>
                  <a:srgbClr val="C00000"/>
                </a:solidFill>
                <a:latin typeface="Microsoft YaHei" charset="-122"/>
                <a:ea typeface="Microsoft YaHei" charset="-122"/>
                <a:cs typeface="Microsoft YaHei" charset="-122"/>
              </a:rPr>
              <a:t>·</a:t>
            </a:r>
            <a:r>
              <a:rPr lang="zh-CN" altLang="en-US" sz="2800" dirty="0">
                <a:solidFill>
                  <a:srgbClr val="C00000"/>
                </a:solidFill>
                <a:latin typeface="Microsoft YaHei" charset="-122"/>
                <a:ea typeface="Microsoft YaHei" charset="-122"/>
                <a:cs typeface="Microsoft YaHei" charset="-122"/>
              </a:rPr>
              <a:t>葛朗台</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的作者是（ ）</a:t>
            </a:r>
            <a:br>
              <a:rPr lang="zh-CN" altLang="en-US" sz="2800" dirty="0">
                <a:latin typeface="Microsoft YaHei" charset="-122"/>
                <a:ea typeface="Microsoft YaHei" charset="-122"/>
                <a:cs typeface="Microsoft YaHei" charset="-122"/>
              </a:rPr>
            </a:b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斯丹达尔</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福楼拜</a:t>
            </a:r>
          </a:p>
          <a:p>
            <a:pPr>
              <a:lnSpc>
                <a:spcPct val="150000"/>
              </a:lnSpc>
            </a:pPr>
            <a:r>
              <a:rPr lang="en-US" altLang="zh-CN" sz="2800" dirty="0">
                <a:solidFill>
                  <a:srgbClr val="C00000"/>
                </a:solidFill>
                <a:latin typeface="Microsoft YaHei" charset="-122"/>
                <a:ea typeface="Microsoft YaHei" charset="-122"/>
                <a:cs typeface="Microsoft YaHei" charset="-122"/>
              </a:rPr>
              <a:t>C:</a:t>
            </a:r>
            <a:r>
              <a:rPr lang="zh-CN" altLang="en-US" sz="2800" dirty="0">
                <a:solidFill>
                  <a:srgbClr val="C00000"/>
                </a:solidFill>
                <a:latin typeface="Microsoft YaHei" charset="-122"/>
                <a:ea typeface="Microsoft YaHei" charset="-122"/>
                <a:cs typeface="Microsoft YaHei" charset="-122"/>
              </a:rPr>
              <a:t>巴尔扎克 </a:t>
            </a:r>
          </a:p>
          <a:p>
            <a:pPr>
              <a:lnSpc>
                <a:spcPct val="150000"/>
              </a:lnSpc>
            </a:pPr>
            <a:r>
              <a:rPr lang="en-US" altLang="zh-CN" sz="2800" dirty="0">
                <a:latin typeface="Microsoft YaHei" charset="-122"/>
                <a:ea typeface="Microsoft YaHei" charset="-122"/>
                <a:cs typeface="Microsoft YaHei" charset="-122"/>
              </a:rPr>
              <a:t>D</a:t>
            </a:r>
            <a:r>
              <a:rPr lang="en-US" altLang="zh-CN" sz="2800" dirty="0" smtClean="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梅里</a:t>
            </a:r>
            <a:r>
              <a:rPr lang="zh-CN" altLang="en-US" sz="2800" dirty="0">
                <a:latin typeface="Microsoft YaHei" charset="-122"/>
                <a:ea typeface="Microsoft YaHei" charset="-122"/>
                <a:cs typeface="Microsoft YaHei" charset="-122"/>
              </a:rPr>
              <a:t>美</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4620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8670" y="158261"/>
            <a:ext cx="11774659" cy="6541477"/>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3" name="组合 5"/>
          <p:cNvGrpSpPr/>
          <p:nvPr/>
        </p:nvGrpSpPr>
        <p:grpSpPr bwMode="auto">
          <a:xfrm>
            <a:off x="567269" y="256159"/>
            <a:ext cx="11152188" cy="6983413"/>
            <a:chOff x="0" y="0"/>
            <a:chExt cx="11151065" cy="6983832"/>
          </a:xfrm>
        </p:grpSpPr>
        <p:sp>
          <p:nvSpPr>
            <p:cNvPr id="4" name="Freeform 1224"/>
            <p:cNvSpPr>
              <a:spLocks noEditPoints="1"/>
            </p:cNvSpPr>
            <p:nvPr/>
          </p:nvSpPr>
          <p:spPr bwMode="auto">
            <a:xfrm>
              <a:off x="6285147" y="0"/>
              <a:ext cx="4865918" cy="3419055"/>
            </a:xfrm>
            <a:custGeom>
              <a:avLst/>
              <a:gdLst>
                <a:gd name="T0" fmla="*/ 2918713 w 1162"/>
                <a:gd name="T1" fmla="*/ 516005 h 815"/>
                <a:gd name="T2" fmla="*/ 653256 w 1162"/>
                <a:gd name="T3" fmla="*/ 205563 h 815"/>
                <a:gd name="T4" fmla="*/ 242877 w 1162"/>
                <a:gd name="T5" fmla="*/ 1522843 h 815"/>
                <a:gd name="T6" fmla="*/ 1695952 w 1162"/>
                <a:gd name="T7" fmla="*/ 3070857 h 815"/>
                <a:gd name="T8" fmla="*/ 3969785 w 1162"/>
                <a:gd name="T9" fmla="*/ 3058271 h 815"/>
                <a:gd name="T10" fmla="*/ 4120536 w 1162"/>
                <a:gd name="T11" fmla="*/ 2277972 h 815"/>
                <a:gd name="T12" fmla="*/ 3957222 w 1162"/>
                <a:gd name="T13" fmla="*/ 2152117 h 815"/>
                <a:gd name="T14" fmla="*/ 3655720 w 1162"/>
                <a:gd name="T15" fmla="*/ 1690649 h 815"/>
                <a:gd name="T16" fmla="*/ 3726908 w 1162"/>
                <a:gd name="T17" fmla="*/ 2244410 h 815"/>
                <a:gd name="T18" fmla="*/ 2491585 w 1162"/>
                <a:gd name="T19" fmla="*/ 1527038 h 815"/>
                <a:gd name="T20" fmla="*/ 2625586 w 1162"/>
                <a:gd name="T21" fmla="*/ 1657088 h 815"/>
                <a:gd name="T22" fmla="*/ 2721899 w 1162"/>
                <a:gd name="T23" fmla="*/ 1581575 h 815"/>
                <a:gd name="T24" fmla="*/ 2185894 w 1162"/>
                <a:gd name="T25" fmla="*/ 2580023 h 815"/>
                <a:gd name="T26" fmla="*/ 1993268 w 1162"/>
                <a:gd name="T27" fmla="*/ 2651341 h 815"/>
                <a:gd name="T28" fmla="*/ 1453075 w 1162"/>
                <a:gd name="T29" fmla="*/ 2378655 h 815"/>
                <a:gd name="T30" fmla="*/ 695131 w 1162"/>
                <a:gd name="T31" fmla="*/ 931325 h 815"/>
                <a:gd name="T32" fmla="*/ 728631 w 1162"/>
                <a:gd name="T33" fmla="*/ 658640 h 815"/>
                <a:gd name="T34" fmla="*/ 770507 w 1162"/>
                <a:gd name="T35" fmla="*/ 1308890 h 815"/>
                <a:gd name="T36" fmla="*/ 1620577 w 1162"/>
                <a:gd name="T37" fmla="*/ 1367622 h 815"/>
                <a:gd name="T38" fmla="*/ 1453075 w 1162"/>
                <a:gd name="T39" fmla="*/ 1564794 h 815"/>
                <a:gd name="T40" fmla="*/ 1453075 w 1162"/>
                <a:gd name="T41" fmla="*/ 2005286 h 815"/>
                <a:gd name="T42" fmla="*/ 2437147 w 1162"/>
                <a:gd name="T43" fmla="*/ 1493477 h 815"/>
                <a:gd name="T44" fmla="*/ 2257082 w 1162"/>
                <a:gd name="T45" fmla="*/ 1824894 h 815"/>
                <a:gd name="T46" fmla="*/ 2206832 w 1162"/>
                <a:gd name="T47" fmla="*/ 1929773 h 815"/>
                <a:gd name="T48" fmla="*/ 1947205 w 1162"/>
                <a:gd name="T49" fmla="*/ 2382851 h 815"/>
                <a:gd name="T50" fmla="*/ 1423763 w 1162"/>
                <a:gd name="T51" fmla="*/ 2395436 h 815"/>
                <a:gd name="T52" fmla="*/ 1867642 w 1162"/>
                <a:gd name="T53" fmla="*/ 2575828 h 815"/>
                <a:gd name="T54" fmla="*/ 4325726 w 1162"/>
                <a:gd name="T55" fmla="*/ 1564794 h 815"/>
                <a:gd name="T56" fmla="*/ 4154037 w 1162"/>
                <a:gd name="T57" fmla="*/ 1073961 h 815"/>
                <a:gd name="T58" fmla="*/ 3538469 w 1162"/>
                <a:gd name="T59" fmla="*/ 1170450 h 815"/>
                <a:gd name="T60" fmla="*/ 3207653 w 1162"/>
                <a:gd name="T61" fmla="*/ 1136888 h 815"/>
                <a:gd name="T62" fmla="*/ 3266279 w 1162"/>
                <a:gd name="T63" fmla="*/ 767714 h 815"/>
                <a:gd name="T64" fmla="*/ 2742837 w 1162"/>
                <a:gd name="T65" fmla="*/ 1413769 h 815"/>
                <a:gd name="T66" fmla="*/ 2734462 w 1162"/>
                <a:gd name="T67" fmla="*/ 1237572 h 815"/>
                <a:gd name="T68" fmla="*/ 2537647 w 1162"/>
                <a:gd name="T69" fmla="*/ 784495 h 815"/>
                <a:gd name="T70" fmla="*/ 2491585 w 1162"/>
                <a:gd name="T71" fmla="*/ 599908 h 815"/>
                <a:gd name="T72" fmla="*/ 2504147 w 1162"/>
                <a:gd name="T73" fmla="*/ 1296304 h 815"/>
                <a:gd name="T74" fmla="*/ 1922079 w 1162"/>
                <a:gd name="T75" fmla="*/ 1157864 h 815"/>
                <a:gd name="T76" fmla="*/ 1846704 w 1162"/>
                <a:gd name="T77" fmla="*/ 1191425 h 815"/>
                <a:gd name="T78" fmla="*/ 1545201 w 1162"/>
                <a:gd name="T79" fmla="*/ 906154 h 815"/>
                <a:gd name="T80" fmla="*/ 1264636 w 1162"/>
                <a:gd name="T81" fmla="*/ 306247 h 815"/>
                <a:gd name="T82" fmla="*/ 1109697 w 1162"/>
                <a:gd name="T83" fmla="*/ 167806 h 815"/>
                <a:gd name="T84" fmla="*/ 938008 w 1162"/>
                <a:gd name="T85" fmla="*/ 121660 h 815"/>
                <a:gd name="T86" fmla="*/ 1708515 w 1162"/>
                <a:gd name="T87" fmla="*/ 1275328 h 815"/>
                <a:gd name="T88" fmla="*/ 1666640 w 1162"/>
                <a:gd name="T89" fmla="*/ 1308890 h 815"/>
                <a:gd name="T90" fmla="*/ 933821 w 1162"/>
                <a:gd name="T91" fmla="*/ 771909 h 815"/>
                <a:gd name="T92" fmla="*/ 753757 w 1162"/>
                <a:gd name="T93" fmla="*/ 339808 h 815"/>
                <a:gd name="T94" fmla="*/ 397816 w 1162"/>
                <a:gd name="T95" fmla="*/ 918740 h 815"/>
                <a:gd name="T96" fmla="*/ 799820 w 1162"/>
                <a:gd name="T97" fmla="*/ 1451525 h 815"/>
                <a:gd name="T98" fmla="*/ 523442 w 1162"/>
                <a:gd name="T99" fmla="*/ 1610941 h 815"/>
                <a:gd name="T100" fmla="*/ 314065 w 1162"/>
                <a:gd name="T101" fmla="*/ 1560599 h 815"/>
                <a:gd name="T102" fmla="*/ 841695 w 1162"/>
                <a:gd name="T103" fmla="*/ 2248605 h 815"/>
                <a:gd name="T104" fmla="*/ 1189261 w 1162"/>
                <a:gd name="T105" fmla="*/ 2366070 h 815"/>
                <a:gd name="T106" fmla="*/ 1440513 w 1162"/>
                <a:gd name="T107" fmla="*/ 2722659 h 815"/>
                <a:gd name="T108" fmla="*/ 1478201 w 1162"/>
                <a:gd name="T109" fmla="*/ 2521291 h 815"/>
                <a:gd name="T110" fmla="*/ 1917892 w 1162"/>
                <a:gd name="T111" fmla="*/ 3402274 h 815"/>
                <a:gd name="T112" fmla="*/ 2918713 w 1162"/>
                <a:gd name="T113" fmla="*/ 2894660 h 815"/>
                <a:gd name="T114" fmla="*/ 3316529 w 1162"/>
                <a:gd name="T115" fmla="*/ 2504510 h 815"/>
                <a:gd name="T116" fmla="*/ 3056902 w 1162"/>
                <a:gd name="T117" fmla="*/ 2231825 h 815"/>
                <a:gd name="T118" fmla="*/ 3664095 w 1162"/>
                <a:gd name="T119" fmla="*/ 2340899 h 815"/>
                <a:gd name="T120" fmla="*/ 3760408 w 1162"/>
                <a:gd name="T121" fmla="*/ 2496120 h 815"/>
                <a:gd name="T122" fmla="*/ 3697595 w 1162"/>
                <a:gd name="T123" fmla="*/ 2387046 h 815"/>
                <a:gd name="T124" fmla="*/ 3948847 w 1162"/>
                <a:gd name="T125" fmla="*/ 2332509 h 81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62" h="815">
                  <a:moveTo>
                    <a:pt x="1160" y="552"/>
                  </a:moveTo>
                  <a:cubicBezTo>
                    <a:pt x="1159" y="552"/>
                    <a:pt x="1159" y="552"/>
                    <a:pt x="1158" y="551"/>
                  </a:cubicBezTo>
                  <a:cubicBezTo>
                    <a:pt x="1161" y="547"/>
                    <a:pt x="1162" y="542"/>
                    <a:pt x="1160" y="537"/>
                  </a:cubicBezTo>
                  <a:cubicBezTo>
                    <a:pt x="1159" y="534"/>
                    <a:pt x="1156" y="532"/>
                    <a:pt x="1155" y="530"/>
                  </a:cubicBezTo>
                  <a:cubicBezTo>
                    <a:pt x="1153" y="527"/>
                    <a:pt x="1153" y="523"/>
                    <a:pt x="1151" y="521"/>
                  </a:cubicBezTo>
                  <a:cubicBezTo>
                    <a:pt x="1148" y="518"/>
                    <a:pt x="1144" y="517"/>
                    <a:pt x="1142" y="514"/>
                  </a:cubicBezTo>
                  <a:cubicBezTo>
                    <a:pt x="1139" y="512"/>
                    <a:pt x="1138" y="509"/>
                    <a:pt x="1134" y="507"/>
                  </a:cubicBezTo>
                  <a:cubicBezTo>
                    <a:pt x="1131" y="505"/>
                    <a:pt x="1127" y="503"/>
                    <a:pt x="1123" y="503"/>
                  </a:cubicBezTo>
                  <a:cubicBezTo>
                    <a:pt x="1127" y="498"/>
                    <a:pt x="1130" y="492"/>
                    <a:pt x="1132" y="486"/>
                  </a:cubicBezTo>
                  <a:cubicBezTo>
                    <a:pt x="1137" y="477"/>
                    <a:pt x="1140" y="466"/>
                    <a:pt x="1136" y="456"/>
                  </a:cubicBezTo>
                  <a:cubicBezTo>
                    <a:pt x="1135" y="452"/>
                    <a:pt x="1132" y="448"/>
                    <a:pt x="1128" y="446"/>
                  </a:cubicBezTo>
                  <a:cubicBezTo>
                    <a:pt x="1126" y="445"/>
                    <a:pt x="1122" y="445"/>
                    <a:pt x="1121" y="442"/>
                  </a:cubicBezTo>
                  <a:cubicBezTo>
                    <a:pt x="1121" y="439"/>
                    <a:pt x="1121" y="437"/>
                    <a:pt x="1120" y="434"/>
                  </a:cubicBezTo>
                  <a:cubicBezTo>
                    <a:pt x="1118" y="423"/>
                    <a:pt x="1109" y="413"/>
                    <a:pt x="1098" y="410"/>
                  </a:cubicBezTo>
                  <a:cubicBezTo>
                    <a:pt x="1086" y="406"/>
                    <a:pt x="1072" y="408"/>
                    <a:pt x="1060" y="410"/>
                  </a:cubicBezTo>
                  <a:cubicBezTo>
                    <a:pt x="1045" y="413"/>
                    <a:pt x="1030" y="417"/>
                    <a:pt x="1015" y="421"/>
                  </a:cubicBezTo>
                  <a:cubicBezTo>
                    <a:pt x="1006" y="423"/>
                    <a:pt x="996" y="426"/>
                    <a:pt x="987" y="429"/>
                  </a:cubicBezTo>
                  <a:cubicBezTo>
                    <a:pt x="988" y="428"/>
                    <a:pt x="989" y="425"/>
                    <a:pt x="989" y="423"/>
                  </a:cubicBezTo>
                  <a:cubicBezTo>
                    <a:pt x="992" y="419"/>
                    <a:pt x="995" y="414"/>
                    <a:pt x="998" y="410"/>
                  </a:cubicBezTo>
                  <a:cubicBezTo>
                    <a:pt x="1006" y="400"/>
                    <a:pt x="1016" y="393"/>
                    <a:pt x="1026" y="384"/>
                  </a:cubicBezTo>
                  <a:cubicBezTo>
                    <a:pt x="1041" y="371"/>
                    <a:pt x="1052" y="354"/>
                    <a:pt x="1050" y="332"/>
                  </a:cubicBezTo>
                  <a:cubicBezTo>
                    <a:pt x="1048" y="314"/>
                    <a:pt x="1035" y="295"/>
                    <a:pt x="1017" y="290"/>
                  </a:cubicBezTo>
                  <a:cubicBezTo>
                    <a:pt x="1007" y="288"/>
                    <a:pt x="998" y="287"/>
                    <a:pt x="988" y="289"/>
                  </a:cubicBezTo>
                  <a:cubicBezTo>
                    <a:pt x="987" y="289"/>
                    <a:pt x="984" y="289"/>
                    <a:pt x="982" y="290"/>
                  </a:cubicBezTo>
                  <a:cubicBezTo>
                    <a:pt x="988" y="286"/>
                    <a:pt x="993" y="280"/>
                    <a:pt x="997" y="275"/>
                  </a:cubicBezTo>
                  <a:cubicBezTo>
                    <a:pt x="1002" y="269"/>
                    <a:pt x="1006" y="261"/>
                    <a:pt x="1003" y="253"/>
                  </a:cubicBezTo>
                  <a:cubicBezTo>
                    <a:pt x="1003" y="252"/>
                    <a:pt x="1002" y="252"/>
                    <a:pt x="1001" y="252"/>
                  </a:cubicBezTo>
                  <a:cubicBezTo>
                    <a:pt x="1000" y="252"/>
                    <a:pt x="998" y="252"/>
                    <a:pt x="997" y="253"/>
                  </a:cubicBezTo>
                  <a:cubicBezTo>
                    <a:pt x="994" y="253"/>
                    <a:pt x="994" y="252"/>
                    <a:pt x="995" y="249"/>
                  </a:cubicBezTo>
                  <a:cubicBezTo>
                    <a:pt x="996" y="248"/>
                    <a:pt x="994" y="246"/>
                    <a:pt x="993" y="246"/>
                  </a:cubicBezTo>
                  <a:cubicBezTo>
                    <a:pt x="994" y="243"/>
                    <a:pt x="993" y="240"/>
                    <a:pt x="991" y="238"/>
                  </a:cubicBezTo>
                  <a:cubicBezTo>
                    <a:pt x="988" y="234"/>
                    <a:pt x="984" y="233"/>
                    <a:pt x="980" y="232"/>
                  </a:cubicBezTo>
                  <a:cubicBezTo>
                    <a:pt x="975" y="231"/>
                    <a:pt x="972" y="225"/>
                    <a:pt x="966" y="225"/>
                  </a:cubicBezTo>
                  <a:cubicBezTo>
                    <a:pt x="961" y="224"/>
                    <a:pt x="955" y="224"/>
                    <a:pt x="949" y="225"/>
                  </a:cubicBezTo>
                  <a:cubicBezTo>
                    <a:pt x="934" y="227"/>
                    <a:pt x="920" y="232"/>
                    <a:pt x="905" y="234"/>
                  </a:cubicBezTo>
                  <a:cubicBezTo>
                    <a:pt x="898" y="235"/>
                    <a:pt x="891" y="235"/>
                    <a:pt x="884" y="237"/>
                  </a:cubicBezTo>
                  <a:cubicBezTo>
                    <a:pt x="879" y="238"/>
                    <a:pt x="874" y="240"/>
                    <a:pt x="870" y="242"/>
                  </a:cubicBezTo>
                  <a:cubicBezTo>
                    <a:pt x="870" y="241"/>
                    <a:pt x="871" y="240"/>
                    <a:pt x="872" y="239"/>
                  </a:cubicBezTo>
                  <a:cubicBezTo>
                    <a:pt x="874" y="236"/>
                    <a:pt x="875" y="234"/>
                    <a:pt x="877" y="232"/>
                  </a:cubicBezTo>
                  <a:cubicBezTo>
                    <a:pt x="894" y="206"/>
                    <a:pt x="903" y="178"/>
                    <a:pt x="899" y="148"/>
                  </a:cubicBezTo>
                  <a:cubicBezTo>
                    <a:pt x="895" y="121"/>
                    <a:pt x="885" y="86"/>
                    <a:pt x="857" y="76"/>
                  </a:cubicBezTo>
                  <a:cubicBezTo>
                    <a:pt x="851" y="73"/>
                    <a:pt x="844" y="69"/>
                    <a:pt x="838" y="70"/>
                  </a:cubicBezTo>
                  <a:cubicBezTo>
                    <a:pt x="833" y="70"/>
                    <a:pt x="827" y="73"/>
                    <a:pt x="824" y="77"/>
                  </a:cubicBezTo>
                  <a:cubicBezTo>
                    <a:pt x="822" y="78"/>
                    <a:pt x="819" y="81"/>
                    <a:pt x="816" y="82"/>
                  </a:cubicBezTo>
                  <a:cubicBezTo>
                    <a:pt x="813" y="82"/>
                    <a:pt x="810" y="81"/>
                    <a:pt x="806" y="80"/>
                  </a:cubicBezTo>
                  <a:cubicBezTo>
                    <a:pt x="800" y="79"/>
                    <a:pt x="794" y="79"/>
                    <a:pt x="788" y="82"/>
                  </a:cubicBezTo>
                  <a:cubicBezTo>
                    <a:pt x="775" y="87"/>
                    <a:pt x="763" y="95"/>
                    <a:pt x="752" y="105"/>
                  </a:cubicBezTo>
                  <a:cubicBezTo>
                    <a:pt x="747" y="110"/>
                    <a:pt x="743" y="116"/>
                    <a:pt x="738" y="121"/>
                  </a:cubicBezTo>
                  <a:cubicBezTo>
                    <a:pt x="736" y="124"/>
                    <a:pt x="733" y="127"/>
                    <a:pt x="733" y="131"/>
                  </a:cubicBezTo>
                  <a:cubicBezTo>
                    <a:pt x="732" y="131"/>
                    <a:pt x="732" y="131"/>
                    <a:pt x="732" y="131"/>
                  </a:cubicBezTo>
                  <a:cubicBezTo>
                    <a:pt x="729" y="130"/>
                    <a:pt x="729" y="126"/>
                    <a:pt x="727" y="125"/>
                  </a:cubicBezTo>
                  <a:cubicBezTo>
                    <a:pt x="724" y="123"/>
                    <a:pt x="722" y="123"/>
                    <a:pt x="719" y="123"/>
                  </a:cubicBezTo>
                  <a:cubicBezTo>
                    <a:pt x="712" y="122"/>
                    <a:pt x="704" y="122"/>
                    <a:pt x="697" y="123"/>
                  </a:cubicBezTo>
                  <a:cubicBezTo>
                    <a:pt x="689" y="124"/>
                    <a:pt x="681" y="125"/>
                    <a:pt x="673" y="126"/>
                  </a:cubicBezTo>
                  <a:cubicBezTo>
                    <a:pt x="670" y="127"/>
                    <a:pt x="668" y="127"/>
                    <a:pt x="665" y="128"/>
                  </a:cubicBezTo>
                  <a:cubicBezTo>
                    <a:pt x="662" y="127"/>
                    <a:pt x="658" y="124"/>
                    <a:pt x="655" y="122"/>
                  </a:cubicBezTo>
                  <a:cubicBezTo>
                    <a:pt x="652" y="121"/>
                    <a:pt x="648" y="119"/>
                    <a:pt x="645" y="117"/>
                  </a:cubicBezTo>
                  <a:cubicBezTo>
                    <a:pt x="638" y="114"/>
                    <a:pt x="630" y="111"/>
                    <a:pt x="623" y="109"/>
                  </a:cubicBezTo>
                  <a:cubicBezTo>
                    <a:pt x="610" y="106"/>
                    <a:pt x="595" y="105"/>
                    <a:pt x="581" y="106"/>
                  </a:cubicBezTo>
                  <a:cubicBezTo>
                    <a:pt x="567" y="107"/>
                    <a:pt x="554" y="112"/>
                    <a:pt x="543" y="121"/>
                  </a:cubicBezTo>
                  <a:cubicBezTo>
                    <a:pt x="540" y="124"/>
                    <a:pt x="535" y="128"/>
                    <a:pt x="533" y="132"/>
                  </a:cubicBezTo>
                  <a:cubicBezTo>
                    <a:pt x="533" y="132"/>
                    <a:pt x="533" y="132"/>
                    <a:pt x="533" y="132"/>
                  </a:cubicBezTo>
                  <a:cubicBezTo>
                    <a:pt x="530" y="131"/>
                    <a:pt x="528" y="131"/>
                    <a:pt x="525" y="130"/>
                  </a:cubicBezTo>
                  <a:cubicBezTo>
                    <a:pt x="520" y="116"/>
                    <a:pt x="514" y="101"/>
                    <a:pt x="505" y="89"/>
                  </a:cubicBezTo>
                  <a:cubicBezTo>
                    <a:pt x="499" y="81"/>
                    <a:pt x="488" y="68"/>
                    <a:pt x="477" y="74"/>
                  </a:cubicBezTo>
                  <a:cubicBezTo>
                    <a:pt x="474" y="75"/>
                    <a:pt x="472" y="78"/>
                    <a:pt x="469" y="79"/>
                  </a:cubicBezTo>
                  <a:cubicBezTo>
                    <a:pt x="465" y="81"/>
                    <a:pt x="463" y="78"/>
                    <a:pt x="460" y="76"/>
                  </a:cubicBezTo>
                  <a:cubicBezTo>
                    <a:pt x="457" y="74"/>
                    <a:pt x="454" y="74"/>
                    <a:pt x="451" y="77"/>
                  </a:cubicBezTo>
                  <a:cubicBezTo>
                    <a:pt x="450" y="79"/>
                    <a:pt x="449" y="76"/>
                    <a:pt x="447" y="75"/>
                  </a:cubicBezTo>
                  <a:cubicBezTo>
                    <a:pt x="445" y="73"/>
                    <a:pt x="443" y="72"/>
                    <a:pt x="440" y="71"/>
                  </a:cubicBezTo>
                  <a:cubicBezTo>
                    <a:pt x="436" y="69"/>
                    <a:pt x="433" y="69"/>
                    <a:pt x="429" y="72"/>
                  </a:cubicBezTo>
                  <a:cubicBezTo>
                    <a:pt x="424" y="75"/>
                    <a:pt x="419" y="82"/>
                    <a:pt x="415" y="87"/>
                  </a:cubicBezTo>
                  <a:cubicBezTo>
                    <a:pt x="410" y="92"/>
                    <a:pt x="407" y="99"/>
                    <a:pt x="402" y="105"/>
                  </a:cubicBezTo>
                  <a:cubicBezTo>
                    <a:pt x="397" y="112"/>
                    <a:pt x="390" y="118"/>
                    <a:pt x="386" y="126"/>
                  </a:cubicBezTo>
                  <a:cubicBezTo>
                    <a:pt x="383" y="133"/>
                    <a:pt x="381" y="139"/>
                    <a:pt x="380" y="147"/>
                  </a:cubicBezTo>
                  <a:cubicBezTo>
                    <a:pt x="377" y="162"/>
                    <a:pt x="373" y="177"/>
                    <a:pt x="371" y="192"/>
                  </a:cubicBezTo>
                  <a:cubicBezTo>
                    <a:pt x="369" y="183"/>
                    <a:pt x="366" y="173"/>
                    <a:pt x="362" y="164"/>
                  </a:cubicBezTo>
                  <a:cubicBezTo>
                    <a:pt x="357" y="153"/>
                    <a:pt x="351" y="143"/>
                    <a:pt x="344" y="133"/>
                  </a:cubicBezTo>
                  <a:cubicBezTo>
                    <a:pt x="342" y="129"/>
                    <a:pt x="341" y="125"/>
                    <a:pt x="338" y="122"/>
                  </a:cubicBezTo>
                  <a:cubicBezTo>
                    <a:pt x="337" y="121"/>
                    <a:pt x="333" y="120"/>
                    <a:pt x="333" y="119"/>
                  </a:cubicBezTo>
                  <a:cubicBezTo>
                    <a:pt x="332" y="118"/>
                    <a:pt x="331" y="117"/>
                    <a:pt x="330" y="116"/>
                  </a:cubicBezTo>
                  <a:cubicBezTo>
                    <a:pt x="329" y="114"/>
                    <a:pt x="328" y="113"/>
                    <a:pt x="327" y="111"/>
                  </a:cubicBezTo>
                  <a:cubicBezTo>
                    <a:pt x="325" y="109"/>
                    <a:pt x="322" y="106"/>
                    <a:pt x="319" y="104"/>
                  </a:cubicBezTo>
                  <a:cubicBezTo>
                    <a:pt x="319" y="103"/>
                    <a:pt x="319" y="103"/>
                    <a:pt x="319" y="103"/>
                  </a:cubicBezTo>
                  <a:cubicBezTo>
                    <a:pt x="314" y="98"/>
                    <a:pt x="313" y="88"/>
                    <a:pt x="310" y="82"/>
                  </a:cubicBezTo>
                  <a:cubicBezTo>
                    <a:pt x="307" y="74"/>
                    <a:pt x="304" y="67"/>
                    <a:pt x="300" y="60"/>
                  </a:cubicBezTo>
                  <a:cubicBezTo>
                    <a:pt x="296" y="53"/>
                    <a:pt x="291" y="46"/>
                    <a:pt x="286" y="40"/>
                  </a:cubicBezTo>
                  <a:cubicBezTo>
                    <a:pt x="280" y="33"/>
                    <a:pt x="274" y="26"/>
                    <a:pt x="267" y="20"/>
                  </a:cubicBezTo>
                  <a:cubicBezTo>
                    <a:pt x="261" y="15"/>
                    <a:pt x="254" y="10"/>
                    <a:pt x="246" y="6"/>
                  </a:cubicBezTo>
                  <a:cubicBezTo>
                    <a:pt x="244" y="5"/>
                    <a:pt x="238" y="2"/>
                    <a:pt x="236" y="4"/>
                  </a:cubicBezTo>
                  <a:cubicBezTo>
                    <a:pt x="229" y="0"/>
                    <a:pt x="223" y="18"/>
                    <a:pt x="222" y="23"/>
                  </a:cubicBezTo>
                  <a:cubicBezTo>
                    <a:pt x="217" y="41"/>
                    <a:pt x="218" y="59"/>
                    <a:pt x="222" y="77"/>
                  </a:cubicBezTo>
                  <a:cubicBezTo>
                    <a:pt x="227" y="99"/>
                    <a:pt x="234" y="120"/>
                    <a:pt x="245" y="140"/>
                  </a:cubicBezTo>
                  <a:cubicBezTo>
                    <a:pt x="251" y="150"/>
                    <a:pt x="259" y="158"/>
                    <a:pt x="267" y="167"/>
                  </a:cubicBezTo>
                  <a:cubicBezTo>
                    <a:pt x="271" y="172"/>
                    <a:pt x="276" y="177"/>
                    <a:pt x="281" y="182"/>
                  </a:cubicBezTo>
                  <a:cubicBezTo>
                    <a:pt x="269" y="179"/>
                    <a:pt x="256" y="178"/>
                    <a:pt x="244" y="180"/>
                  </a:cubicBezTo>
                  <a:cubicBezTo>
                    <a:pt x="244" y="176"/>
                    <a:pt x="243" y="172"/>
                    <a:pt x="243" y="168"/>
                  </a:cubicBezTo>
                  <a:cubicBezTo>
                    <a:pt x="242" y="163"/>
                    <a:pt x="242" y="159"/>
                    <a:pt x="241" y="154"/>
                  </a:cubicBezTo>
                  <a:cubicBezTo>
                    <a:pt x="239" y="146"/>
                    <a:pt x="237" y="138"/>
                    <a:pt x="233" y="130"/>
                  </a:cubicBezTo>
                  <a:cubicBezTo>
                    <a:pt x="229" y="122"/>
                    <a:pt x="222" y="115"/>
                    <a:pt x="217" y="107"/>
                  </a:cubicBezTo>
                  <a:cubicBezTo>
                    <a:pt x="213" y="99"/>
                    <a:pt x="210" y="90"/>
                    <a:pt x="204" y="84"/>
                  </a:cubicBezTo>
                  <a:cubicBezTo>
                    <a:pt x="199" y="80"/>
                    <a:pt x="196" y="76"/>
                    <a:pt x="193" y="71"/>
                  </a:cubicBezTo>
                  <a:cubicBezTo>
                    <a:pt x="191" y="68"/>
                    <a:pt x="189" y="65"/>
                    <a:pt x="186" y="63"/>
                  </a:cubicBezTo>
                  <a:cubicBezTo>
                    <a:pt x="183" y="59"/>
                    <a:pt x="179" y="56"/>
                    <a:pt x="176" y="52"/>
                  </a:cubicBezTo>
                  <a:cubicBezTo>
                    <a:pt x="170" y="47"/>
                    <a:pt x="162" y="42"/>
                    <a:pt x="156" y="49"/>
                  </a:cubicBezTo>
                  <a:cubicBezTo>
                    <a:pt x="156" y="49"/>
                    <a:pt x="156" y="49"/>
                    <a:pt x="156" y="49"/>
                  </a:cubicBezTo>
                  <a:cubicBezTo>
                    <a:pt x="153" y="45"/>
                    <a:pt x="149" y="42"/>
                    <a:pt x="145" y="42"/>
                  </a:cubicBezTo>
                  <a:cubicBezTo>
                    <a:pt x="138" y="42"/>
                    <a:pt x="131" y="41"/>
                    <a:pt x="126" y="45"/>
                  </a:cubicBezTo>
                  <a:cubicBezTo>
                    <a:pt x="119" y="50"/>
                    <a:pt x="114" y="58"/>
                    <a:pt x="108" y="65"/>
                  </a:cubicBezTo>
                  <a:cubicBezTo>
                    <a:pt x="103" y="72"/>
                    <a:pt x="98" y="79"/>
                    <a:pt x="94" y="87"/>
                  </a:cubicBezTo>
                  <a:cubicBezTo>
                    <a:pt x="87" y="103"/>
                    <a:pt x="77" y="119"/>
                    <a:pt x="74" y="137"/>
                  </a:cubicBezTo>
                  <a:cubicBezTo>
                    <a:pt x="72" y="145"/>
                    <a:pt x="71" y="154"/>
                    <a:pt x="71" y="163"/>
                  </a:cubicBezTo>
                  <a:cubicBezTo>
                    <a:pt x="71" y="168"/>
                    <a:pt x="71" y="172"/>
                    <a:pt x="72" y="177"/>
                  </a:cubicBezTo>
                  <a:cubicBezTo>
                    <a:pt x="72" y="178"/>
                    <a:pt x="72" y="179"/>
                    <a:pt x="72" y="181"/>
                  </a:cubicBezTo>
                  <a:cubicBezTo>
                    <a:pt x="69" y="178"/>
                    <a:pt x="65" y="177"/>
                    <a:pt x="63" y="173"/>
                  </a:cubicBezTo>
                  <a:cubicBezTo>
                    <a:pt x="58" y="164"/>
                    <a:pt x="47" y="163"/>
                    <a:pt x="38" y="160"/>
                  </a:cubicBezTo>
                  <a:cubicBezTo>
                    <a:pt x="35" y="159"/>
                    <a:pt x="32" y="159"/>
                    <a:pt x="30" y="158"/>
                  </a:cubicBezTo>
                  <a:cubicBezTo>
                    <a:pt x="26" y="152"/>
                    <a:pt x="23" y="145"/>
                    <a:pt x="19" y="139"/>
                  </a:cubicBezTo>
                  <a:cubicBezTo>
                    <a:pt x="13" y="133"/>
                    <a:pt x="6" y="127"/>
                    <a:pt x="0" y="122"/>
                  </a:cubicBezTo>
                  <a:cubicBezTo>
                    <a:pt x="0" y="126"/>
                    <a:pt x="0" y="126"/>
                    <a:pt x="0" y="126"/>
                  </a:cubicBezTo>
                  <a:cubicBezTo>
                    <a:pt x="1" y="127"/>
                    <a:pt x="2" y="128"/>
                    <a:pt x="3" y="129"/>
                  </a:cubicBezTo>
                  <a:cubicBezTo>
                    <a:pt x="9" y="134"/>
                    <a:pt x="15" y="139"/>
                    <a:pt x="19" y="145"/>
                  </a:cubicBezTo>
                  <a:cubicBezTo>
                    <a:pt x="22" y="149"/>
                    <a:pt x="24" y="154"/>
                    <a:pt x="27" y="158"/>
                  </a:cubicBezTo>
                  <a:cubicBezTo>
                    <a:pt x="20" y="157"/>
                    <a:pt x="13" y="158"/>
                    <a:pt x="5" y="160"/>
                  </a:cubicBezTo>
                  <a:cubicBezTo>
                    <a:pt x="4" y="160"/>
                    <a:pt x="2" y="161"/>
                    <a:pt x="0" y="162"/>
                  </a:cubicBezTo>
                  <a:cubicBezTo>
                    <a:pt x="1" y="160"/>
                    <a:pt x="0" y="159"/>
                    <a:pt x="0" y="157"/>
                  </a:cubicBezTo>
                  <a:cubicBezTo>
                    <a:pt x="0" y="166"/>
                    <a:pt x="0" y="166"/>
                    <a:pt x="0" y="166"/>
                  </a:cubicBezTo>
                  <a:cubicBezTo>
                    <a:pt x="5" y="163"/>
                    <a:pt x="10" y="162"/>
                    <a:pt x="15" y="162"/>
                  </a:cubicBezTo>
                  <a:cubicBezTo>
                    <a:pt x="27" y="159"/>
                    <a:pt x="38" y="163"/>
                    <a:pt x="49" y="167"/>
                  </a:cubicBezTo>
                  <a:cubicBezTo>
                    <a:pt x="52" y="168"/>
                    <a:pt x="57" y="169"/>
                    <a:pt x="59" y="173"/>
                  </a:cubicBezTo>
                  <a:cubicBezTo>
                    <a:pt x="60" y="174"/>
                    <a:pt x="61" y="176"/>
                    <a:pt x="62" y="178"/>
                  </a:cubicBezTo>
                  <a:cubicBezTo>
                    <a:pt x="65" y="182"/>
                    <a:pt x="70" y="183"/>
                    <a:pt x="73" y="188"/>
                  </a:cubicBezTo>
                  <a:cubicBezTo>
                    <a:pt x="79" y="197"/>
                    <a:pt x="80" y="209"/>
                    <a:pt x="81" y="220"/>
                  </a:cubicBezTo>
                  <a:cubicBezTo>
                    <a:pt x="81" y="231"/>
                    <a:pt x="82" y="242"/>
                    <a:pt x="84" y="253"/>
                  </a:cubicBezTo>
                  <a:cubicBezTo>
                    <a:pt x="86" y="264"/>
                    <a:pt x="87" y="275"/>
                    <a:pt x="90" y="285"/>
                  </a:cubicBezTo>
                  <a:cubicBezTo>
                    <a:pt x="97" y="304"/>
                    <a:pt x="108" y="320"/>
                    <a:pt x="114" y="338"/>
                  </a:cubicBezTo>
                  <a:cubicBezTo>
                    <a:pt x="114" y="339"/>
                    <a:pt x="114" y="339"/>
                    <a:pt x="115" y="339"/>
                  </a:cubicBezTo>
                  <a:cubicBezTo>
                    <a:pt x="115" y="339"/>
                    <a:pt x="115" y="340"/>
                    <a:pt x="115" y="340"/>
                  </a:cubicBezTo>
                  <a:cubicBezTo>
                    <a:pt x="114" y="343"/>
                    <a:pt x="115" y="346"/>
                    <a:pt x="118" y="348"/>
                  </a:cubicBezTo>
                  <a:cubicBezTo>
                    <a:pt x="122" y="353"/>
                    <a:pt x="124" y="359"/>
                    <a:pt x="127" y="365"/>
                  </a:cubicBezTo>
                  <a:cubicBezTo>
                    <a:pt x="128" y="366"/>
                    <a:pt x="131" y="374"/>
                    <a:pt x="129" y="374"/>
                  </a:cubicBezTo>
                  <a:cubicBezTo>
                    <a:pt x="128" y="374"/>
                    <a:pt x="126" y="374"/>
                    <a:pt x="125" y="374"/>
                  </a:cubicBezTo>
                  <a:cubicBezTo>
                    <a:pt x="124" y="376"/>
                    <a:pt x="123" y="377"/>
                    <a:pt x="124" y="378"/>
                  </a:cubicBezTo>
                  <a:cubicBezTo>
                    <a:pt x="118" y="374"/>
                    <a:pt x="115" y="366"/>
                    <a:pt x="109" y="361"/>
                  </a:cubicBezTo>
                  <a:cubicBezTo>
                    <a:pt x="108" y="360"/>
                    <a:pt x="106" y="360"/>
                    <a:pt x="106" y="362"/>
                  </a:cubicBezTo>
                  <a:cubicBezTo>
                    <a:pt x="105" y="367"/>
                    <a:pt x="108" y="371"/>
                    <a:pt x="110" y="375"/>
                  </a:cubicBezTo>
                  <a:cubicBezTo>
                    <a:pt x="110" y="375"/>
                    <a:pt x="114" y="383"/>
                    <a:pt x="112" y="382"/>
                  </a:cubicBezTo>
                  <a:cubicBezTo>
                    <a:pt x="110" y="382"/>
                    <a:pt x="107" y="380"/>
                    <a:pt x="105" y="379"/>
                  </a:cubicBezTo>
                  <a:cubicBezTo>
                    <a:pt x="102" y="378"/>
                    <a:pt x="98" y="378"/>
                    <a:pt x="97" y="381"/>
                  </a:cubicBezTo>
                  <a:cubicBezTo>
                    <a:pt x="96" y="382"/>
                    <a:pt x="96" y="382"/>
                    <a:pt x="96" y="382"/>
                  </a:cubicBezTo>
                  <a:cubicBezTo>
                    <a:pt x="90" y="377"/>
                    <a:pt x="82" y="372"/>
                    <a:pt x="75" y="368"/>
                  </a:cubicBezTo>
                  <a:cubicBezTo>
                    <a:pt x="66" y="363"/>
                    <a:pt x="57" y="357"/>
                    <a:pt x="47" y="352"/>
                  </a:cubicBezTo>
                  <a:cubicBezTo>
                    <a:pt x="38" y="348"/>
                    <a:pt x="29" y="342"/>
                    <a:pt x="20" y="337"/>
                  </a:cubicBezTo>
                  <a:cubicBezTo>
                    <a:pt x="13" y="333"/>
                    <a:pt x="7" y="329"/>
                    <a:pt x="0" y="326"/>
                  </a:cubicBezTo>
                  <a:cubicBezTo>
                    <a:pt x="0" y="330"/>
                    <a:pt x="0" y="330"/>
                    <a:pt x="0" y="330"/>
                  </a:cubicBezTo>
                  <a:cubicBezTo>
                    <a:pt x="7" y="333"/>
                    <a:pt x="13" y="337"/>
                    <a:pt x="20" y="341"/>
                  </a:cubicBezTo>
                  <a:cubicBezTo>
                    <a:pt x="29" y="346"/>
                    <a:pt x="38" y="351"/>
                    <a:pt x="47" y="356"/>
                  </a:cubicBezTo>
                  <a:cubicBezTo>
                    <a:pt x="52" y="359"/>
                    <a:pt x="56" y="361"/>
                    <a:pt x="61" y="363"/>
                  </a:cubicBezTo>
                  <a:cubicBezTo>
                    <a:pt x="60" y="363"/>
                    <a:pt x="59" y="363"/>
                    <a:pt x="58" y="363"/>
                  </a:cubicBezTo>
                  <a:cubicBezTo>
                    <a:pt x="56" y="362"/>
                    <a:pt x="54" y="360"/>
                    <a:pt x="51" y="359"/>
                  </a:cubicBezTo>
                  <a:cubicBezTo>
                    <a:pt x="51" y="359"/>
                    <a:pt x="50" y="359"/>
                    <a:pt x="50" y="359"/>
                  </a:cubicBezTo>
                  <a:cubicBezTo>
                    <a:pt x="48" y="357"/>
                    <a:pt x="45" y="356"/>
                    <a:pt x="43" y="356"/>
                  </a:cubicBezTo>
                  <a:cubicBezTo>
                    <a:pt x="32" y="352"/>
                    <a:pt x="20" y="349"/>
                    <a:pt x="9" y="348"/>
                  </a:cubicBezTo>
                  <a:cubicBezTo>
                    <a:pt x="6" y="348"/>
                    <a:pt x="3" y="348"/>
                    <a:pt x="0" y="347"/>
                  </a:cubicBezTo>
                  <a:cubicBezTo>
                    <a:pt x="0" y="350"/>
                    <a:pt x="0" y="350"/>
                    <a:pt x="0" y="350"/>
                  </a:cubicBezTo>
                  <a:cubicBezTo>
                    <a:pt x="12" y="352"/>
                    <a:pt x="25" y="353"/>
                    <a:pt x="37" y="356"/>
                  </a:cubicBezTo>
                  <a:cubicBezTo>
                    <a:pt x="41" y="357"/>
                    <a:pt x="45" y="359"/>
                    <a:pt x="48" y="360"/>
                  </a:cubicBezTo>
                  <a:cubicBezTo>
                    <a:pt x="48" y="360"/>
                    <a:pt x="48" y="361"/>
                    <a:pt x="48" y="361"/>
                  </a:cubicBezTo>
                  <a:cubicBezTo>
                    <a:pt x="51" y="366"/>
                    <a:pt x="54" y="370"/>
                    <a:pt x="56" y="374"/>
                  </a:cubicBezTo>
                  <a:cubicBezTo>
                    <a:pt x="59" y="380"/>
                    <a:pt x="61" y="386"/>
                    <a:pt x="64" y="392"/>
                  </a:cubicBezTo>
                  <a:cubicBezTo>
                    <a:pt x="70" y="403"/>
                    <a:pt x="78" y="412"/>
                    <a:pt x="87" y="421"/>
                  </a:cubicBezTo>
                  <a:cubicBezTo>
                    <a:pt x="91" y="425"/>
                    <a:pt x="96" y="428"/>
                    <a:pt x="101" y="432"/>
                  </a:cubicBezTo>
                  <a:cubicBezTo>
                    <a:pt x="107" y="436"/>
                    <a:pt x="111" y="442"/>
                    <a:pt x="115" y="448"/>
                  </a:cubicBezTo>
                  <a:cubicBezTo>
                    <a:pt x="122" y="460"/>
                    <a:pt x="126" y="473"/>
                    <a:pt x="131" y="485"/>
                  </a:cubicBezTo>
                  <a:cubicBezTo>
                    <a:pt x="131" y="485"/>
                    <a:pt x="131" y="486"/>
                    <a:pt x="131" y="486"/>
                  </a:cubicBezTo>
                  <a:cubicBezTo>
                    <a:pt x="130" y="489"/>
                    <a:pt x="131" y="492"/>
                    <a:pt x="132" y="495"/>
                  </a:cubicBezTo>
                  <a:cubicBezTo>
                    <a:pt x="134" y="499"/>
                    <a:pt x="135" y="503"/>
                    <a:pt x="135" y="507"/>
                  </a:cubicBezTo>
                  <a:cubicBezTo>
                    <a:pt x="136" y="515"/>
                    <a:pt x="137" y="524"/>
                    <a:pt x="142" y="531"/>
                  </a:cubicBezTo>
                  <a:cubicBezTo>
                    <a:pt x="146" y="535"/>
                    <a:pt x="151" y="538"/>
                    <a:pt x="154" y="542"/>
                  </a:cubicBezTo>
                  <a:cubicBezTo>
                    <a:pt x="158" y="545"/>
                    <a:pt x="162" y="549"/>
                    <a:pt x="166" y="553"/>
                  </a:cubicBezTo>
                  <a:cubicBezTo>
                    <a:pt x="175" y="561"/>
                    <a:pt x="184" y="569"/>
                    <a:pt x="194" y="575"/>
                  </a:cubicBezTo>
                  <a:cubicBezTo>
                    <a:pt x="204" y="582"/>
                    <a:pt x="213" y="588"/>
                    <a:pt x="224" y="594"/>
                  </a:cubicBezTo>
                  <a:cubicBezTo>
                    <a:pt x="228" y="596"/>
                    <a:pt x="232" y="598"/>
                    <a:pt x="237" y="599"/>
                  </a:cubicBezTo>
                  <a:cubicBezTo>
                    <a:pt x="243" y="600"/>
                    <a:pt x="248" y="602"/>
                    <a:pt x="253" y="606"/>
                  </a:cubicBezTo>
                  <a:cubicBezTo>
                    <a:pt x="257" y="609"/>
                    <a:pt x="261" y="612"/>
                    <a:pt x="265" y="615"/>
                  </a:cubicBezTo>
                  <a:cubicBezTo>
                    <a:pt x="270" y="618"/>
                    <a:pt x="272" y="621"/>
                    <a:pt x="275" y="626"/>
                  </a:cubicBezTo>
                  <a:cubicBezTo>
                    <a:pt x="270" y="632"/>
                    <a:pt x="277" y="639"/>
                    <a:pt x="281" y="643"/>
                  </a:cubicBezTo>
                  <a:cubicBezTo>
                    <a:pt x="291" y="651"/>
                    <a:pt x="296" y="663"/>
                    <a:pt x="303" y="673"/>
                  </a:cubicBezTo>
                  <a:cubicBezTo>
                    <a:pt x="312" y="684"/>
                    <a:pt x="322" y="694"/>
                    <a:pt x="329" y="706"/>
                  </a:cubicBezTo>
                  <a:cubicBezTo>
                    <a:pt x="334" y="716"/>
                    <a:pt x="340" y="726"/>
                    <a:pt x="345" y="736"/>
                  </a:cubicBezTo>
                  <a:cubicBezTo>
                    <a:pt x="348" y="741"/>
                    <a:pt x="351" y="747"/>
                    <a:pt x="353" y="753"/>
                  </a:cubicBezTo>
                  <a:cubicBezTo>
                    <a:pt x="354" y="758"/>
                    <a:pt x="352" y="762"/>
                    <a:pt x="352" y="766"/>
                  </a:cubicBezTo>
                  <a:cubicBezTo>
                    <a:pt x="352" y="768"/>
                    <a:pt x="353" y="770"/>
                    <a:pt x="353" y="771"/>
                  </a:cubicBezTo>
                  <a:cubicBezTo>
                    <a:pt x="353" y="771"/>
                    <a:pt x="353" y="772"/>
                    <a:pt x="353" y="772"/>
                  </a:cubicBezTo>
                  <a:cubicBezTo>
                    <a:pt x="352" y="777"/>
                    <a:pt x="353" y="783"/>
                    <a:pt x="353" y="789"/>
                  </a:cubicBezTo>
                  <a:cubicBezTo>
                    <a:pt x="354" y="795"/>
                    <a:pt x="354" y="800"/>
                    <a:pt x="354" y="806"/>
                  </a:cubicBezTo>
                  <a:cubicBezTo>
                    <a:pt x="353" y="809"/>
                    <a:pt x="353" y="812"/>
                    <a:pt x="352" y="815"/>
                  </a:cubicBezTo>
                  <a:cubicBezTo>
                    <a:pt x="356" y="815"/>
                    <a:pt x="356" y="815"/>
                    <a:pt x="356" y="815"/>
                  </a:cubicBezTo>
                  <a:cubicBezTo>
                    <a:pt x="357" y="810"/>
                    <a:pt x="357" y="805"/>
                    <a:pt x="357" y="800"/>
                  </a:cubicBezTo>
                  <a:cubicBezTo>
                    <a:pt x="357" y="791"/>
                    <a:pt x="357" y="782"/>
                    <a:pt x="356" y="774"/>
                  </a:cubicBezTo>
                  <a:cubicBezTo>
                    <a:pt x="358" y="775"/>
                    <a:pt x="362" y="775"/>
                    <a:pt x="366" y="773"/>
                  </a:cubicBezTo>
                  <a:cubicBezTo>
                    <a:pt x="373" y="770"/>
                    <a:pt x="385" y="768"/>
                    <a:pt x="389" y="760"/>
                  </a:cubicBezTo>
                  <a:cubicBezTo>
                    <a:pt x="393" y="752"/>
                    <a:pt x="394" y="744"/>
                    <a:pt x="392" y="735"/>
                  </a:cubicBezTo>
                  <a:cubicBezTo>
                    <a:pt x="392" y="735"/>
                    <a:pt x="393" y="735"/>
                    <a:pt x="393" y="735"/>
                  </a:cubicBezTo>
                  <a:cubicBezTo>
                    <a:pt x="393" y="735"/>
                    <a:pt x="394" y="734"/>
                    <a:pt x="393" y="734"/>
                  </a:cubicBezTo>
                  <a:cubicBezTo>
                    <a:pt x="392" y="731"/>
                    <a:pt x="391" y="729"/>
                    <a:pt x="390" y="726"/>
                  </a:cubicBezTo>
                  <a:cubicBezTo>
                    <a:pt x="391" y="727"/>
                    <a:pt x="393" y="728"/>
                    <a:pt x="394" y="729"/>
                  </a:cubicBezTo>
                  <a:cubicBezTo>
                    <a:pt x="397" y="730"/>
                    <a:pt x="399" y="731"/>
                    <a:pt x="402" y="732"/>
                  </a:cubicBezTo>
                  <a:cubicBezTo>
                    <a:pt x="398" y="732"/>
                    <a:pt x="396" y="739"/>
                    <a:pt x="397" y="743"/>
                  </a:cubicBezTo>
                  <a:cubicBezTo>
                    <a:pt x="397" y="743"/>
                    <a:pt x="398" y="743"/>
                    <a:pt x="398" y="743"/>
                  </a:cubicBezTo>
                  <a:cubicBezTo>
                    <a:pt x="399" y="740"/>
                    <a:pt x="400" y="732"/>
                    <a:pt x="404" y="733"/>
                  </a:cubicBezTo>
                  <a:cubicBezTo>
                    <a:pt x="405" y="733"/>
                    <a:pt x="405" y="732"/>
                    <a:pt x="405" y="732"/>
                  </a:cubicBezTo>
                  <a:cubicBezTo>
                    <a:pt x="411" y="732"/>
                    <a:pt x="417" y="731"/>
                    <a:pt x="421" y="726"/>
                  </a:cubicBezTo>
                  <a:cubicBezTo>
                    <a:pt x="420" y="728"/>
                    <a:pt x="421" y="730"/>
                    <a:pt x="421" y="732"/>
                  </a:cubicBezTo>
                  <a:cubicBezTo>
                    <a:pt x="427" y="752"/>
                    <a:pt x="465" y="751"/>
                    <a:pt x="469" y="732"/>
                  </a:cubicBezTo>
                  <a:cubicBezTo>
                    <a:pt x="469" y="732"/>
                    <a:pt x="470" y="731"/>
                    <a:pt x="470" y="731"/>
                  </a:cubicBezTo>
                  <a:cubicBezTo>
                    <a:pt x="469" y="734"/>
                    <a:pt x="468" y="736"/>
                    <a:pt x="467" y="738"/>
                  </a:cubicBezTo>
                  <a:cubicBezTo>
                    <a:pt x="463" y="745"/>
                    <a:pt x="455" y="749"/>
                    <a:pt x="447" y="750"/>
                  </a:cubicBezTo>
                  <a:cubicBezTo>
                    <a:pt x="439" y="751"/>
                    <a:pt x="431" y="750"/>
                    <a:pt x="425" y="746"/>
                  </a:cubicBezTo>
                  <a:cubicBezTo>
                    <a:pt x="419" y="743"/>
                    <a:pt x="415" y="738"/>
                    <a:pt x="411" y="732"/>
                  </a:cubicBezTo>
                  <a:cubicBezTo>
                    <a:pt x="411" y="732"/>
                    <a:pt x="410" y="732"/>
                    <a:pt x="410" y="733"/>
                  </a:cubicBezTo>
                  <a:cubicBezTo>
                    <a:pt x="412" y="749"/>
                    <a:pt x="433" y="756"/>
                    <a:pt x="447" y="753"/>
                  </a:cubicBezTo>
                  <a:cubicBezTo>
                    <a:pt x="453" y="752"/>
                    <a:pt x="459" y="751"/>
                    <a:pt x="463" y="748"/>
                  </a:cubicBezTo>
                  <a:cubicBezTo>
                    <a:pt x="461" y="759"/>
                    <a:pt x="460" y="772"/>
                    <a:pt x="458" y="784"/>
                  </a:cubicBezTo>
                  <a:cubicBezTo>
                    <a:pt x="456" y="793"/>
                    <a:pt x="454" y="803"/>
                    <a:pt x="454" y="812"/>
                  </a:cubicBezTo>
                  <a:cubicBezTo>
                    <a:pt x="454" y="813"/>
                    <a:pt x="454" y="813"/>
                    <a:pt x="454" y="813"/>
                  </a:cubicBezTo>
                  <a:cubicBezTo>
                    <a:pt x="453" y="805"/>
                    <a:pt x="453" y="798"/>
                    <a:pt x="455" y="791"/>
                  </a:cubicBezTo>
                  <a:cubicBezTo>
                    <a:pt x="455" y="790"/>
                    <a:pt x="454" y="790"/>
                    <a:pt x="454" y="790"/>
                  </a:cubicBezTo>
                  <a:cubicBezTo>
                    <a:pt x="450" y="797"/>
                    <a:pt x="450" y="806"/>
                    <a:pt x="451" y="814"/>
                  </a:cubicBezTo>
                  <a:cubicBezTo>
                    <a:pt x="451" y="814"/>
                    <a:pt x="451" y="815"/>
                    <a:pt x="451" y="815"/>
                  </a:cubicBezTo>
                  <a:cubicBezTo>
                    <a:pt x="459" y="815"/>
                    <a:pt x="459" y="815"/>
                    <a:pt x="459" y="815"/>
                  </a:cubicBezTo>
                  <a:cubicBezTo>
                    <a:pt x="476" y="808"/>
                    <a:pt x="492" y="798"/>
                    <a:pt x="507" y="788"/>
                  </a:cubicBezTo>
                  <a:cubicBezTo>
                    <a:pt x="525" y="776"/>
                    <a:pt x="543" y="763"/>
                    <a:pt x="561" y="752"/>
                  </a:cubicBezTo>
                  <a:cubicBezTo>
                    <a:pt x="579" y="740"/>
                    <a:pt x="597" y="727"/>
                    <a:pt x="616" y="716"/>
                  </a:cubicBezTo>
                  <a:cubicBezTo>
                    <a:pt x="631" y="707"/>
                    <a:pt x="645" y="697"/>
                    <a:pt x="658" y="686"/>
                  </a:cubicBezTo>
                  <a:cubicBezTo>
                    <a:pt x="653" y="695"/>
                    <a:pt x="653" y="705"/>
                    <a:pt x="660" y="713"/>
                  </a:cubicBezTo>
                  <a:cubicBezTo>
                    <a:pt x="662" y="716"/>
                    <a:pt x="665" y="718"/>
                    <a:pt x="668" y="720"/>
                  </a:cubicBezTo>
                  <a:cubicBezTo>
                    <a:pt x="664" y="721"/>
                    <a:pt x="661" y="724"/>
                    <a:pt x="658" y="726"/>
                  </a:cubicBezTo>
                  <a:cubicBezTo>
                    <a:pt x="651" y="731"/>
                    <a:pt x="645" y="736"/>
                    <a:pt x="638" y="741"/>
                  </a:cubicBezTo>
                  <a:cubicBezTo>
                    <a:pt x="628" y="749"/>
                    <a:pt x="617" y="756"/>
                    <a:pt x="606" y="762"/>
                  </a:cubicBezTo>
                  <a:cubicBezTo>
                    <a:pt x="596" y="767"/>
                    <a:pt x="586" y="774"/>
                    <a:pt x="577" y="781"/>
                  </a:cubicBezTo>
                  <a:cubicBezTo>
                    <a:pt x="560" y="794"/>
                    <a:pt x="541" y="804"/>
                    <a:pt x="523" y="815"/>
                  </a:cubicBezTo>
                  <a:cubicBezTo>
                    <a:pt x="530" y="815"/>
                    <a:pt x="530" y="815"/>
                    <a:pt x="530" y="815"/>
                  </a:cubicBezTo>
                  <a:cubicBezTo>
                    <a:pt x="546" y="805"/>
                    <a:pt x="563" y="795"/>
                    <a:pt x="578" y="784"/>
                  </a:cubicBezTo>
                  <a:cubicBezTo>
                    <a:pt x="597" y="771"/>
                    <a:pt x="617" y="760"/>
                    <a:pt x="636" y="747"/>
                  </a:cubicBezTo>
                  <a:cubicBezTo>
                    <a:pt x="643" y="742"/>
                    <a:pt x="649" y="738"/>
                    <a:pt x="656" y="732"/>
                  </a:cubicBezTo>
                  <a:cubicBezTo>
                    <a:pt x="660" y="729"/>
                    <a:pt x="666" y="721"/>
                    <a:pt x="672" y="721"/>
                  </a:cubicBezTo>
                  <a:cubicBezTo>
                    <a:pt x="676" y="721"/>
                    <a:pt x="680" y="721"/>
                    <a:pt x="684" y="720"/>
                  </a:cubicBezTo>
                  <a:cubicBezTo>
                    <a:pt x="689" y="718"/>
                    <a:pt x="693" y="716"/>
                    <a:pt x="698" y="714"/>
                  </a:cubicBezTo>
                  <a:cubicBezTo>
                    <a:pt x="702" y="713"/>
                    <a:pt x="706" y="713"/>
                    <a:pt x="710" y="712"/>
                  </a:cubicBezTo>
                  <a:cubicBezTo>
                    <a:pt x="712" y="713"/>
                    <a:pt x="715" y="714"/>
                    <a:pt x="719" y="714"/>
                  </a:cubicBezTo>
                  <a:cubicBezTo>
                    <a:pt x="727" y="715"/>
                    <a:pt x="736" y="713"/>
                    <a:pt x="741" y="706"/>
                  </a:cubicBezTo>
                  <a:cubicBezTo>
                    <a:pt x="744" y="702"/>
                    <a:pt x="747" y="698"/>
                    <a:pt x="747" y="693"/>
                  </a:cubicBezTo>
                  <a:cubicBezTo>
                    <a:pt x="747" y="692"/>
                    <a:pt x="748" y="691"/>
                    <a:pt x="748" y="690"/>
                  </a:cubicBezTo>
                  <a:cubicBezTo>
                    <a:pt x="751" y="688"/>
                    <a:pt x="754" y="686"/>
                    <a:pt x="757" y="683"/>
                  </a:cubicBezTo>
                  <a:cubicBezTo>
                    <a:pt x="769" y="675"/>
                    <a:pt x="780" y="665"/>
                    <a:pt x="792" y="656"/>
                  </a:cubicBezTo>
                  <a:cubicBezTo>
                    <a:pt x="802" y="647"/>
                    <a:pt x="813" y="639"/>
                    <a:pt x="821" y="628"/>
                  </a:cubicBezTo>
                  <a:cubicBezTo>
                    <a:pt x="821" y="628"/>
                    <a:pt x="821" y="628"/>
                    <a:pt x="821" y="629"/>
                  </a:cubicBezTo>
                  <a:cubicBezTo>
                    <a:pt x="822" y="644"/>
                    <a:pt x="825" y="659"/>
                    <a:pt x="830" y="673"/>
                  </a:cubicBezTo>
                  <a:cubicBezTo>
                    <a:pt x="833" y="681"/>
                    <a:pt x="836" y="688"/>
                    <a:pt x="840" y="695"/>
                  </a:cubicBezTo>
                  <a:cubicBezTo>
                    <a:pt x="843" y="702"/>
                    <a:pt x="846" y="709"/>
                    <a:pt x="850" y="715"/>
                  </a:cubicBezTo>
                  <a:cubicBezTo>
                    <a:pt x="858" y="725"/>
                    <a:pt x="868" y="734"/>
                    <a:pt x="881" y="735"/>
                  </a:cubicBezTo>
                  <a:cubicBezTo>
                    <a:pt x="888" y="736"/>
                    <a:pt x="895" y="735"/>
                    <a:pt x="902" y="735"/>
                  </a:cubicBezTo>
                  <a:cubicBezTo>
                    <a:pt x="910" y="735"/>
                    <a:pt x="917" y="735"/>
                    <a:pt x="924" y="734"/>
                  </a:cubicBezTo>
                  <a:cubicBezTo>
                    <a:pt x="932" y="733"/>
                    <a:pt x="940" y="732"/>
                    <a:pt x="948" y="729"/>
                  </a:cubicBezTo>
                  <a:cubicBezTo>
                    <a:pt x="953" y="727"/>
                    <a:pt x="960" y="725"/>
                    <a:pt x="965" y="721"/>
                  </a:cubicBezTo>
                  <a:cubicBezTo>
                    <a:pt x="973" y="712"/>
                    <a:pt x="980" y="697"/>
                    <a:pt x="980" y="684"/>
                  </a:cubicBezTo>
                  <a:cubicBezTo>
                    <a:pt x="980" y="670"/>
                    <a:pt x="973" y="658"/>
                    <a:pt x="967" y="646"/>
                  </a:cubicBezTo>
                  <a:cubicBezTo>
                    <a:pt x="960" y="631"/>
                    <a:pt x="953" y="616"/>
                    <a:pt x="943" y="603"/>
                  </a:cubicBezTo>
                  <a:cubicBezTo>
                    <a:pt x="940" y="599"/>
                    <a:pt x="936" y="593"/>
                    <a:pt x="931" y="588"/>
                  </a:cubicBezTo>
                  <a:cubicBezTo>
                    <a:pt x="935" y="588"/>
                    <a:pt x="939" y="588"/>
                    <a:pt x="942" y="588"/>
                  </a:cubicBezTo>
                  <a:cubicBezTo>
                    <a:pt x="943" y="589"/>
                    <a:pt x="943" y="589"/>
                    <a:pt x="944" y="589"/>
                  </a:cubicBezTo>
                  <a:cubicBezTo>
                    <a:pt x="947" y="588"/>
                    <a:pt x="954" y="592"/>
                    <a:pt x="957" y="593"/>
                  </a:cubicBezTo>
                  <a:cubicBezTo>
                    <a:pt x="961" y="594"/>
                    <a:pt x="966" y="596"/>
                    <a:pt x="970" y="598"/>
                  </a:cubicBezTo>
                  <a:cubicBezTo>
                    <a:pt x="977" y="600"/>
                    <a:pt x="984" y="600"/>
                    <a:pt x="991" y="600"/>
                  </a:cubicBezTo>
                  <a:cubicBezTo>
                    <a:pt x="997" y="601"/>
                    <a:pt x="1003" y="601"/>
                    <a:pt x="1009" y="600"/>
                  </a:cubicBezTo>
                  <a:cubicBezTo>
                    <a:pt x="1023" y="598"/>
                    <a:pt x="1036" y="595"/>
                    <a:pt x="1050" y="593"/>
                  </a:cubicBezTo>
                  <a:cubicBezTo>
                    <a:pt x="1057" y="592"/>
                    <a:pt x="1064" y="590"/>
                    <a:pt x="1071" y="589"/>
                  </a:cubicBezTo>
                  <a:cubicBezTo>
                    <a:pt x="1078" y="589"/>
                    <a:pt x="1084" y="588"/>
                    <a:pt x="1091" y="588"/>
                  </a:cubicBezTo>
                  <a:cubicBezTo>
                    <a:pt x="1098" y="587"/>
                    <a:pt x="1105" y="585"/>
                    <a:pt x="1112" y="582"/>
                  </a:cubicBezTo>
                  <a:cubicBezTo>
                    <a:pt x="1119" y="579"/>
                    <a:pt x="1127" y="576"/>
                    <a:pt x="1135" y="574"/>
                  </a:cubicBezTo>
                  <a:cubicBezTo>
                    <a:pt x="1143" y="571"/>
                    <a:pt x="1155" y="567"/>
                    <a:pt x="1159" y="560"/>
                  </a:cubicBezTo>
                  <a:cubicBezTo>
                    <a:pt x="1161" y="558"/>
                    <a:pt x="1162" y="554"/>
                    <a:pt x="1160" y="552"/>
                  </a:cubicBezTo>
                  <a:close/>
                  <a:moveTo>
                    <a:pt x="1016" y="424"/>
                  </a:moveTo>
                  <a:cubicBezTo>
                    <a:pt x="1028" y="421"/>
                    <a:pt x="1041" y="418"/>
                    <a:pt x="1054" y="415"/>
                  </a:cubicBezTo>
                  <a:cubicBezTo>
                    <a:pt x="1065" y="413"/>
                    <a:pt x="1078" y="410"/>
                    <a:pt x="1090" y="412"/>
                  </a:cubicBezTo>
                  <a:cubicBezTo>
                    <a:pt x="1103" y="414"/>
                    <a:pt x="1115" y="423"/>
                    <a:pt x="1117" y="436"/>
                  </a:cubicBezTo>
                  <a:cubicBezTo>
                    <a:pt x="1118" y="439"/>
                    <a:pt x="1117" y="445"/>
                    <a:pt x="1120" y="447"/>
                  </a:cubicBezTo>
                  <a:cubicBezTo>
                    <a:pt x="1125" y="449"/>
                    <a:pt x="1129" y="449"/>
                    <a:pt x="1132" y="454"/>
                  </a:cubicBezTo>
                  <a:cubicBezTo>
                    <a:pt x="1137" y="464"/>
                    <a:pt x="1134" y="477"/>
                    <a:pt x="1129" y="486"/>
                  </a:cubicBezTo>
                  <a:cubicBezTo>
                    <a:pt x="1123" y="498"/>
                    <a:pt x="1116" y="510"/>
                    <a:pt x="1108" y="519"/>
                  </a:cubicBezTo>
                  <a:cubicBezTo>
                    <a:pt x="1103" y="524"/>
                    <a:pt x="1099" y="528"/>
                    <a:pt x="1095" y="533"/>
                  </a:cubicBezTo>
                  <a:cubicBezTo>
                    <a:pt x="1092" y="536"/>
                    <a:pt x="1089" y="540"/>
                    <a:pt x="1084" y="541"/>
                  </a:cubicBezTo>
                  <a:cubicBezTo>
                    <a:pt x="1084" y="541"/>
                    <a:pt x="1084" y="541"/>
                    <a:pt x="1084" y="541"/>
                  </a:cubicBezTo>
                  <a:cubicBezTo>
                    <a:pt x="1078" y="541"/>
                    <a:pt x="1072" y="542"/>
                    <a:pt x="1066" y="542"/>
                  </a:cubicBezTo>
                  <a:cubicBezTo>
                    <a:pt x="1049" y="544"/>
                    <a:pt x="1033" y="545"/>
                    <a:pt x="1016" y="545"/>
                  </a:cubicBezTo>
                  <a:cubicBezTo>
                    <a:pt x="1007" y="545"/>
                    <a:pt x="998" y="545"/>
                    <a:pt x="989" y="545"/>
                  </a:cubicBezTo>
                  <a:cubicBezTo>
                    <a:pt x="991" y="544"/>
                    <a:pt x="992" y="544"/>
                    <a:pt x="994" y="544"/>
                  </a:cubicBezTo>
                  <a:cubicBezTo>
                    <a:pt x="996" y="544"/>
                    <a:pt x="999" y="544"/>
                    <a:pt x="1002" y="544"/>
                  </a:cubicBezTo>
                  <a:cubicBezTo>
                    <a:pt x="1001" y="544"/>
                    <a:pt x="1001" y="544"/>
                    <a:pt x="1001" y="544"/>
                  </a:cubicBezTo>
                  <a:cubicBezTo>
                    <a:pt x="1001" y="544"/>
                    <a:pt x="1001" y="545"/>
                    <a:pt x="1001" y="545"/>
                  </a:cubicBezTo>
                  <a:cubicBezTo>
                    <a:pt x="1005" y="545"/>
                    <a:pt x="1008" y="544"/>
                    <a:pt x="1012" y="544"/>
                  </a:cubicBezTo>
                  <a:cubicBezTo>
                    <a:pt x="1013" y="544"/>
                    <a:pt x="1014" y="544"/>
                    <a:pt x="1015" y="544"/>
                  </a:cubicBezTo>
                  <a:cubicBezTo>
                    <a:pt x="1021" y="544"/>
                    <a:pt x="1027" y="544"/>
                    <a:pt x="1033" y="543"/>
                  </a:cubicBezTo>
                  <a:cubicBezTo>
                    <a:pt x="1040" y="541"/>
                    <a:pt x="1045" y="539"/>
                    <a:pt x="1051" y="537"/>
                  </a:cubicBezTo>
                  <a:cubicBezTo>
                    <a:pt x="1052" y="537"/>
                    <a:pt x="1051" y="536"/>
                    <a:pt x="1051" y="536"/>
                  </a:cubicBezTo>
                  <a:cubicBezTo>
                    <a:pt x="1045" y="538"/>
                    <a:pt x="1038" y="540"/>
                    <a:pt x="1031" y="541"/>
                  </a:cubicBezTo>
                  <a:cubicBezTo>
                    <a:pt x="1030" y="541"/>
                    <a:pt x="1028" y="541"/>
                    <a:pt x="1026" y="541"/>
                  </a:cubicBezTo>
                  <a:cubicBezTo>
                    <a:pt x="1033" y="540"/>
                    <a:pt x="1038" y="537"/>
                    <a:pt x="1044" y="536"/>
                  </a:cubicBezTo>
                  <a:cubicBezTo>
                    <a:pt x="1045" y="535"/>
                    <a:pt x="1045" y="535"/>
                    <a:pt x="1044" y="535"/>
                  </a:cubicBezTo>
                  <a:cubicBezTo>
                    <a:pt x="1037" y="536"/>
                    <a:pt x="1029" y="539"/>
                    <a:pt x="1022" y="540"/>
                  </a:cubicBezTo>
                  <a:cubicBezTo>
                    <a:pt x="1018" y="541"/>
                    <a:pt x="1015" y="541"/>
                    <a:pt x="1011" y="541"/>
                  </a:cubicBezTo>
                  <a:cubicBezTo>
                    <a:pt x="1011" y="541"/>
                    <a:pt x="1010" y="541"/>
                    <a:pt x="1010" y="541"/>
                  </a:cubicBezTo>
                  <a:cubicBezTo>
                    <a:pt x="1007" y="541"/>
                    <a:pt x="1003" y="541"/>
                    <a:pt x="1000" y="541"/>
                  </a:cubicBezTo>
                  <a:cubicBezTo>
                    <a:pt x="1007" y="539"/>
                    <a:pt x="1014" y="536"/>
                    <a:pt x="1020" y="534"/>
                  </a:cubicBezTo>
                  <a:cubicBezTo>
                    <a:pt x="1021" y="534"/>
                    <a:pt x="1020" y="533"/>
                    <a:pt x="1020" y="533"/>
                  </a:cubicBezTo>
                  <a:cubicBezTo>
                    <a:pt x="1008" y="537"/>
                    <a:pt x="996" y="540"/>
                    <a:pt x="984" y="543"/>
                  </a:cubicBezTo>
                  <a:cubicBezTo>
                    <a:pt x="984" y="543"/>
                    <a:pt x="984" y="543"/>
                    <a:pt x="984" y="543"/>
                  </a:cubicBezTo>
                  <a:cubicBezTo>
                    <a:pt x="982" y="543"/>
                    <a:pt x="981" y="543"/>
                    <a:pt x="979" y="544"/>
                  </a:cubicBezTo>
                  <a:cubicBezTo>
                    <a:pt x="978" y="544"/>
                    <a:pt x="977" y="544"/>
                    <a:pt x="977" y="544"/>
                  </a:cubicBezTo>
                  <a:cubicBezTo>
                    <a:pt x="981" y="542"/>
                    <a:pt x="985" y="539"/>
                    <a:pt x="989" y="537"/>
                  </a:cubicBezTo>
                  <a:cubicBezTo>
                    <a:pt x="996" y="533"/>
                    <a:pt x="1004" y="529"/>
                    <a:pt x="1012" y="527"/>
                  </a:cubicBezTo>
                  <a:cubicBezTo>
                    <a:pt x="1012" y="527"/>
                    <a:pt x="1012" y="526"/>
                    <a:pt x="1012" y="526"/>
                  </a:cubicBezTo>
                  <a:cubicBezTo>
                    <a:pt x="1003" y="528"/>
                    <a:pt x="997" y="531"/>
                    <a:pt x="989" y="535"/>
                  </a:cubicBezTo>
                  <a:cubicBezTo>
                    <a:pt x="985" y="536"/>
                    <a:pt x="982" y="538"/>
                    <a:pt x="978" y="540"/>
                  </a:cubicBezTo>
                  <a:cubicBezTo>
                    <a:pt x="976" y="541"/>
                    <a:pt x="973" y="542"/>
                    <a:pt x="971" y="543"/>
                  </a:cubicBezTo>
                  <a:cubicBezTo>
                    <a:pt x="970" y="543"/>
                    <a:pt x="969" y="543"/>
                    <a:pt x="968" y="543"/>
                  </a:cubicBezTo>
                  <a:cubicBezTo>
                    <a:pt x="962" y="542"/>
                    <a:pt x="955" y="541"/>
                    <a:pt x="950" y="544"/>
                  </a:cubicBezTo>
                  <a:cubicBezTo>
                    <a:pt x="946" y="546"/>
                    <a:pt x="943" y="548"/>
                    <a:pt x="941" y="552"/>
                  </a:cubicBezTo>
                  <a:cubicBezTo>
                    <a:pt x="938" y="550"/>
                    <a:pt x="933" y="551"/>
                    <a:pt x="930" y="551"/>
                  </a:cubicBezTo>
                  <a:cubicBezTo>
                    <a:pt x="929" y="551"/>
                    <a:pt x="928" y="551"/>
                    <a:pt x="927" y="551"/>
                  </a:cubicBezTo>
                  <a:cubicBezTo>
                    <a:pt x="937" y="549"/>
                    <a:pt x="947" y="544"/>
                    <a:pt x="956" y="541"/>
                  </a:cubicBezTo>
                  <a:cubicBezTo>
                    <a:pt x="964" y="538"/>
                    <a:pt x="971" y="535"/>
                    <a:pt x="978" y="532"/>
                  </a:cubicBezTo>
                  <a:cubicBezTo>
                    <a:pt x="985" y="528"/>
                    <a:pt x="993" y="524"/>
                    <a:pt x="1001" y="521"/>
                  </a:cubicBezTo>
                  <a:cubicBezTo>
                    <a:pt x="1001" y="520"/>
                    <a:pt x="1001" y="519"/>
                    <a:pt x="1000" y="520"/>
                  </a:cubicBezTo>
                  <a:cubicBezTo>
                    <a:pt x="992" y="523"/>
                    <a:pt x="985" y="527"/>
                    <a:pt x="977" y="530"/>
                  </a:cubicBezTo>
                  <a:cubicBezTo>
                    <a:pt x="970" y="533"/>
                    <a:pt x="963" y="535"/>
                    <a:pt x="955" y="538"/>
                  </a:cubicBezTo>
                  <a:cubicBezTo>
                    <a:pt x="942" y="543"/>
                    <a:pt x="928" y="548"/>
                    <a:pt x="914" y="549"/>
                  </a:cubicBezTo>
                  <a:cubicBezTo>
                    <a:pt x="913" y="549"/>
                    <a:pt x="913" y="550"/>
                    <a:pt x="912" y="550"/>
                  </a:cubicBezTo>
                  <a:cubicBezTo>
                    <a:pt x="912" y="550"/>
                    <a:pt x="911" y="550"/>
                    <a:pt x="911" y="550"/>
                  </a:cubicBezTo>
                  <a:cubicBezTo>
                    <a:pt x="909" y="550"/>
                    <a:pt x="907" y="550"/>
                    <a:pt x="905" y="550"/>
                  </a:cubicBezTo>
                  <a:cubicBezTo>
                    <a:pt x="905" y="550"/>
                    <a:pt x="906" y="549"/>
                    <a:pt x="906" y="549"/>
                  </a:cubicBezTo>
                  <a:cubicBezTo>
                    <a:pt x="906" y="549"/>
                    <a:pt x="907" y="549"/>
                    <a:pt x="907" y="549"/>
                  </a:cubicBezTo>
                  <a:cubicBezTo>
                    <a:pt x="911" y="549"/>
                    <a:pt x="915" y="547"/>
                    <a:pt x="919" y="545"/>
                  </a:cubicBezTo>
                  <a:cubicBezTo>
                    <a:pt x="924" y="543"/>
                    <a:pt x="929" y="540"/>
                    <a:pt x="934" y="538"/>
                  </a:cubicBezTo>
                  <a:cubicBezTo>
                    <a:pt x="944" y="532"/>
                    <a:pt x="954" y="526"/>
                    <a:pt x="965" y="523"/>
                  </a:cubicBezTo>
                  <a:cubicBezTo>
                    <a:pt x="966" y="522"/>
                    <a:pt x="966" y="521"/>
                    <a:pt x="965" y="521"/>
                  </a:cubicBezTo>
                  <a:cubicBezTo>
                    <a:pt x="954" y="525"/>
                    <a:pt x="944" y="529"/>
                    <a:pt x="934" y="534"/>
                  </a:cubicBezTo>
                  <a:cubicBezTo>
                    <a:pt x="929" y="536"/>
                    <a:pt x="924" y="539"/>
                    <a:pt x="919" y="541"/>
                  </a:cubicBezTo>
                  <a:cubicBezTo>
                    <a:pt x="916" y="543"/>
                    <a:pt x="912" y="544"/>
                    <a:pt x="909" y="545"/>
                  </a:cubicBezTo>
                  <a:cubicBezTo>
                    <a:pt x="910" y="545"/>
                    <a:pt x="910" y="544"/>
                    <a:pt x="910" y="544"/>
                  </a:cubicBezTo>
                  <a:cubicBezTo>
                    <a:pt x="911" y="543"/>
                    <a:pt x="912" y="543"/>
                    <a:pt x="913" y="542"/>
                  </a:cubicBezTo>
                  <a:cubicBezTo>
                    <a:pt x="916" y="541"/>
                    <a:pt x="919" y="539"/>
                    <a:pt x="921" y="538"/>
                  </a:cubicBezTo>
                  <a:cubicBezTo>
                    <a:pt x="928" y="534"/>
                    <a:pt x="934" y="529"/>
                    <a:pt x="940" y="525"/>
                  </a:cubicBezTo>
                  <a:cubicBezTo>
                    <a:pt x="947" y="521"/>
                    <a:pt x="954" y="517"/>
                    <a:pt x="960" y="513"/>
                  </a:cubicBezTo>
                  <a:cubicBezTo>
                    <a:pt x="967" y="508"/>
                    <a:pt x="974" y="504"/>
                    <a:pt x="980" y="500"/>
                  </a:cubicBezTo>
                  <a:cubicBezTo>
                    <a:pt x="981" y="500"/>
                    <a:pt x="980" y="500"/>
                    <a:pt x="980" y="500"/>
                  </a:cubicBezTo>
                  <a:cubicBezTo>
                    <a:pt x="964" y="508"/>
                    <a:pt x="950" y="518"/>
                    <a:pt x="934" y="527"/>
                  </a:cubicBezTo>
                  <a:cubicBezTo>
                    <a:pt x="928" y="531"/>
                    <a:pt x="923" y="534"/>
                    <a:pt x="917" y="537"/>
                  </a:cubicBezTo>
                  <a:cubicBezTo>
                    <a:pt x="918" y="535"/>
                    <a:pt x="920" y="534"/>
                    <a:pt x="921" y="532"/>
                  </a:cubicBezTo>
                  <a:cubicBezTo>
                    <a:pt x="921" y="532"/>
                    <a:pt x="921" y="532"/>
                    <a:pt x="921" y="532"/>
                  </a:cubicBezTo>
                  <a:cubicBezTo>
                    <a:pt x="926" y="532"/>
                    <a:pt x="930" y="529"/>
                    <a:pt x="934" y="526"/>
                  </a:cubicBezTo>
                  <a:cubicBezTo>
                    <a:pt x="939" y="523"/>
                    <a:pt x="943" y="520"/>
                    <a:pt x="948" y="517"/>
                  </a:cubicBezTo>
                  <a:cubicBezTo>
                    <a:pt x="957" y="510"/>
                    <a:pt x="965" y="503"/>
                    <a:pt x="972" y="495"/>
                  </a:cubicBezTo>
                  <a:cubicBezTo>
                    <a:pt x="973" y="494"/>
                    <a:pt x="972" y="494"/>
                    <a:pt x="972" y="494"/>
                  </a:cubicBezTo>
                  <a:cubicBezTo>
                    <a:pt x="964" y="503"/>
                    <a:pt x="955" y="510"/>
                    <a:pt x="945" y="516"/>
                  </a:cubicBezTo>
                  <a:cubicBezTo>
                    <a:pt x="940" y="519"/>
                    <a:pt x="936" y="522"/>
                    <a:pt x="931" y="524"/>
                  </a:cubicBezTo>
                  <a:cubicBezTo>
                    <a:pt x="930" y="525"/>
                    <a:pt x="929" y="525"/>
                    <a:pt x="928" y="526"/>
                  </a:cubicBezTo>
                  <a:cubicBezTo>
                    <a:pt x="928" y="526"/>
                    <a:pt x="928" y="526"/>
                    <a:pt x="928" y="525"/>
                  </a:cubicBezTo>
                  <a:cubicBezTo>
                    <a:pt x="928" y="525"/>
                    <a:pt x="928" y="525"/>
                    <a:pt x="928" y="525"/>
                  </a:cubicBezTo>
                  <a:cubicBezTo>
                    <a:pt x="934" y="521"/>
                    <a:pt x="939" y="517"/>
                    <a:pt x="945" y="513"/>
                  </a:cubicBezTo>
                  <a:cubicBezTo>
                    <a:pt x="950" y="510"/>
                    <a:pt x="953" y="508"/>
                    <a:pt x="957" y="502"/>
                  </a:cubicBezTo>
                  <a:cubicBezTo>
                    <a:pt x="957" y="502"/>
                    <a:pt x="957" y="502"/>
                    <a:pt x="957" y="502"/>
                  </a:cubicBezTo>
                  <a:cubicBezTo>
                    <a:pt x="960" y="499"/>
                    <a:pt x="963" y="496"/>
                    <a:pt x="965" y="494"/>
                  </a:cubicBezTo>
                  <a:cubicBezTo>
                    <a:pt x="974" y="485"/>
                    <a:pt x="983" y="476"/>
                    <a:pt x="994" y="469"/>
                  </a:cubicBezTo>
                  <a:cubicBezTo>
                    <a:pt x="994" y="469"/>
                    <a:pt x="994" y="468"/>
                    <a:pt x="993" y="469"/>
                  </a:cubicBezTo>
                  <a:cubicBezTo>
                    <a:pt x="983" y="474"/>
                    <a:pt x="975" y="483"/>
                    <a:pt x="966" y="491"/>
                  </a:cubicBezTo>
                  <a:cubicBezTo>
                    <a:pt x="964" y="492"/>
                    <a:pt x="962" y="494"/>
                    <a:pt x="960" y="496"/>
                  </a:cubicBezTo>
                  <a:cubicBezTo>
                    <a:pt x="957" y="497"/>
                    <a:pt x="954" y="499"/>
                    <a:pt x="951" y="501"/>
                  </a:cubicBezTo>
                  <a:cubicBezTo>
                    <a:pt x="953" y="499"/>
                    <a:pt x="955" y="497"/>
                    <a:pt x="957" y="495"/>
                  </a:cubicBezTo>
                  <a:cubicBezTo>
                    <a:pt x="964" y="488"/>
                    <a:pt x="972" y="481"/>
                    <a:pt x="979" y="475"/>
                  </a:cubicBezTo>
                  <a:cubicBezTo>
                    <a:pt x="982" y="471"/>
                    <a:pt x="986" y="468"/>
                    <a:pt x="989" y="465"/>
                  </a:cubicBezTo>
                  <a:cubicBezTo>
                    <a:pt x="993" y="461"/>
                    <a:pt x="997" y="459"/>
                    <a:pt x="1001" y="457"/>
                  </a:cubicBezTo>
                  <a:cubicBezTo>
                    <a:pt x="1006" y="453"/>
                    <a:pt x="1012" y="448"/>
                    <a:pt x="1019" y="447"/>
                  </a:cubicBezTo>
                  <a:cubicBezTo>
                    <a:pt x="1019" y="447"/>
                    <a:pt x="1019" y="446"/>
                    <a:pt x="1019" y="446"/>
                  </a:cubicBezTo>
                  <a:cubicBezTo>
                    <a:pt x="1013" y="446"/>
                    <a:pt x="1008" y="449"/>
                    <a:pt x="1003" y="453"/>
                  </a:cubicBezTo>
                  <a:cubicBezTo>
                    <a:pt x="997" y="458"/>
                    <a:pt x="990" y="462"/>
                    <a:pt x="984" y="468"/>
                  </a:cubicBezTo>
                  <a:cubicBezTo>
                    <a:pt x="975" y="474"/>
                    <a:pt x="967" y="481"/>
                    <a:pt x="959" y="489"/>
                  </a:cubicBezTo>
                  <a:cubicBezTo>
                    <a:pt x="955" y="492"/>
                    <a:pt x="951" y="497"/>
                    <a:pt x="947" y="501"/>
                  </a:cubicBezTo>
                  <a:cubicBezTo>
                    <a:pt x="955" y="492"/>
                    <a:pt x="964" y="484"/>
                    <a:pt x="972" y="476"/>
                  </a:cubicBezTo>
                  <a:cubicBezTo>
                    <a:pt x="977" y="471"/>
                    <a:pt x="982" y="465"/>
                    <a:pt x="987" y="462"/>
                  </a:cubicBezTo>
                  <a:cubicBezTo>
                    <a:pt x="992" y="459"/>
                    <a:pt x="996" y="457"/>
                    <a:pt x="1000" y="452"/>
                  </a:cubicBezTo>
                  <a:cubicBezTo>
                    <a:pt x="1001" y="452"/>
                    <a:pt x="1000" y="451"/>
                    <a:pt x="999" y="451"/>
                  </a:cubicBezTo>
                  <a:cubicBezTo>
                    <a:pt x="990" y="461"/>
                    <a:pt x="978" y="467"/>
                    <a:pt x="969" y="476"/>
                  </a:cubicBezTo>
                  <a:cubicBezTo>
                    <a:pt x="962" y="483"/>
                    <a:pt x="954" y="489"/>
                    <a:pt x="948" y="496"/>
                  </a:cubicBezTo>
                  <a:cubicBezTo>
                    <a:pt x="949" y="494"/>
                    <a:pt x="950" y="492"/>
                    <a:pt x="951" y="490"/>
                  </a:cubicBezTo>
                  <a:cubicBezTo>
                    <a:pt x="952" y="491"/>
                    <a:pt x="952" y="491"/>
                    <a:pt x="953" y="491"/>
                  </a:cubicBezTo>
                  <a:cubicBezTo>
                    <a:pt x="958" y="487"/>
                    <a:pt x="962" y="481"/>
                    <a:pt x="966" y="476"/>
                  </a:cubicBezTo>
                  <a:cubicBezTo>
                    <a:pt x="970" y="471"/>
                    <a:pt x="974" y="467"/>
                    <a:pt x="979" y="463"/>
                  </a:cubicBezTo>
                  <a:cubicBezTo>
                    <a:pt x="988" y="454"/>
                    <a:pt x="999" y="447"/>
                    <a:pt x="1008" y="439"/>
                  </a:cubicBezTo>
                  <a:cubicBezTo>
                    <a:pt x="1009" y="439"/>
                    <a:pt x="1008" y="439"/>
                    <a:pt x="1008" y="439"/>
                  </a:cubicBezTo>
                  <a:cubicBezTo>
                    <a:pt x="996" y="444"/>
                    <a:pt x="987" y="453"/>
                    <a:pt x="977" y="461"/>
                  </a:cubicBezTo>
                  <a:cubicBezTo>
                    <a:pt x="972" y="466"/>
                    <a:pt x="968" y="471"/>
                    <a:pt x="963" y="475"/>
                  </a:cubicBezTo>
                  <a:cubicBezTo>
                    <a:pt x="961" y="478"/>
                    <a:pt x="959" y="480"/>
                    <a:pt x="957" y="482"/>
                  </a:cubicBezTo>
                  <a:cubicBezTo>
                    <a:pt x="965" y="470"/>
                    <a:pt x="972" y="457"/>
                    <a:pt x="976" y="443"/>
                  </a:cubicBezTo>
                  <a:cubicBezTo>
                    <a:pt x="977" y="441"/>
                    <a:pt x="977" y="439"/>
                    <a:pt x="978" y="438"/>
                  </a:cubicBezTo>
                  <a:cubicBezTo>
                    <a:pt x="978" y="438"/>
                    <a:pt x="979" y="437"/>
                    <a:pt x="979" y="437"/>
                  </a:cubicBezTo>
                  <a:cubicBezTo>
                    <a:pt x="990" y="431"/>
                    <a:pt x="1004" y="428"/>
                    <a:pt x="1016" y="424"/>
                  </a:cubicBezTo>
                  <a:close/>
                  <a:moveTo>
                    <a:pt x="893" y="481"/>
                  </a:moveTo>
                  <a:cubicBezTo>
                    <a:pt x="893" y="481"/>
                    <a:pt x="893" y="481"/>
                    <a:pt x="893" y="481"/>
                  </a:cubicBezTo>
                  <a:cubicBezTo>
                    <a:pt x="893" y="481"/>
                    <a:pt x="893" y="481"/>
                    <a:pt x="894" y="481"/>
                  </a:cubicBezTo>
                  <a:cubicBezTo>
                    <a:pt x="895" y="480"/>
                    <a:pt x="894" y="478"/>
                    <a:pt x="894" y="477"/>
                  </a:cubicBezTo>
                  <a:cubicBezTo>
                    <a:pt x="895" y="474"/>
                    <a:pt x="895" y="471"/>
                    <a:pt x="896" y="469"/>
                  </a:cubicBezTo>
                  <a:cubicBezTo>
                    <a:pt x="896" y="466"/>
                    <a:pt x="896" y="462"/>
                    <a:pt x="895" y="459"/>
                  </a:cubicBezTo>
                  <a:cubicBezTo>
                    <a:pt x="895" y="456"/>
                    <a:pt x="896" y="452"/>
                    <a:pt x="895" y="448"/>
                  </a:cubicBezTo>
                  <a:cubicBezTo>
                    <a:pt x="895" y="448"/>
                    <a:pt x="894" y="448"/>
                    <a:pt x="894" y="448"/>
                  </a:cubicBezTo>
                  <a:cubicBezTo>
                    <a:pt x="893" y="452"/>
                    <a:pt x="894" y="455"/>
                    <a:pt x="894" y="459"/>
                  </a:cubicBezTo>
                  <a:cubicBezTo>
                    <a:pt x="894" y="462"/>
                    <a:pt x="893" y="466"/>
                    <a:pt x="894" y="469"/>
                  </a:cubicBezTo>
                  <a:cubicBezTo>
                    <a:pt x="894" y="471"/>
                    <a:pt x="893" y="474"/>
                    <a:pt x="892" y="477"/>
                  </a:cubicBezTo>
                  <a:cubicBezTo>
                    <a:pt x="892" y="476"/>
                    <a:pt x="892" y="475"/>
                    <a:pt x="892" y="475"/>
                  </a:cubicBezTo>
                  <a:cubicBezTo>
                    <a:pt x="890" y="465"/>
                    <a:pt x="889" y="455"/>
                    <a:pt x="885" y="446"/>
                  </a:cubicBezTo>
                  <a:cubicBezTo>
                    <a:pt x="883" y="441"/>
                    <a:pt x="880" y="437"/>
                    <a:pt x="877" y="432"/>
                  </a:cubicBezTo>
                  <a:cubicBezTo>
                    <a:pt x="877" y="428"/>
                    <a:pt x="875" y="424"/>
                    <a:pt x="874" y="420"/>
                  </a:cubicBezTo>
                  <a:cubicBezTo>
                    <a:pt x="873" y="414"/>
                    <a:pt x="872" y="408"/>
                    <a:pt x="873" y="403"/>
                  </a:cubicBezTo>
                  <a:cubicBezTo>
                    <a:pt x="873" y="402"/>
                    <a:pt x="871" y="401"/>
                    <a:pt x="871" y="402"/>
                  </a:cubicBezTo>
                  <a:cubicBezTo>
                    <a:pt x="871" y="408"/>
                    <a:pt x="871" y="413"/>
                    <a:pt x="872" y="419"/>
                  </a:cubicBezTo>
                  <a:cubicBezTo>
                    <a:pt x="872" y="422"/>
                    <a:pt x="873" y="425"/>
                    <a:pt x="874" y="427"/>
                  </a:cubicBezTo>
                  <a:cubicBezTo>
                    <a:pt x="870" y="422"/>
                    <a:pt x="865" y="417"/>
                    <a:pt x="859" y="412"/>
                  </a:cubicBezTo>
                  <a:cubicBezTo>
                    <a:pt x="859" y="408"/>
                    <a:pt x="858" y="405"/>
                    <a:pt x="857" y="402"/>
                  </a:cubicBezTo>
                  <a:cubicBezTo>
                    <a:pt x="856" y="397"/>
                    <a:pt x="856" y="390"/>
                    <a:pt x="857" y="385"/>
                  </a:cubicBezTo>
                  <a:cubicBezTo>
                    <a:pt x="857" y="384"/>
                    <a:pt x="855" y="383"/>
                    <a:pt x="855" y="385"/>
                  </a:cubicBezTo>
                  <a:cubicBezTo>
                    <a:pt x="855" y="391"/>
                    <a:pt x="855" y="396"/>
                    <a:pt x="856" y="402"/>
                  </a:cubicBezTo>
                  <a:cubicBezTo>
                    <a:pt x="856" y="404"/>
                    <a:pt x="856" y="407"/>
                    <a:pt x="857" y="410"/>
                  </a:cubicBezTo>
                  <a:cubicBezTo>
                    <a:pt x="855" y="408"/>
                    <a:pt x="853" y="407"/>
                    <a:pt x="851" y="405"/>
                  </a:cubicBezTo>
                  <a:cubicBezTo>
                    <a:pt x="851" y="404"/>
                    <a:pt x="851" y="403"/>
                    <a:pt x="851" y="402"/>
                  </a:cubicBezTo>
                  <a:cubicBezTo>
                    <a:pt x="851" y="401"/>
                    <a:pt x="850" y="400"/>
                    <a:pt x="850" y="399"/>
                  </a:cubicBezTo>
                  <a:cubicBezTo>
                    <a:pt x="850" y="398"/>
                    <a:pt x="848" y="398"/>
                    <a:pt x="848" y="399"/>
                  </a:cubicBezTo>
                  <a:cubicBezTo>
                    <a:pt x="848" y="400"/>
                    <a:pt x="848" y="402"/>
                    <a:pt x="849" y="403"/>
                  </a:cubicBezTo>
                  <a:cubicBezTo>
                    <a:pt x="849" y="403"/>
                    <a:pt x="849" y="403"/>
                    <a:pt x="849" y="404"/>
                  </a:cubicBezTo>
                  <a:cubicBezTo>
                    <a:pt x="841" y="399"/>
                    <a:pt x="833" y="396"/>
                    <a:pt x="824" y="394"/>
                  </a:cubicBezTo>
                  <a:cubicBezTo>
                    <a:pt x="821" y="394"/>
                    <a:pt x="816" y="391"/>
                    <a:pt x="812" y="391"/>
                  </a:cubicBezTo>
                  <a:cubicBezTo>
                    <a:pt x="813" y="390"/>
                    <a:pt x="814" y="390"/>
                    <a:pt x="815" y="389"/>
                  </a:cubicBezTo>
                  <a:cubicBezTo>
                    <a:pt x="820" y="385"/>
                    <a:pt x="824" y="382"/>
                    <a:pt x="828" y="378"/>
                  </a:cubicBezTo>
                  <a:cubicBezTo>
                    <a:pt x="836" y="372"/>
                    <a:pt x="851" y="362"/>
                    <a:pt x="854" y="350"/>
                  </a:cubicBezTo>
                  <a:cubicBezTo>
                    <a:pt x="854" y="350"/>
                    <a:pt x="855" y="350"/>
                    <a:pt x="855" y="349"/>
                  </a:cubicBezTo>
                  <a:cubicBezTo>
                    <a:pt x="855" y="335"/>
                    <a:pt x="848" y="321"/>
                    <a:pt x="838" y="310"/>
                  </a:cubicBezTo>
                  <a:cubicBezTo>
                    <a:pt x="838" y="310"/>
                    <a:pt x="838" y="309"/>
                    <a:pt x="838" y="309"/>
                  </a:cubicBezTo>
                  <a:cubicBezTo>
                    <a:pt x="839" y="309"/>
                    <a:pt x="839" y="308"/>
                    <a:pt x="839" y="308"/>
                  </a:cubicBezTo>
                  <a:cubicBezTo>
                    <a:pt x="840" y="305"/>
                    <a:pt x="845" y="302"/>
                    <a:pt x="847" y="300"/>
                  </a:cubicBezTo>
                  <a:cubicBezTo>
                    <a:pt x="851" y="295"/>
                    <a:pt x="856" y="290"/>
                    <a:pt x="860" y="285"/>
                  </a:cubicBezTo>
                  <a:cubicBezTo>
                    <a:pt x="864" y="280"/>
                    <a:pt x="868" y="274"/>
                    <a:pt x="874" y="272"/>
                  </a:cubicBezTo>
                  <a:cubicBezTo>
                    <a:pt x="879" y="270"/>
                    <a:pt x="883" y="269"/>
                    <a:pt x="886" y="266"/>
                  </a:cubicBezTo>
                  <a:cubicBezTo>
                    <a:pt x="899" y="257"/>
                    <a:pt x="911" y="251"/>
                    <a:pt x="927" y="252"/>
                  </a:cubicBezTo>
                  <a:cubicBezTo>
                    <a:pt x="945" y="254"/>
                    <a:pt x="957" y="264"/>
                    <a:pt x="966" y="280"/>
                  </a:cubicBezTo>
                  <a:cubicBezTo>
                    <a:pt x="980" y="306"/>
                    <a:pt x="988" y="337"/>
                    <a:pt x="988" y="367"/>
                  </a:cubicBezTo>
                  <a:cubicBezTo>
                    <a:pt x="986" y="382"/>
                    <a:pt x="984" y="397"/>
                    <a:pt x="978" y="411"/>
                  </a:cubicBezTo>
                  <a:cubicBezTo>
                    <a:pt x="972" y="429"/>
                    <a:pt x="962" y="446"/>
                    <a:pt x="953" y="463"/>
                  </a:cubicBezTo>
                  <a:cubicBezTo>
                    <a:pt x="945" y="478"/>
                    <a:pt x="935" y="492"/>
                    <a:pt x="924" y="505"/>
                  </a:cubicBezTo>
                  <a:cubicBezTo>
                    <a:pt x="926" y="501"/>
                    <a:pt x="929" y="496"/>
                    <a:pt x="931" y="492"/>
                  </a:cubicBezTo>
                  <a:cubicBezTo>
                    <a:pt x="933" y="487"/>
                    <a:pt x="935" y="482"/>
                    <a:pt x="938" y="478"/>
                  </a:cubicBezTo>
                  <a:cubicBezTo>
                    <a:pt x="939" y="478"/>
                    <a:pt x="938" y="477"/>
                    <a:pt x="938" y="477"/>
                  </a:cubicBezTo>
                  <a:cubicBezTo>
                    <a:pt x="933" y="480"/>
                    <a:pt x="932" y="486"/>
                    <a:pt x="929" y="491"/>
                  </a:cubicBezTo>
                  <a:cubicBezTo>
                    <a:pt x="926" y="497"/>
                    <a:pt x="921" y="503"/>
                    <a:pt x="920" y="510"/>
                  </a:cubicBezTo>
                  <a:cubicBezTo>
                    <a:pt x="920" y="510"/>
                    <a:pt x="919" y="510"/>
                    <a:pt x="919" y="511"/>
                  </a:cubicBezTo>
                  <a:cubicBezTo>
                    <a:pt x="913" y="517"/>
                    <a:pt x="907" y="524"/>
                    <a:pt x="901" y="530"/>
                  </a:cubicBezTo>
                  <a:cubicBezTo>
                    <a:pt x="901" y="529"/>
                    <a:pt x="902" y="527"/>
                    <a:pt x="902" y="526"/>
                  </a:cubicBezTo>
                  <a:cubicBezTo>
                    <a:pt x="904" y="522"/>
                    <a:pt x="907" y="517"/>
                    <a:pt x="909" y="513"/>
                  </a:cubicBezTo>
                  <a:cubicBezTo>
                    <a:pt x="910" y="513"/>
                    <a:pt x="909" y="513"/>
                    <a:pt x="909" y="513"/>
                  </a:cubicBezTo>
                  <a:cubicBezTo>
                    <a:pt x="908" y="514"/>
                    <a:pt x="906" y="516"/>
                    <a:pt x="905" y="517"/>
                  </a:cubicBezTo>
                  <a:cubicBezTo>
                    <a:pt x="906" y="517"/>
                    <a:pt x="906" y="516"/>
                    <a:pt x="906" y="516"/>
                  </a:cubicBezTo>
                  <a:cubicBezTo>
                    <a:pt x="909" y="507"/>
                    <a:pt x="912" y="498"/>
                    <a:pt x="913" y="488"/>
                  </a:cubicBezTo>
                  <a:cubicBezTo>
                    <a:pt x="913" y="488"/>
                    <a:pt x="912" y="488"/>
                    <a:pt x="912" y="488"/>
                  </a:cubicBezTo>
                  <a:cubicBezTo>
                    <a:pt x="909" y="497"/>
                    <a:pt x="908" y="506"/>
                    <a:pt x="904" y="515"/>
                  </a:cubicBezTo>
                  <a:cubicBezTo>
                    <a:pt x="901" y="522"/>
                    <a:pt x="898" y="529"/>
                    <a:pt x="894" y="535"/>
                  </a:cubicBezTo>
                  <a:cubicBezTo>
                    <a:pt x="894" y="535"/>
                    <a:pt x="894" y="535"/>
                    <a:pt x="894" y="535"/>
                  </a:cubicBezTo>
                  <a:cubicBezTo>
                    <a:pt x="893" y="537"/>
                    <a:pt x="891" y="538"/>
                    <a:pt x="890" y="540"/>
                  </a:cubicBezTo>
                  <a:cubicBezTo>
                    <a:pt x="890" y="538"/>
                    <a:pt x="890" y="537"/>
                    <a:pt x="890" y="535"/>
                  </a:cubicBezTo>
                  <a:cubicBezTo>
                    <a:pt x="891" y="526"/>
                    <a:pt x="894" y="516"/>
                    <a:pt x="894" y="507"/>
                  </a:cubicBezTo>
                  <a:cubicBezTo>
                    <a:pt x="894" y="498"/>
                    <a:pt x="894" y="490"/>
                    <a:pt x="893" y="481"/>
                  </a:cubicBezTo>
                  <a:close/>
                  <a:moveTo>
                    <a:pt x="713" y="477"/>
                  </a:moveTo>
                  <a:cubicBezTo>
                    <a:pt x="712" y="474"/>
                    <a:pt x="712" y="471"/>
                    <a:pt x="711" y="468"/>
                  </a:cubicBezTo>
                  <a:cubicBezTo>
                    <a:pt x="710" y="459"/>
                    <a:pt x="714" y="450"/>
                    <a:pt x="715" y="441"/>
                  </a:cubicBezTo>
                  <a:cubicBezTo>
                    <a:pt x="716" y="435"/>
                    <a:pt x="717" y="429"/>
                    <a:pt x="721" y="424"/>
                  </a:cubicBezTo>
                  <a:cubicBezTo>
                    <a:pt x="724" y="421"/>
                    <a:pt x="728" y="418"/>
                    <a:pt x="731" y="416"/>
                  </a:cubicBezTo>
                  <a:cubicBezTo>
                    <a:pt x="735" y="415"/>
                    <a:pt x="739" y="414"/>
                    <a:pt x="742" y="414"/>
                  </a:cubicBezTo>
                  <a:cubicBezTo>
                    <a:pt x="740" y="414"/>
                    <a:pt x="738" y="415"/>
                    <a:pt x="737" y="416"/>
                  </a:cubicBezTo>
                  <a:cubicBezTo>
                    <a:pt x="733" y="418"/>
                    <a:pt x="729" y="421"/>
                    <a:pt x="726" y="424"/>
                  </a:cubicBezTo>
                  <a:cubicBezTo>
                    <a:pt x="720" y="433"/>
                    <a:pt x="716" y="443"/>
                    <a:pt x="714" y="454"/>
                  </a:cubicBezTo>
                  <a:cubicBezTo>
                    <a:pt x="713" y="461"/>
                    <a:pt x="712" y="469"/>
                    <a:pt x="713" y="477"/>
                  </a:cubicBezTo>
                  <a:close/>
                  <a:moveTo>
                    <a:pt x="712" y="421"/>
                  </a:moveTo>
                  <a:cubicBezTo>
                    <a:pt x="712" y="420"/>
                    <a:pt x="711" y="418"/>
                    <a:pt x="709" y="416"/>
                  </a:cubicBezTo>
                  <a:cubicBezTo>
                    <a:pt x="712" y="417"/>
                    <a:pt x="715" y="417"/>
                    <a:pt x="717" y="417"/>
                  </a:cubicBezTo>
                  <a:cubicBezTo>
                    <a:pt x="720" y="417"/>
                    <a:pt x="723" y="417"/>
                    <a:pt x="726" y="416"/>
                  </a:cubicBezTo>
                  <a:cubicBezTo>
                    <a:pt x="721" y="419"/>
                    <a:pt x="718" y="423"/>
                    <a:pt x="715" y="428"/>
                  </a:cubicBezTo>
                  <a:cubicBezTo>
                    <a:pt x="714" y="425"/>
                    <a:pt x="713" y="421"/>
                    <a:pt x="712" y="421"/>
                  </a:cubicBezTo>
                  <a:close/>
                  <a:moveTo>
                    <a:pt x="741" y="410"/>
                  </a:moveTo>
                  <a:cubicBezTo>
                    <a:pt x="728" y="413"/>
                    <a:pt x="715" y="413"/>
                    <a:pt x="702" y="412"/>
                  </a:cubicBezTo>
                  <a:cubicBezTo>
                    <a:pt x="695" y="411"/>
                    <a:pt x="689" y="411"/>
                    <a:pt x="682" y="410"/>
                  </a:cubicBezTo>
                  <a:cubicBezTo>
                    <a:pt x="676" y="409"/>
                    <a:pt x="670" y="409"/>
                    <a:pt x="664" y="407"/>
                  </a:cubicBezTo>
                  <a:cubicBezTo>
                    <a:pt x="653" y="404"/>
                    <a:pt x="644" y="398"/>
                    <a:pt x="636" y="390"/>
                  </a:cubicBezTo>
                  <a:cubicBezTo>
                    <a:pt x="632" y="386"/>
                    <a:pt x="626" y="379"/>
                    <a:pt x="620" y="383"/>
                  </a:cubicBezTo>
                  <a:cubicBezTo>
                    <a:pt x="619" y="383"/>
                    <a:pt x="619" y="384"/>
                    <a:pt x="620" y="384"/>
                  </a:cubicBezTo>
                  <a:cubicBezTo>
                    <a:pt x="628" y="385"/>
                    <a:pt x="633" y="393"/>
                    <a:pt x="639" y="399"/>
                  </a:cubicBezTo>
                  <a:cubicBezTo>
                    <a:pt x="638" y="398"/>
                    <a:pt x="637" y="398"/>
                    <a:pt x="635" y="397"/>
                  </a:cubicBezTo>
                  <a:cubicBezTo>
                    <a:pt x="634" y="396"/>
                    <a:pt x="633" y="396"/>
                    <a:pt x="632" y="396"/>
                  </a:cubicBezTo>
                  <a:cubicBezTo>
                    <a:pt x="631" y="396"/>
                    <a:pt x="631" y="396"/>
                    <a:pt x="631" y="396"/>
                  </a:cubicBezTo>
                  <a:cubicBezTo>
                    <a:pt x="630" y="399"/>
                    <a:pt x="636" y="399"/>
                    <a:pt x="637" y="400"/>
                  </a:cubicBezTo>
                  <a:cubicBezTo>
                    <a:pt x="640" y="402"/>
                    <a:pt x="643" y="404"/>
                    <a:pt x="646" y="406"/>
                  </a:cubicBezTo>
                  <a:cubicBezTo>
                    <a:pt x="647" y="406"/>
                    <a:pt x="647" y="405"/>
                    <a:pt x="647" y="405"/>
                  </a:cubicBezTo>
                  <a:cubicBezTo>
                    <a:pt x="647" y="405"/>
                    <a:pt x="647" y="404"/>
                    <a:pt x="646" y="404"/>
                  </a:cubicBezTo>
                  <a:cubicBezTo>
                    <a:pt x="656" y="409"/>
                    <a:pt x="665" y="412"/>
                    <a:pt x="676" y="413"/>
                  </a:cubicBezTo>
                  <a:cubicBezTo>
                    <a:pt x="685" y="414"/>
                    <a:pt x="695" y="415"/>
                    <a:pt x="704" y="416"/>
                  </a:cubicBezTo>
                  <a:cubicBezTo>
                    <a:pt x="705" y="417"/>
                    <a:pt x="706" y="417"/>
                    <a:pt x="707" y="418"/>
                  </a:cubicBezTo>
                  <a:cubicBezTo>
                    <a:pt x="709" y="420"/>
                    <a:pt x="710" y="422"/>
                    <a:pt x="711" y="424"/>
                  </a:cubicBezTo>
                  <a:cubicBezTo>
                    <a:pt x="712" y="425"/>
                    <a:pt x="713" y="429"/>
                    <a:pt x="714" y="430"/>
                  </a:cubicBezTo>
                  <a:cubicBezTo>
                    <a:pt x="714" y="431"/>
                    <a:pt x="713" y="432"/>
                    <a:pt x="713" y="433"/>
                  </a:cubicBezTo>
                  <a:cubicBezTo>
                    <a:pt x="712" y="439"/>
                    <a:pt x="712" y="444"/>
                    <a:pt x="710" y="450"/>
                  </a:cubicBezTo>
                  <a:cubicBezTo>
                    <a:pt x="709" y="454"/>
                    <a:pt x="708" y="459"/>
                    <a:pt x="707" y="463"/>
                  </a:cubicBezTo>
                  <a:cubicBezTo>
                    <a:pt x="702" y="472"/>
                    <a:pt x="691" y="476"/>
                    <a:pt x="683" y="480"/>
                  </a:cubicBezTo>
                  <a:cubicBezTo>
                    <a:pt x="671" y="485"/>
                    <a:pt x="660" y="489"/>
                    <a:pt x="648" y="494"/>
                  </a:cubicBezTo>
                  <a:cubicBezTo>
                    <a:pt x="642" y="496"/>
                    <a:pt x="636" y="499"/>
                    <a:pt x="630" y="500"/>
                  </a:cubicBezTo>
                  <a:cubicBezTo>
                    <a:pt x="624" y="501"/>
                    <a:pt x="619" y="501"/>
                    <a:pt x="613" y="502"/>
                  </a:cubicBezTo>
                  <a:cubicBezTo>
                    <a:pt x="601" y="503"/>
                    <a:pt x="590" y="500"/>
                    <a:pt x="581" y="493"/>
                  </a:cubicBezTo>
                  <a:cubicBezTo>
                    <a:pt x="572" y="487"/>
                    <a:pt x="563" y="477"/>
                    <a:pt x="557" y="468"/>
                  </a:cubicBezTo>
                  <a:cubicBezTo>
                    <a:pt x="550" y="457"/>
                    <a:pt x="547" y="445"/>
                    <a:pt x="543" y="434"/>
                  </a:cubicBezTo>
                  <a:cubicBezTo>
                    <a:pt x="539" y="423"/>
                    <a:pt x="536" y="412"/>
                    <a:pt x="540" y="401"/>
                  </a:cubicBezTo>
                  <a:cubicBezTo>
                    <a:pt x="542" y="395"/>
                    <a:pt x="543" y="389"/>
                    <a:pt x="545" y="383"/>
                  </a:cubicBezTo>
                  <a:cubicBezTo>
                    <a:pt x="547" y="378"/>
                    <a:pt x="550" y="375"/>
                    <a:pt x="553" y="371"/>
                  </a:cubicBezTo>
                  <a:cubicBezTo>
                    <a:pt x="560" y="366"/>
                    <a:pt x="567" y="360"/>
                    <a:pt x="576" y="360"/>
                  </a:cubicBezTo>
                  <a:cubicBezTo>
                    <a:pt x="583" y="360"/>
                    <a:pt x="589" y="361"/>
                    <a:pt x="595" y="364"/>
                  </a:cubicBezTo>
                  <a:cubicBezTo>
                    <a:pt x="598" y="365"/>
                    <a:pt x="601" y="367"/>
                    <a:pt x="604" y="368"/>
                  </a:cubicBezTo>
                  <a:cubicBezTo>
                    <a:pt x="606" y="369"/>
                    <a:pt x="607" y="370"/>
                    <a:pt x="609" y="370"/>
                  </a:cubicBezTo>
                  <a:cubicBezTo>
                    <a:pt x="609" y="370"/>
                    <a:pt x="609" y="370"/>
                    <a:pt x="609" y="370"/>
                  </a:cubicBezTo>
                  <a:cubicBezTo>
                    <a:pt x="608" y="371"/>
                    <a:pt x="607" y="372"/>
                    <a:pt x="607" y="373"/>
                  </a:cubicBezTo>
                  <a:cubicBezTo>
                    <a:pt x="606" y="375"/>
                    <a:pt x="605" y="378"/>
                    <a:pt x="605" y="380"/>
                  </a:cubicBezTo>
                  <a:cubicBezTo>
                    <a:pt x="593" y="374"/>
                    <a:pt x="579" y="385"/>
                    <a:pt x="567" y="386"/>
                  </a:cubicBezTo>
                  <a:cubicBezTo>
                    <a:pt x="566" y="386"/>
                    <a:pt x="566" y="388"/>
                    <a:pt x="567" y="388"/>
                  </a:cubicBezTo>
                  <a:cubicBezTo>
                    <a:pt x="573" y="387"/>
                    <a:pt x="579" y="384"/>
                    <a:pt x="584" y="383"/>
                  </a:cubicBezTo>
                  <a:cubicBezTo>
                    <a:pt x="591" y="381"/>
                    <a:pt x="598" y="380"/>
                    <a:pt x="604" y="381"/>
                  </a:cubicBezTo>
                  <a:cubicBezTo>
                    <a:pt x="605" y="381"/>
                    <a:pt x="605" y="381"/>
                    <a:pt x="605" y="381"/>
                  </a:cubicBezTo>
                  <a:cubicBezTo>
                    <a:pt x="605" y="381"/>
                    <a:pt x="605" y="382"/>
                    <a:pt x="605" y="383"/>
                  </a:cubicBezTo>
                  <a:cubicBezTo>
                    <a:pt x="604" y="383"/>
                    <a:pt x="604" y="383"/>
                    <a:pt x="603" y="384"/>
                  </a:cubicBezTo>
                  <a:cubicBezTo>
                    <a:pt x="602" y="386"/>
                    <a:pt x="601" y="389"/>
                    <a:pt x="601" y="391"/>
                  </a:cubicBezTo>
                  <a:cubicBezTo>
                    <a:pt x="595" y="392"/>
                    <a:pt x="592" y="397"/>
                    <a:pt x="587" y="400"/>
                  </a:cubicBezTo>
                  <a:cubicBezTo>
                    <a:pt x="583" y="402"/>
                    <a:pt x="581" y="404"/>
                    <a:pt x="578" y="407"/>
                  </a:cubicBezTo>
                  <a:cubicBezTo>
                    <a:pt x="576" y="409"/>
                    <a:pt x="574" y="410"/>
                    <a:pt x="571" y="412"/>
                  </a:cubicBezTo>
                  <a:cubicBezTo>
                    <a:pt x="571" y="412"/>
                    <a:pt x="571" y="412"/>
                    <a:pt x="570" y="412"/>
                  </a:cubicBezTo>
                  <a:cubicBezTo>
                    <a:pt x="570" y="413"/>
                    <a:pt x="569" y="414"/>
                    <a:pt x="568" y="414"/>
                  </a:cubicBezTo>
                  <a:cubicBezTo>
                    <a:pt x="567" y="415"/>
                    <a:pt x="569" y="418"/>
                    <a:pt x="571" y="416"/>
                  </a:cubicBezTo>
                  <a:cubicBezTo>
                    <a:pt x="574" y="413"/>
                    <a:pt x="577" y="410"/>
                    <a:pt x="581" y="407"/>
                  </a:cubicBezTo>
                  <a:cubicBezTo>
                    <a:pt x="583" y="406"/>
                    <a:pt x="585" y="404"/>
                    <a:pt x="587" y="402"/>
                  </a:cubicBezTo>
                  <a:cubicBezTo>
                    <a:pt x="590" y="398"/>
                    <a:pt x="596" y="393"/>
                    <a:pt x="601" y="391"/>
                  </a:cubicBezTo>
                  <a:cubicBezTo>
                    <a:pt x="602" y="392"/>
                    <a:pt x="602" y="392"/>
                    <a:pt x="602" y="393"/>
                  </a:cubicBezTo>
                  <a:cubicBezTo>
                    <a:pt x="599" y="395"/>
                    <a:pt x="597" y="398"/>
                    <a:pt x="595" y="401"/>
                  </a:cubicBezTo>
                  <a:cubicBezTo>
                    <a:pt x="595" y="401"/>
                    <a:pt x="595" y="401"/>
                    <a:pt x="596" y="401"/>
                  </a:cubicBezTo>
                  <a:cubicBezTo>
                    <a:pt x="598" y="399"/>
                    <a:pt x="600" y="396"/>
                    <a:pt x="602" y="394"/>
                  </a:cubicBezTo>
                  <a:cubicBezTo>
                    <a:pt x="603" y="394"/>
                    <a:pt x="603" y="395"/>
                    <a:pt x="604" y="395"/>
                  </a:cubicBezTo>
                  <a:cubicBezTo>
                    <a:pt x="602" y="397"/>
                    <a:pt x="601" y="400"/>
                    <a:pt x="600" y="403"/>
                  </a:cubicBezTo>
                  <a:cubicBezTo>
                    <a:pt x="600" y="403"/>
                    <a:pt x="600" y="403"/>
                    <a:pt x="600" y="403"/>
                  </a:cubicBezTo>
                  <a:cubicBezTo>
                    <a:pt x="601" y="400"/>
                    <a:pt x="603" y="398"/>
                    <a:pt x="605" y="396"/>
                  </a:cubicBezTo>
                  <a:cubicBezTo>
                    <a:pt x="606" y="397"/>
                    <a:pt x="608" y="397"/>
                    <a:pt x="610" y="397"/>
                  </a:cubicBezTo>
                  <a:cubicBezTo>
                    <a:pt x="612" y="397"/>
                    <a:pt x="614" y="397"/>
                    <a:pt x="617" y="397"/>
                  </a:cubicBezTo>
                  <a:cubicBezTo>
                    <a:pt x="617" y="397"/>
                    <a:pt x="617" y="397"/>
                    <a:pt x="617" y="397"/>
                  </a:cubicBezTo>
                  <a:cubicBezTo>
                    <a:pt x="617" y="404"/>
                    <a:pt x="621" y="410"/>
                    <a:pt x="625" y="414"/>
                  </a:cubicBezTo>
                  <a:cubicBezTo>
                    <a:pt x="631" y="421"/>
                    <a:pt x="637" y="428"/>
                    <a:pt x="644" y="433"/>
                  </a:cubicBezTo>
                  <a:cubicBezTo>
                    <a:pt x="644" y="434"/>
                    <a:pt x="645" y="433"/>
                    <a:pt x="644" y="433"/>
                  </a:cubicBezTo>
                  <a:cubicBezTo>
                    <a:pt x="638" y="428"/>
                    <a:pt x="633" y="421"/>
                    <a:pt x="628" y="415"/>
                  </a:cubicBezTo>
                  <a:cubicBezTo>
                    <a:pt x="626" y="412"/>
                    <a:pt x="623" y="410"/>
                    <a:pt x="622" y="407"/>
                  </a:cubicBezTo>
                  <a:cubicBezTo>
                    <a:pt x="620" y="404"/>
                    <a:pt x="620" y="401"/>
                    <a:pt x="619" y="398"/>
                  </a:cubicBezTo>
                  <a:cubicBezTo>
                    <a:pt x="619" y="398"/>
                    <a:pt x="619" y="398"/>
                    <a:pt x="619" y="398"/>
                  </a:cubicBezTo>
                  <a:cubicBezTo>
                    <a:pt x="619" y="398"/>
                    <a:pt x="619" y="397"/>
                    <a:pt x="619" y="397"/>
                  </a:cubicBezTo>
                  <a:cubicBezTo>
                    <a:pt x="619" y="397"/>
                    <a:pt x="618" y="397"/>
                    <a:pt x="618" y="397"/>
                  </a:cubicBezTo>
                  <a:cubicBezTo>
                    <a:pt x="619" y="396"/>
                    <a:pt x="620" y="396"/>
                    <a:pt x="622" y="396"/>
                  </a:cubicBezTo>
                  <a:cubicBezTo>
                    <a:pt x="622" y="398"/>
                    <a:pt x="623" y="400"/>
                    <a:pt x="625" y="401"/>
                  </a:cubicBezTo>
                  <a:cubicBezTo>
                    <a:pt x="626" y="404"/>
                    <a:pt x="629" y="405"/>
                    <a:pt x="630" y="406"/>
                  </a:cubicBezTo>
                  <a:cubicBezTo>
                    <a:pt x="630" y="407"/>
                    <a:pt x="631" y="406"/>
                    <a:pt x="631" y="406"/>
                  </a:cubicBezTo>
                  <a:cubicBezTo>
                    <a:pt x="629" y="405"/>
                    <a:pt x="628" y="403"/>
                    <a:pt x="627" y="401"/>
                  </a:cubicBezTo>
                  <a:cubicBezTo>
                    <a:pt x="625" y="399"/>
                    <a:pt x="624" y="398"/>
                    <a:pt x="623" y="396"/>
                  </a:cubicBezTo>
                  <a:cubicBezTo>
                    <a:pt x="624" y="396"/>
                    <a:pt x="625" y="395"/>
                    <a:pt x="625" y="395"/>
                  </a:cubicBezTo>
                  <a:cubicBezTo>
                    <a:pt x="625" y="396"/>
                    <a:pt x="625" y="396"/>
                    <a:pt x="626" y="397"/>
                  </a:cubicBezTo>
                  <a:cubicBezTo>
                    <a:pt x="632" y="405"/>
                    <a:pt x="641" y="409"/>
                    <a:pt x="651" y="412"/>
                  </a:cubicBezTo>
                  <a:cubicBezTo>
                    <a:pt x="651" y="412"/>
                    <a:pt x="651" y="412"/>
                    <a:pt x="651" y="412"/>
                  </a:cubicBezTo>
                  <a:cubicBezTo>
                    <a:pt x="641" y="409"/>
                    <a:pt x="634" y="402"/>
                    <a:pt x="627" y="395"/>
                  </a:cubicBezTo>
                  <a:cubicBezTo>
                    <a:pt x="627" y="395"/>
                    <a:pt x="627" y="395"/>
                    <a:pt x="627" y="395"/>
                  </a:cubicBezTo>
                  <a:cubicBezTo>
                    <a:pt x="628" y="394"/>
                    <a:pt x="629" y="394"/>
                    <a:pt x="630" y="394"/>
                  </a:cubicBezTo>
                  <a:cubicBezTo>
                    <a:pt x="631" y="393"/>
                    <a:pt x="631" y="392"/>
                    <a:pt x="630" y="392"/>
                  </a:cubicBezTo>
                  <a:cubicBezTo>
                    <a:pt x="626" y="392"/>
                    <a:pt x="622" y="392"/>
                    <a:pt x="619" y="393"/>
                  </a:cubicBezTo>
                  <a:cubicBezTo>
                    <a:pt x="615" y="393"/>
                    <a:pt x="612" y="393"/>
                    <a:pt x="610" y="390"/>
                  </a:cubicBezTo>
                  <a:cubicBezTo>
                    <a:pt x="608" y="387"/>
                    <a:pt x="607" y="383"/>
                    <a:pt x="608" y="380"/>
                  </a:cubicBezTo>
                  <a:cubicBezTo>
                    <a:pt x="610" y="372"/>
                    <a:pt x="619" y="365"/>
                    <a:pt x="627" y="371"/>
                  </a:cubicBezTo>
                  <a:cubicBezTo>
                    <a:pt x="631" y="374"/>
                    <a:pt x="634" y="378"/>
                    <a:pt x="639" y="380"/>
                  </a:cubicBezTo>
                  <a:cubicBezTo>
                    <a:pt x="643" y="382"/>
                    <a:pt x="648" y="382"/>
                    <a:pt x="652" y="383"/>
                  </a:cubicBezTo>
                  <a:cubicBezTo>
                    <a:pt x="665" y="384"/>
                    <a:pt x="677" y="388"/>
                    <a:pt x="689" y="392"/>
                  </a:cubicBezTo>
                  <a:cubicBezTo>
                    <a:pt x="700" y="394"/>
                    <a:pt x="711" y="398"/>
                    <a:pt x="722" y="400"/>
                  </a:cubicBezTo>
                  <a:cubicBezTo>
                    <a:pt x="731" y="401"/>
                    <a:pt x="741" y="399"/>
                    <a:pt x="750" y="398"/>
                  </a:cubicBezTo>
                  <a:cubicBezTo>
                    <a:pt x="758" y="397"/>
                    <a:pt x="766" y="395"/>
                    <a:pt x="774" y="394"/>
                  </a:cubicBezTo>
                  <a:cubicBezTo>
                    <a:pt x="778" y="393"/>
                    <a:pt x="785" y="392"/>
                    <a:pt x="787" y="388"/>
                  </a:cubicBezTo>
                  <a:cubicBezTo>
                    <a:pt x="787" y="387"/>
                    <a:pt x="786" y="386"/>
                    <a:pt x="786" y="387"/>
                  </a:cubicBezTo>
                  <a:cubicBezTo>
                    <a:pt x="784" y="390"/>
                    <a:pt x="778" y="390"/>
                    <a:pt x="775" y="391"/>
                  </a:cubicBezTo>
                  <a:cubicBezTo>
                    <a:pt x="771" y="392"/>
                    <a:pt x="767" y="392"/>
                    <a:pt x="764" y="393"/>
                  </a:cubicBezTo>
                  <a:cubicBezTo>
                    <a:pt x="758" y="394"/>
                    <a:pt x="752" y="395"/>
                    <a:pt x="746" y="395"/>
                  </a:cubicBezTo>
                  <a:cubicBezTo>
                    <a:pt x="740" y="396"/>
                    <a:pt x="733" y="397"/>
                    <a:pt x="727" y="396"/>
                  </a:cubicBezTo>
                  <a:cubicBezTo>
                    <a:pt x="720" y="396"/>
                    <a:pt x="712" y="394"/>
                    <a:pt x="705" y="392"/>
                  </a:cubicBezTo>
                  <a:cubicBezTo>
                    <a:pt x="709" y="392"/>
                    <a:pt x="712" y="391"/>
                    <a:pt x="715" y="390"/>
                  </a:cubicBezTo>
                  <a:cubicBezTo>
                    <a:pt x="723" y="388"/>
                    <a:pt x="731" y="387"/>
                    <a:pt x="740" y="387"/>
                  </a:cubicBezTo>
                  <a:cubicBezTo>
                    <a:pt x="740" y="387"/>
                    <a:pt x="740" y="386"/>
                    <a:pt x="740" y="386"/>
                  </a:cubicBezTo>
                  <a:cubicBezTo>
                    <a:pt x="733" y="385"/>
                    <a:pt x="727" y="386"/>
                    <a:pt x="721" y="388"/>
                  </a:cubicBezTo>
                  <a:cubicBezTo>
                    <a:pt x="717" y="389"/>
                    <a:pt x="712" y="390"/>
                    <a:pt x="707" y="390"/>
                  </a:cubicBezTo>
                  <a:cubicBezTo>
                    <a:pt x="704" y="390"/>
                    <a:pt x="700" y="389"/>
                    <a:pt x="697" y="390"/>
                  </a:cubicBezTo>
                  <a:cubicBezTo>
                    <a:pt x="694" y="389"/>
                    <a:pt x="691" y="388"/>
                    <a:pt x="688" y="387"/>
                  </a:cubicBezTo>
                  <a:cubicBezTo>
                    <a:pt x="688" y="387"/>
                    <a:pt x="688" y="387"/>
                    <a:pt x="688" y="387"/>
                  </a:cubicBezTo>
                  <a:cubicBezTo>
                    <a:pt x="690" y="387"/>
                    <a:pt x="693" y="386"/>
                    <a:pt x="695" y="386"/>
                  </a:cubicBezTo>
                  <a:cubicBezTo>
                    <a:pt x="706" y="385"/>
                    <a:pt x="716" y="383"/>
                    <a:pt x="726" y="381"/>
                  </a:cubicBezTo>
                  <a:cubicBezTo>
                    <a:pt x="727" y="381"/>
                    <a:pt x="727" y="380"/>
                    <a:pt x="726" y="380"/>
                  </a:cubicBezTo>
                  <a:cubicBezTo>
                    <a:pt x="717" y="382"/>
                    <a:pt x="708" y="384"/>
                    <a:pt x="698" y="384"/>
                  </a:cubicBezTo>
                  <a:cubicBezTo>
                    <a:pt x="694" y="384"/>
                    <a:pt x="690" y="385"/>
                    <a:pt x="686" y="385"/>
                  </a:cubicBezTo>
                  <a:cubicBezTo>
                    <a:pt x="683" y="385"/>
                    <a:pt x="680" y="384"/>
                    <a:pt x="678" y="383"/>
                  </a:cubicBezTo>
                  <a:cubicBezTo>
                    <a:pt x="678" y="383"/>
                    <a:pt x="679" y="383"/>
                    <a:pt x="680" y="383"/>
                  </a:cubicBezTo>
                  <a:cubicBezTo>
                    <a:pt x="687" y="382"/>
                    <a:pt x="694" y="380"/>
                    <a:pt x="701" y="378"/>
                  </a:cubicBezTo>
                  <a:cubicBezTo>
                    <a:pt x="717" y="375"/>
                    <a:pt x="732" y="370"/>
                    <a:pt x="748" y="367"/>
                  </a:cubicBezTo>
                  <a:cubicBezTo>
                    <a:pt x="749" y="366"/>
                    <a:pt x="748" y="366"/>
                    <a:pt x="748" y="366"/>
                  </a:cubicBezTo>
                  <a:cubicBezTo>
                    <a:pt x="740" y="366"/>
                    <a:pt x="734" y="369"/>
                    <a:pt x="726" y="371"/>
                  </a:cubicBezTo>
                  <a:cubicBezTo>
                    <a:pt x="718" y="372"/>
                    <a:pt x="711" y="375"/>
                    <a:pt x="703" y="376"/>
                  </a:cubicBezTo>
                  <a:cubicBezTo>
                    <a:pt x="695" y="377"/>
                    <a:pt x="688" y="379"/>
                    <a:pt x="681" y="380"/>
                  </a:cubicBezTo>
                  <a:cubicBezTo>
                    <a:pt x="675" y="381"/>
                    <a:pt x="669" y="380"/>
                    <a:pt x="664" y="379"/>
                  </a:cubicBezTo>
                  <a:cubicBezTo>
                    <a:pt x="667" y="378"/>
                    <a:pt x="670" y="378"/>
                    <a:pt x="673" y="377"/>
                  </a:cubicBezTo>
                  <a:cubicBezTo>
                    <a:pt x="678" y="376"/>
                    <a:pt x="684" y="377"/>
                    <a:pt x="689" y="375"/>
                  </a:cubicBezTo>
                  <a:cubicBezTo>
                    <a:pt x="694" y="374"/>
                    <a:pt x="699" y="372"/>
                    <a:pt x="704" y="371"/>
                  </a:cubicBezTo>
                  <a:cubicBezTo>
                    <a:pt x="705" y="371"/>
                    <a:pt x="704" y="370"/>
                    <a:pt x="704" y="370"/>
                  </a:cubicBezTo>
                  <a:cubicBezTo>
                    <a:pt x="694" y="372"/>
                    <a:pt x="684" y="374"/>
                    <a:pt x="674" y="375"/>
                  </a:cubicBezTo>
                  <a:cubicBezTo>
                    <a:pt x="675" y="375"/>
                    <a:pt x="676" y="374"/>
                    <a:pt x="677" y="374"/>
                  </a:cubicBezTo>
                  <a:cubicBezTo>
                    <a:pt x="687" y="369"/>
                    <a:pt x="698" y="363"/>
                    <a:pt x="709" y="359"/>
                  </a:cubicBezTo>
                  <a:cubicBezTo>
                    <a:pt x="710" y="359"/>
                    <a:pt x="710" y="359"/>
                    <a:pt x="709" y="359"/>
                  </a:cubicBezTo>
                  <a:cubicBezTo>
                    <a:pt x="690" y="363"/>
                    <a:pt x="674" y="378"/>
                    <a:pt x="654" y="376"/>
                  </a:cubicBezTo>
                  <a:cubicBezTo>
                    <a:pt x="654" y="376"/>
                    <a:pt x="654" y="377"/>
                    <a:pt x="653" y="377"/>
                  </a:cubicBezTo>
                  <a:cubicBezTo>
                    <a:pt x="652" y="377"/>
                    <a:pt x="651" y="377"/>
                    <a:pt x="650" y="377"/>
                  </a:cubicBezTo>
                  <a:cubicBezTo>
                    <a:pt x="657" y="376"/>
                    <a:pt x="664" y="374"/>
                    <a:pt x="670" y="371"/>
                  </a:cubicBezTo>
                  <a:cubicBezTo>
                    <a:pt x="680" y="368"/>
                    <a:pt x="689" y="364"/>
                    <a:pt x="698" y="360"/>
                  </a:cubicBezTo>
                  <a:cubicBezTo>
                    <a:pt x="718" y="351"/>
                    <a:pt x="738" y="342"/>
                    <a:pt x="760" y="338"/>
                  </a:cubicBezTo>
                  <a:cubicBezTo>
                    <a:pt x="761" y="337"/>
                    <a:pt x="760" y="336"/>
                    <a:pt x="760" y="336"/>
                  </a:cubicBezTo>
                  <a:cubicBezTo>
                    <a:pt x="739" y="340"/>
                    <a:pt x="720" y="349"/>
                    <a:pt x="701" y="357"/>
                  </a:cubicBezTo>
                  <a:cubicBezTo>
                    <a:pt x="691" y="361"/>
                    <a:pt x="681" y="365"/>
                    <a:pt x="671" y="369"/>
                  </a:cubicBezTo>
                  <a:cubicBezTo>
                    <a:pt x="663" y="371"/>
                    <a:pt x="655" y="373"/>
                    <a:pt x="647" y="375"/>
                  </a:cubicBezTo>
                  <a:cubicBezTo>
                    <a:pt x="647" y="374"/>
                    <a:pt x="647" y="374"/>
                    <a:pt x="647" y="374"/>
                  </a:cubicBezTo>
                  <a:cubicBezTo>
                    <a:pt x="654" y="373"/>
                    <a:pt x="661" y="370"/>
                    <a:pt x="667" y="367"/>
                  </a:cubicBezTo>
                  <a:cubicBezTo>
                    <a:pt x="680" y="362"/>
                    <a:pt x="691" y="352"/>
                    <a:pt x="705" y="349"/>
                  </a:cubicBezTo>
                  <a:cubicBezTo>
                    <a:pt x="705" y="349"/>
                    <a:pt x="705" y="349"/>
                    <a:pt x="705" y="349"/>
                  </a:cubicBezTo>
                  <a:cubicBezTo>
                    <a:pt x="698" y="350"/>
                    <a:pt x="693" y="352"/>
                    <a:pt x="687" y="356"/>
                  </a:cubicBezTo>
                  <a:cubicBezTo>
                    <a:pt x="679" y="360"/>
                    <a:pt x="671" y="364"/>
                    <a:pt x="663" y="367"/>
                  </a:cubicBezTo>
                  <a:cubicBezTo>
                    <a:pt x="661" y="368"/>
                    <a:pt x="658" y="369"/>
                    <a:pt x="656" y="369"/>
                  </a:cubicBezTo>
                  <a:cubicBezTo>
                    <a:pt x="658" y="368"/>
                    <a:pt x="661" y="366"/>
                    <a:pt x="663" y="365"/>
                  </a:cubicBezTo>
                  <a:cubicBezTo>
                    <a:pt x="663" y="365"/>
                    <a:pt x="663" y="365"/>
                    <a:pt x="663" y="365"/>
                  </a:cubicBezTo>
                  <a:cubicBezTo>
                    <a:pt x="660" y="366"/>
                    <a:pt x="657" y="366"/>
                    <a:pt x="654" y="367"/>
                  </a:cubicBezTo>
                  <a:cubicBezTo>
                    <a:pt x="651" y="369"/>
                    <a:pt x="648" y="370"/>
                    <a:pt x="644" y="371"/>
                  </a:cubicBezTo>
                  <a:cubicBezTo>
                    <a:pt x="644" y="371"/>
                    <a:pt x="644" y="371"/>
                    <a:pt x="643" y="371"/>
                  </a:cubicBezTo>
                  <a:cubicBezTo>
                    <a:pt x="647" y="369"/>
                    <a:pt x="650" y="367"/>
                    <a:pt x="654" y="365"/>
                  </a:cubicBezTo>
                  <a:cubicBezTo>
                    <a:pt x="659" y="362"/>
                    <a:pt x="664" y="359"/>
                    <a:pt x="668" y="355"/>
                  </a:cubicBezTo>
                  <a:cubicBezTo>
                    <a:pt x="677" y="349"/>
                    <a:pt x="687" y="343"/>
                    <a:pt x="697" y="338"/>
                  </a:cubicBezTo>
                  <a:cubicBezTo>
                    <a:pt x="698" y="338"/>
                    <a:pt x="697" y="337"/>
                    <a:pt x="696" y="337"/>
                  </a:cubicBezTo>
                  <a:cubicBezTo>
                    <a:pt x="686" y="342"/>
                    <a:pt x="675" y="347"/>
                    <a:pt x="665" y="354"/>
                  </a:cubicBezTo>
                  <a:cubicBezTo>
                    <a:pt x="660" y="358"/>
                    <a:pt x="655" y="361"/>
                    <a:pt x="649" y="364"/>
                  </a:cubicBezTo>
                  <a:cubicBezTo>
                    <a:pt x="648" y="365"/>
                    <a:pt x="647" y="366"/>
                    <a:pt x="646" y="366"/>
                  </a:cubicBezTo>
                  <a:cubicBezTo>
                    <a:pt x="646" y="366"/>
                    <a:pt x="646" y="366"/>
                    <a:pt x="647" y="365"/>
                  </a:cubicBezTo>
                  <a:cubicBezTo>
                    <a:pt x="649" y="364"/>
                    <a:pt x="651" y="362"/>
                    <a:pt x="653" y="361"/>
                  </a:cubicBezTo>
                  <a:cubicBezTo>
                    <a:pt x="658" y="358"/>
                    <a:pt x="663" y="355"/>
                    <a:pt x="668" y="351"/>
                  </a:cubicBezTo>
                  <a:cubicBezTo>
                    <a:pt x="677" y="344"/>
                    <a:pt x="685" y="335"/>
                    <a:pt x="696" y="330"/>
                  </a:cubicBezTo>
                  <a:cubicBezTo>
                    <a:pt x="697" y="329"/>
                    <a:pt x="696" y="328"/>
                    <a:pt x="696" y="329"/>
                  </a:cubicBezTo>
                  <a:cubicBezTo>
                    <a:pt x="683" y="334"/>
                    <a:pt x="674" y="344"/>
                    <a:pt x="663" y="351"/>
                  </a:cubicBezTo>
                  <a:cubicBezTo>
                    <a:pt x="659" y="354"/>
                    <a:pt x="654" y="356"/>
                    <a:pt x="650" y="359"/>
                  </a:cubicBezTo>
                  <a:cubicBezTo>
                    <a:pt x="650" y="359"/>
                    <a:pt x="650" y="359"/>
                    <a:pt x="650" y="359"/>
                  </a:cubicBezTo>
                  <a:cubicBezTo>
                    <a:pt x="655" y="355"/>
                    <a:pt x="660" y="351"/>
                    <a:pt x="666" y="347"/>
                  </a:cubicBezTo>
                  <a:cubicBezTo>
                    <a:pt x="676" y="340"/>
                    <a:pt x="685" y="332"/>
                    <a:pt x="695" y="324"/>
                  </a:cubicBezTo>
                  <a:cubicBezTo>
                    <a:pt x="705" y="316"/>
                    <a:pt x="716" y="308"/>
                    <a:pt x="725" y="298"/>
                  </a:cubicBezTo>
                  <a:cubicBezTo>
                    <a:pt x="729" y="293"/>
                    <a:pt x="733" y="287"/>
                    <a:pt x="738" y="283"/>
                  </a:cubicBezTo>
                  <a:cubicBezTo>
                    <a:pt x="741" y="282"/>
                    <a:pt x="743" y="280"/>
                    <a:pt x="745" y="278"/>
                  </a:cubicBezTo>
                  <a:cubicBezTo>
                    <a:pt x="745" y="278"/>
                    <a:pt x="746" y="278"/>
                    <a:pt x="746" y="278"/>
                  </a:cubicBezTo>
                  <a:cubicBezTo>
                    <a:pt x="758" y="276"/>
                    <a:pt x="768" y="279"/>
                    <a:pt x="779" y="281"/>
                  </a:cubicBezTo>
                  <a:cubicBezTo>
                    <a:pt x="788" y="284"/>
                    <a:pt x="796" y="285"/>
                    <a:pt x="804" y="289"/>
                  </a:cubicBezTo>
                  <a:cubicBezTo>
                    <a:pt x="804" y="289"/>
                    <a:pt x="805" y="289"/>
                    <a:pt x="805" y="289"/>
                  </a:cubicBezTo>
                  <a:cubicBezTo>
                    <a:pt x="807" y="290"/>
                    <a:pt x="808" y="291"/>
                    <a:pt x="810" y="292"/>
                  </a:cubicBezTo>
                  <a:cubicBezTo>
                    <a:pt x="828" y="302"/>
                    <a:pt x="847" y="320"/>
                    <a:pt x="852" y="341"/>
                  </a:cubicBezTo>
                  <a:cubicBezTo>
                    <a:pt x="852" y="342"/>
                    <a:pt x="852" y="342"/>
                    <a:pt x="852" y="342"/>
                  </a:cubicBezTo>
                  <a:cubicBezTo>
                    <a:pt x="854" y="351"/>
                    <a:pt x="846" y="359"/>
                    <a:pt x="839" y="365"/>
                  </a:cubicBezTo>
                  <a:cubicBezTo>
                    <a:pt x="832" y="371"/>
                    <a:pt x="825" y="377"/>
                    <a:pt x="817" y="382"/>
                  </a:cubicBezTo>
                  <a:cubicBezTo>
                    <a:pt x="806" y="391"/>
                    <a:pt x="792" y="397"/>
                    <a:pt x="778" y="402"/>
                  </a:cubicBezTo>
                  <a:cubicBezTo>
                    <a:pt x="766" y="406"/>
                    <a:pt x="754" y="407"/>
                    <a:pt x="741" y="410"/>
                  </a:cubicBezTo>
                  <a:close/>
                  <a:moveTo>
                    <a:pt x="521" y="621"/>
                  </a:moveTo>
                  <a:cubicBezTo>
                    <a:pt x="520" y="621"/>
                    <a:pt x="520" y="621"/>
                    <a:pt x="519" y="621"/>
                  </a:cubicBezTo>
                  <a:cubicBezTo>
                    <a:pt x="521" y="620"/>
                    <a:pt x="522" y="617"/>
                    <a:pt x="522" y="615"/>
                  </a:cubicBezTo>
                  <a:cubicBezTo>
                    <a:pt x="523" y="613"/>
                    <a:pt x="520" y="613"/>
                    <a:pt x="520" y="614"/>
                  </a:cubicBezTo>
                  <a:cubicBezTo>
                    <a:pt x="520" y="616"/>
                    <a:pt x="519" y="617"/>
                    <a:pt x="519" y="618"/>
                  </a:cubicBezTo>
                  <a:cubicBezTo>
                    <a:pt x="518" y="618"/>
                    <a:pt x="517" y="619"/>
                    <a:pt x="516" y="619"/>
                  </a:cubicBezTo>
                  <a:cubicBezTo>
                    <a:pt x="515" y="619"/>
                    <a:pt x="515" y="620"/>
                    <a:pt x="516" y="621"/>
                  </a:cubicBezTo>
                  <a:cubicBezTo>
                    <a:pt x="514" y="621"/>
                    <a:pt x="513" y="621"/>
                    <a:pt x="512" y="621"/>
                  </a:cubicBezTo>
                  <a:cubicBezTo>
                    <a:pt x="509" y="622"/>
                    <a:pt x="506" y="623"/>
                    <a:pt x="504" y="624"/>
                  </a:cubicBezTo>
                  <a:cubicBezTo>
                    <a:pt x="501" y="625"/>
                    <a:pt x="499" y="625"/>
                    <a:pt x="497" y="624"/>
                  </a:cubicBezTo>
                  <a:cubicBezTo>
                    <a:pt x="497" y="623"/>
                    <a:pt x="497" y="623"/>
                    <a:pt x="496" y="622"/>
                  </a:cubicBezTo>
                  <a:cubicBezTo>
                    <a:pt x="495" y="621"/>
                    <a:pt x="495" y="620"/>
                    <a:pt x="493" y="619"/>
                  </a:cubicBezTo>
                  <a:cubicBezTo>
                    <a:pt x="493" y="619"/>
                    <a:pt x="492" y="619"/>
                    <a:pt x="492" y="619"/>
                  </a:cubicBezTo>
                  <a:cubicBezTo>
                    <a:pt x="492" y="619"/>
                    <a:pt x="492" y="619"/>
                    <a:pt x="491" y="619"/>
                  </a:cubicBezTo>
                  <a:cubicBezTo>
                    <a:pt x="491" y="619"/>
                    <a:pt x="490" y="618"/>
                    <a:pt x="490" y="618"/>
                  </a:cubicBezTo>
                  <a:cubicBezTo>
                    <a:pt x="491" y="616"/>
                    <a:pt x="492" y="615"/>
                    <a:pt x="494" y="613"/>
                  </a:cubicBezTo>
                  <a:cubicBezTo>
                    <a:pt x="495" y="611"/>
                    <a:pt x="498" y="609"/>
                    <a:pt x="499" y="606"/>
                  </a:cubicBezTo>
                  <a:cubicBezTo>
                    <a:pt x="503" y="600"/>
                    <a:pt x="506" y="592"/>
                    <a:pt x="513" y="588"/>
                  </a:cubicBezTo>
                  <a:cubicBezTo>
                    <a:pt x="518" y="585"/>
                    <a:pt x="522" y="583"/>
                    <a:pt x="525" y="578"/>
                  </a:cubicBezTo>
                  <a:cubicBezTo>
                    <a:pt x="528" y="571"/>
                    <a:pt x="532" y="566"/>
                    <a:pt x="536" y="560"/>
                  </a:cubicBezTo>
                  <a:cubicBezTo>
                    <a:pt x="547" y="548"/>
                    <a:pt x="558" y="537"/>
                    <a:pt x="570" y="526"/>
                  </a:cubicBezTo>
                  <a:cubicBezTo>
                    <a:pt x="573" y="523"/>
                    <a:pt x="577" y="519"/>
                    <a:pt x="580" y="515"/>
                  </a:cubicBezTo>
                  <a:cubicBezTo>
                    <a:pt x="582" y="512"/>
                    <a:pt x="585" y="507"/>
                    <a:pt x="589" y="505"/>
                  </a:cubicBezTo>
                  <a:cubicBezTo>
                    <a:pt x="590" y="504"/>
                    <a:pt x="590" y="502"/>
                    <a:pt x="588" y="503"/>
                  </a:cubicBezTo>
                  <a:cubicBezTo>
                    <a:pt x="585" y="504"/>
                    <a:pt x="582" y="508"/>
                    <a:pt x="579" y="511"/>
                  </a:cubicBezTo>
                  <a:cubicBezTo>
                    <a:pt x="576" y="515"/>
                    <a:pt x="573" y="519"/>
                    <a:pt x="569" y="523"/>
                  </a:cubicBezTo>
                  <a:cubicBezTo>
                    <a:pt x="565" y="526"/>
                    <a:pt x="562" y="529"/>
                    <a:pt x="559" y="532"/>
                  </a:cubicBezTo>
                  <a:cubicBezTo>
                    <a:pt x="559" y="531"/>
                    <a:pt x="560" y="530"/>
                    <a:pt x="561" y="529"/>
                  </a:cubicBezTo>
                  <a:cubicBezTo>
                    <a:pt x="563" y="526"/>
                    <a:pt x="566" y="522"/>
                    <a:pt x="569" y="519"/>
                  </a:cubicBezTo>
                  <a:cubicBezTo>
                    <a:pt x="574" y="513"/>
                    <a:pt x="580" y="507"/>
                    <a:pt x="584" y="500"/>
                  </a:cubicBezTo>
                  <a:cubicBezTo>
                    <a:pt x="584" y="500"/>
                    <a:pt x="584" y="500"/>
                    <a:pt x="584" y="500"/>
                  </a:cubicBezTo>
                  <a:cubicBezTo>
                    <a:pt x="592" y="504"/>
                    <a:pt x="601" y="507"/>
                    <a:pt x="610" y="506"/>
                  </a:cubicBezTo>
                  <a:cubicBezTo>
                    <a:pt x="614" y="505"/>
                    <a:pt x="618" y="505"/>
                    <a:pt x="623" y="505"/>
                  </a:cubicBezTo>
                  <a:cubicBezTo>
                    <a:pt x="617" y="510"/>
                    <a:pt x="609" y="520"/>
                    <a:pt x="608" y="521"/>
                  </a:cubicBezTo>
                  <a:cubicBezTo>
                    <a:pt x="594" y="537"/>
                    <a:pt x="577" y="551"/>
                    <a:pt x="563" y="567"/>
                  </a:cubicBezTo>
                  <a:cubicBezTo>
                    <a:pt x="555" y="575"/>
                    <a:pt x="547" y="582"/>
                    <a:pt x="540" y="590"/>
                  </a:cubicBezTo>
                  <a:cubicBezTo>
                    <a:pt x="533" y="596"/>
                    <a:pt x="529" y="602"/>
                    <a:pt x="527" y="610"/>
                  </a:cubicBezTo>
                  <a:cubicBezTo>
                    <a:pt x="526" y="611"/>
                    <a:pt x="526" y="613"/>
                    <a:pt x="525" y="616"/>
                  </a:cubicBezTo>
                  <a:cubicBezTo>
                    <a:pt x="525" y="616"/>
                    <a:pt x="525" y="616"/>
                    <a:pt x="524" y="616"/>
                  </a:cubicBezTo>
                  <a:cubicBezTo>
                    <a:pt x="524" y="616"/>
                    <a:pt x="523" y="617"/>
                    <a:pt x="523" y="617"/>
                  </a:cubicBezTo>
                  <a:cubicBezTo>
                    <a:pt x="522" y="618"/>
                    <a:pt x="521" y="619"/>
                    <a:pt x="521" y="621"/>
                  </a:cubicBezTo>
                  <a:cubicBezTo>
                    <a:pt x="521" y="621"/>
                    <a:pt x="521" y="621"/>
                    <a:pt x="521" y="621"/>
                  </a:cubicBezTo>
                  <a:close/>
                  <a:moveTo>
                    <a:pt x="453" y="616"/>
                  </a:moveTo>
                  <a:cubicBezTo>
                    <a:pt x="451" y="615"/>
                    <a:pt x="449" y="613"/>
                    <a:pt x="448" y="612"/>
                  </a:cubicBezTo>
                  <a:cubicBezTo>
                    <a:pt x="448" y="611"/>
                    <a:pt x="448" y="610"/>
                    <a:pt x="447" y="610"/>
                  </a:cubicBezTo>
                  <a:cubicBezTo>
                    <a:pt x="450" y="612"/>
                    <a:pt x="453" y="613"/>
                    <a:pt x="457" y="614"/>
                  </a:cubicBezTo>
                  <a:cubicBezTo>
                    <a:pt x="458" y="615"/>
                    <a:pt x="459" y="616"/>
                    <a:pt x="460" y="617"/>
                  </a:cubicBezTo>
                  <a:cubicBezTo>
                    <a:pt x="465" y="619"/>
                    <a:pt x="471" y="620"/>
                    <a:pt x="476" y="622"/>
                  </a:cubicBezTo>
                  <a:cubicBezTo>
                    <a:pt x="482" y="624"/>
                    <a:pt x="486" y="624"/>
                    <a:pt x="492" y="622"/>
                  </a:cubicBezTo>
                  <a:cubicBezTo>
                    <a:pt x="492" y="622"/>
                    <a:pt x="492" y="622"/>
                    <a:pt x="492" y="622"/>
                  </a:cubicBezTo>
                  <a:cubicBezTo>
                    <a:pt x="492" y="623"/>
                    <a:pt x="493" y="623"/>
                    <a:pt x="493" y="624"/>
                  </a:cubicBezTo>
                  <a:cubicBezTo>
                    <a:pt x="494" y="628"/>
                    <a:pt x="498" y="630"/>
                    <a:pt x="503" y="629"/>
                  </a:cubicBezTo>
                  <a:cubicBezTo>
                    <a:pt x="506" y="628"/>
                    <a:pt x="508" y="627"/>
                    <a:pt x="511" y="625"/>
                  </a:cubicBezTo>
                  <a:cubicBezTo>
                    <a:pt x="513" y="625"/>
                    <a:pt x="515" y="625"/>
                    <a:pt x="517" y="625"/>
                  </a:cubicBezTo>
                  <a:cubicBezTo>
                    <a:pt x="518" y="634"/>
                    <a:pt x="509" y="640"/>
                    <a:pt x="501" y="639"/>
                  </a:cubicBezTo>
                  <a:cubicBezTo>
                    <a:pt x="492" y="639"/>
                    <a:pt x="484" y="635"/>
                    <a:pt x="476" y="632"/>
                  </a:cubicBezTo>
                  <a:cubicBezTo>
                    <a:pt x="472" y="630"/>
                    <a:pt x="468" y="628"/>
                    <a:pt x="464" y="626"/>
                  </a:cubicBezTo>
                  <a:cubicBezTo>
                    <a:pt x="461" y="624"/>
                    <a:pt x="458" y="621"/>
                    <a:pt x="454" y="619"/>
                  </a:cubicBezTo>
                  <a:cubicBezTo>
                    <a:pt x="454" y="619"/>
                    <a:pt x="453" y="619"/>
                    <a:pt x="453" y="619"/>
                  </a:cubicBezTo>
                  <a:cubicBezTo>
                    <a:pt x="454" y="618"/>
                    <a:pt x="454" y="617"/>
                    <a:pt x="453" y="616"/>
                  </a:cubicBezTo>
                  <a:close/>
                  <a:moveTo>
                    <a:pt x="360" y="549"/>
                  </a:moveTo>
                  <a:cubicBezTo>
                    <a:pt x="361" y="525"/>
                    <a:pt x="362" y="499"/>
                    <a:pt x="367" y="475"/>
                  </a:cubicBezTo>
                  <a:cubicBezTo>
                    <a:pt x="367" y="474"/>
                    <a:pt x="367" y="474"/>
                    <a:pt x="366" y="473"/>
                  </a:cubicBezTo>
                  <a:cubicBezTo>
                    <a:pt x="366" y="473"/>
                    <a:pt x="366" y="473"/>
                    <a:pt x="367" y="473"/>
                  </a:cubicBezTo>
                  <a:cubicBezTo>
                    <a:pt x="368" y="472"/>
                    <a:pt x="370" y="471"/>
                    <a:pt x="372" y="471"/>
                  </a:cubicBezTo>
                  <a:cubicBezTo>
                    <a:pt x="372" y="471"/>
                    <a:pt x="372" y="471"/>
                    <a:pt x="372" y="471"/>
                  </a:cubicBezTo>
                  <a:cubicBezTo>
                    <a:pt x="372" y="471"/>
                    <a:pt x="372" y="471"/>
                    <a:pt x="372" y="472"/>
                  </a:cubicBezTo>
                  <a:cubicBezTo>
                    <a:pt x="371" y="472"/>
                    <a:pt x="371" y="473"/>
                    <a:pt x="371" y="474"/>
                  </a:cubicBezTo>
                  <a:cubicBezTo>
                    <a:pt x="371" y="476"/>
                    <a:pt x="370" y="478"/>
                    <a:pt x="370" y="479"/>
                  </a:cubicBezTo>
                  <a:cubicBezTo>
                    <a:pt x="370" y="480"/>
                    <a:pt x="371" y="480"/>
                    <a:pt x="371" y="480"/>
                  </a:cubicBezTo>
                  <a:cubicBezTo>
                    <a:pt x="372" y="478"/>
                    <a:pt x="373" y="475"/>
                    <a:pt x="373" y="473"/>
                  </a:cubicBezTo>
                  <a:cubicBezTo>
                    <a:pt x="373" y="472"/>
                    <a:pt x="374" y="471"/>
                    <a:pt x="373" y="470"/>
                  </a:cubicBezTo>
                  <a:cubicBezTo>
                    <a:pt x="376" y="469"/>
                    <a:pt x="378" y="468"/>
                    <a:pt x="380" y="466"/>
                  </a:cubicBezTo>
                  <a:cubicBezTo>
                    <a:pt x="380" y="467"/>
                    <a:pt x="380" y="467"/>
                    <a:pt x="380" y="468"/>
                  </a:cubicBezTo>
                  <a:cubicBezTo>
                    <a:pt x="380" y="468"/>
                    <a:pt x="380" y="469"/>
                    <a:pt x="380" y="469"/>
                  </a:cubicBezTo>
                  <a:cubicBezTo>
                    <a:pt x="377" y="475"/>
                    <a:pt x="377" y="484"/>
                    <a:pt x="376" y="490"/>
                  </a:cubicBezTo>
                  <a:cubicBezTo>
                    <a:pt x="374" y="499"/>
                    <a:pt x="375" y="507"/>
                    <a:pt x="375" y="516"/>
                  </a:cubicBezTo>
                  <a:cubicBezTo>
                    <a:pt x="375" y="526"/>
                    <a:pt x="375" y="535"/>
                    <a:pt x="374" y="545"/>
                  </a:cubicBezTo>
                  <a:cubicBezTo>
                    <a:pt x="373" y="550"/>
                    <a:pt x="372" y="556"/>
                    <a:pt x="371" y="561"/>
                  </a:cubicBezTo>
                  <a:cubicBezTo>
                    <a:pt x="370" y="565"/>
                    <a:pt x="369" y="568"/>
                    <a:pt x="369" y="571"/>
                  </a:cubicBezTo>
                  <a:cubicBezTo>
                    <a:pt x="369" y="571"/>
                    <a:pt x="369" y="571"/>
                    <a:pt x="368" y="571"/>
                  </a:cubicBezTo>
                  <a:cubicBezTo>
                    <a:pt x="366" y="575"/>
                    <a:pt x="368" y="580"/>
                    <a:pt x="365" y="584"/>
                  </a:cubicBezTo>
                  <a:cubicBezTo>
                    <a:pt x="364" y="585"/>
                    <a:pt x="364" y="586"/>
                    <a:pt x="363" y="587"/>
                  </a:cubicBezTo>
                  <a:cubicBezTo>
                    <a:pt x="363" y="586"/>
                    <a:pt x="363" y="585"/>
                    <a:pt x="363" y="584"/>
                  </a:cubicBezTo>
                  <a:cubicBezTo>
                    <a:pt x="363" y="572"/>
                    <a:pt x="360" y="561"/>
                    <a:pt x="360" y="549"/>
                  </a:cubicBezTo>
                  <a:close/>
                  <a:moveTo>
                    <a:pt x="359" y="574"/>
                  </a:moveTo>
                  <a:cubicBezTo>
                    <a:pt x="360" y="581"/>
                    <a:pt x="361" y="587"/>
                    <a:pt x="357" y="593"/>
                  </a:cubicBezTo>
                  <a:cubicBezTo>
                    <a:pt x="356" y="594"/>
                    <a:pt x="355" y="595"/>
                    <a:pt x="355" y="596"/>
                  </a:cubicBezTo>
                  <a:cubicBezTo>
                    <a:pt x="354" y="596"/>
                    <a:pt x="353" y="597"/>
                    <a:pt x="352" y="598"/>
                  </a:cubicBezTo>
                  <a:cubicBezTo>
                    <a:pt x="351" y="598"/>
                    <a:pt x="351" y="599"/>
                    <a:pt x="350" y="599"/>
                  </a:cubicBezTo>
                  <a:cubicBezTo>
                    <a:pt x="350" y="599"/>
                    <a:pt x="349" y="599"/>
                    <a:pt x="349" y="599"/>
                  </a:cubicBezTo>
                  <a:cubicBezTo>
                    <a:pt x="349" y="598"/>
                    <a:pt x="349" y="596"/>
                    <a:pt x="349" y="595"/>
                  </a:cubicBezTo>
                  <a:cubicBezTo>
                    <a:pt x="350" y="595"/>
                    <a:pt x="350" y="596"/>
                    <a:pt x="350" y="596"/>
                  </a:cubicBezTo>
                  <a:cubicBezTo>
                    <a:pt x="350" y="596"/>
                    <a:pt x="351" y="596"/>
                    <a:pt x="351" y="595"/>
                  </a:cubicBezTo>
                  <a:cubicBezTo>
                    <a:pt x="351" y="591"/>
                    <a:pt x="352" y="587"/>
                    <a:pt x="352" y="582"/>
                  </a:cubicBezTo>
                  <a:cubicBezTo>
                    <a:pt x="351" y="579"/>
                    <a:pt x="351" y="576"/>
                    <a:pt x="350" y="573"/>
                  </a:cubicBezTo>
                  <a:cubicBezTo>
                    <a:pt x="351" y="575"/>
                    <a:pt x="352" y="577"/>
                    <a:pt x="352" y="580"/>
                  </a:cubicBezTo>
                  <a:cubicBezTo>
                    <a:pt x="352" y="583"/>
                    <a:pt x="352" y="587"/>
                    <a:pt x="352" y="590"/>
                  </a:cubicBezTo>
                  <a:cubicBezTo>
                    <a:pt x="352" y="591"/>
                    <a:pt x="353" y="591"/>
                    <a:pt x="353" y="590"/>
                  </a:cubicBezTo>
                  <a:cubicBezTo>
                    <a:pt x="353" y="586"/>
                    <a:pt x="353" y="582"/>
                    <a:pt x="353" y="578"/>
                  </a:cubicBezTo>
                  <a:cubicBezTo>
                    <a:pt x="352" y="574"/>
                    <a:pt x="352" y="571"/>
                    <a:pt x="350" y="568"/>
                  </a:cubicBezTo>
                  <a:cubicBezTo>
                    <a:pt x="350" y="568"/>
                    <a:pt x="349" y="568"/>
                    <a:pt x="349" y="568"/>
                  </a:cubicBezTo>
                  <a:cubicBezTo>
                    <a:pt x="349" y="567"/>
                    <a:pt x="349" y="566"/>
                    <a:pt x="349" y="565"/>
                  </a:cubicBezTo>
                  <a:cubicBezTo>
                    <a:pt x="348" y="562"/>
                    <a:pt x="348" y="558"/>
                    <a:pt x="348" y="554"/>
                  </a:cubicBezTo>
                  <a:cubicBezTo>
                    <a:pt x="347" y="551"/>
                    <a:pt x="348" y="548"/>
                    <a:pt x="347" y="544"/>
                  </a:cubicBezTo>
                  <a:cubicBezTo>
                    <a:pt x="347" y="538"/>
                    <a:pt x="347" y="532"/>
                    <a:pt x="346" y="526"/>
                  </a:cubicBezTo>
                  <a:cubicBezTo>
                    <a:pt x="346" y="525"/>
                    <a:pt x="345" y="525"/>
                    <a:pt x="345" y="526"/>
                  </a:cubicBezTo>
                  <a:cubicBezTo>
                    <a:pt x="345" y="533"/>
                    <a:pt x="344" y="540"/>
                    <a:pt x="346" y="547"/>
                  </a:cubicBezTo>
                  <a:cubicBezTo>
                    <a:pt x="347" y="553"/>
                    <a:pt x="346" y="561"/>
                    <a:pt x="347" y="567"/>
                  </a:cubicBezTo>
                  <a:cubicBezTo>
                    <a:pt x="347" y="574"/>
                    <a:pt x="350" y="580"/>
                    <a:pt x="349" y="586"/>
                  </a:cubicBezTo>
                  <a:cubicBezTo>
                    <a:pt x="349" y="587"/>
                    <a:pt x="349" y="588"/>
                    <a:pt x="349" y="590"/>
                  </a:cubicBezTo>
                  <a:cubicBezTo>
                    <a:pt x="349" y="589"/>
                    <a:pt x="349" y="589"/>
                    <a:pt x="349" y="588"/>
                  </a:cubicBezTo>
                  <a:cubicBezTo>
                    <a:pt x="347" y="584"/>
                    <a:pt x="345" y="579"/>
                    <a:pt x="344" y="575"/>
                  </a:cubicBezTo>
                  <a:cubicBezTo>
                    <a:pt x="342" y="564"/>
                    <a:pt x="340" y="552"/>
                    <a:pt x="340" y="541"/>
                  </a:cubicBezTo>
                  <a:cubicBezTo>
                    <a:pt x="340" y="522"/>
                    <a:pt x="344" y="504"/>
                    <a:pt x="340" y="485"/>
                  </a:cubicBezTo>
                  <a:cubicBezTo>
                    <a:pt x="340" y="485"/>
                    <a:pt x="341" y="485"/>
                    <a:pt x="341" y="485"/>
                  </a:cubicBezTo>
                  <a:cubicBezTo>
                    <a:pt x="349" y="482"/>
                    <a:pt x="356" y="478"/>
                    <a:pt x="364" y="474"/>
                  </a:cubicBezTo>
                  <a:cubicBezTo>
                    <a:pt x="361" y="484"/>
                    <a:pt x="360" y="496"/>
                    <a:pt x="359" y="506"/>
                  </a:cubicBezTo>
                  <a:cubicBezTo>
                    <a:pt x="359" y="518"/>
                    <a:pt x="358" y="530"/>
                    <a:pt x="357" y="542"/>
                  </a:cubicBezTo>
                  <a:cubicBezTo>
                    <a:pt x="357" y="553"/>
                    <a:pt x="358" y="563"/>
                    <a:pt x="359" y="574"/>
                  </a:cubicBezTo>
                  <a:close/>
                  <a:moveTo>
                    <a:pt x="323" y="576"/>
                  </a:moveTo>
                  <a:cubicBezTo>
                    <a:pt x="323" y="576"/>
                    <a:pt x="323" y="576"/>
                    <a:pt x="323" y="576"/>
                  </a:cubicBezTo>
                  <a:cubicBezTo>
                    <a:pt x="322" y="577"/>
                    <a:pt x="322" y="577"/>
                    <a:pt x="321" y="578"/>
                  </a:cubicBezTo>
                  <a:cubicBezTo>
                    <a:pt x="320" y="578"/>
                    <a:pt x="320" y="579"/>
                    <a:pt x="319" y="579"/>
                  </a:cubicBezTo>
                  <a:cubicBezTo>
                    <a:pt x="319" y="579"/>
                    <a:pt x="319" y="579"/>
                    <a:pt x="319" y="579"/>
                  </a:cubicBezTo>
                  <a:cubicBezTo>
                    <a:pt x="311" y="566"/>
                    <a:pt x="307" y="551"/>
                    <a:pt x="302" y="537"/>
                  </a:cubicBezTo>
                  <a:cubicBezTo>
                    <a:pt x="297" y="523"/>
                    <a:pt x="291" y="509"/>
                    <a:pt x="286" y="495"/>
                  </a:cubicBezTo>
                  <a:cubicBezTo>
                    <a:pt x="282" y="486"/>
                    <a:pt x="277" y="478"/>
                    <a:pt x="272" y="469"/>
                  </a:cubicBezTo>
                  <a:cubicBezTo>
                    <a:pt x="274" y="471"/>
                    <a:pt x="276" y="473"/>
                    <a:pt x="279" y="475"/>
                  </a:cubicBezTo>
                  <a:cubicBezTo>
                    <a:pt x="286" y="480"/>
                    <a:pt x="294" y="484"/>
                    <a:pt x="303" y="487"/>
                  </a:cubicBezTo>
                  <a:cubicBezTo>
                    <a:pt x="303" y="487"/>
                    <a:pt x="303" y="487"/>
                    <a:pt x="303" y="487"/>
                  </a:cubicBezTo>
                  <a:cubicBezTo>
                    <a:pt x="303" y="491"/>
                    <a:pt x="304" y="495"/>
                    <a:pt x="305" y="499"/>
                  </a:cubicBezTo>
                  <a:cubicBezTo>
                    <a:pt x="305" y="503"/>
                    <a:pt x="306" y="506"/>
                    <a:pt x="307" y="510"/>
                  </a:cubicBezTo>
                  <a:cubicBezTo>
                    <a:pt x="309" y="517"/>
                    <a:pt x="313" y="524"/>
                    <a:pt x="316" y="531"/>
                  </a:cubicBezTo>
                  <a:cubicBezTo>
                    <a:pt x="321" y="545"/>
                    <a:pt x="326" y="560"/>
                    <a:pt x="336" y="571"/>
                  </a:cubicBezTo>
                  <a:cubicBezTo>
                    <a:pt x="335" y="571"/>
                    <a:pt x="334" y="570"/>
                    <a:pt x="333" y="570"/>
                  </a:cubicBezTo>
                  <a:cubicBezTo>
                    <a:pt x="330" y="570"/>
                    <a:pt x="327" y="571"/>
                    <a:pt x="325" y="573"/>
                  </a:cubicBezTo>
                  <a:cubicBezTo>
                    <a:pt x="325" y="574"/>
                    <a:pt x="324" y="574"/>
                    <a:pt x="324" y="575"/>
                  </a:cubicBezTo>
                  <a:cubicBezTo>
                    <a:pt x="323" y="574"/>
                    <a:pt x="323" y="574"/>
                    <a:pt x="322" y="574"/>
                  </a:cubicBezTo>
                  <a:cubicBezTo>
                    <a:pt x="322" y="574"/>
                    <a:pt x="321" y="574"/>
                    <a:pt x="322" y="574"/>
                  </a:cubicBezTo>
                  <a:cubicBezTo>
                    <a:pt x="322" y="575"/>
                    <a:pt x="322" y="575"/>
                    <a:pt x="323" y="576"/>
                  </a:cubicBezTo>
                  <a:close/>
                  <a:moveTo>
                    <a:pt x="176" y="253"/>
                  </a:moveTo>
                  <a:cubicBezTo>
                    <a:pt x="172" y="261"/>
                    <a:pt x="166" y="272"/>
                    <a:pt x="168" y="281"/>
                  </a:cubicBezTo>
                  <a:cubicBezTo>
                    <a:pt x="167" y="278"/>
                    <a:pt x="166" y="274"/>
                    <a:pt x="165" y="270"/>
                  </a:cubicBezTo>
                  <a:cubicBezTo>
                    <a:pt x="165" y="271"/>
                    <a:pt x="166" y="271"/>
                    <a:pt x="167" y="271"/>
                  </a:cubicBezTo>
                  <a:cubicBezTo>
                    <a:pt x="167" y="272"/>
                    <a:pt x="167" y="271"/>
                    <a:pt x="167" y="271"/>
                  </a:cubicBezTo>
                  <a:cubicBezTo>
                    <a:pt x="167" y="269"/>
                    <a:pt x="165" y="267"/>
                    <a:pt x="165" y="265"/>
                  </a:cubicBezTo>
                  <a:cubicBezTo>
                    <a:pt x="166" y="262"/>
                    <a:pt x="166" y="259"/>
                    <a:pt x="167" y="256"/>
                  </a:cubicBezTo>
                  <a:cubicBezTo>
                    <a:pt x="168" y="251"/>
                    <a:pt x="170" y="245"/>
                    <a:pt x="173" y="241"/>
                  </a:cubicBezTo>
                  <a:cubicBezTo>
                    <a:pt x="174" y="241"/>
                    <a:pt x="173" y="241"/>
                    <a:pt x="173" y="241"/>
                  </a:cubicBezTo>
                  <a:cubicBezTo>
                    <a:pt x="169" y="246"/>
                    <a:pt x="167" y="252"/>
                    <a:pt x="165" y="258"/>
                  </a:cubicBezTo>
                  <a:cubicBezTo>
                    <a:pt x="165" y="258"/>
                    <a:pt x="165" y="258"/>
                    <a:pt x="165" y="259"/>
                  </a:cubicBezTo>
                  <a:cubicBezTo>
                    <a:pt x="164" y="257"/>
                    <a:pt x="164" y="256"/>
                    <a:pt x="164" y="255"/>
                  </a:cubicBezTo>
                  <a:cubicBezTo>
                    <a:pt x="164" y="252"/>
                    <a:pt x="164" y="249"/>
                    <a:pt x="165" y="246"/>
                  </a:cubicBezTo>
                  <a:cubicBezTo>
                    <a:pt x="165" y="245"/>
                    <a:pt x="165" y="245"/>
                    <a:pt x="165" y="245"/>
                  </a:cubicBezTo>
                  <a:cubicBezTo>
                    <a:pt x="165" y="245"/>
                    <a:pt x="165" y="245"/>
                    <a:pt x="165" y="245"/>
                  </a:cubicBezTo>
                  <a:cubicBezTo>
                    <a:pt x="165" y="244"/>
                    <a:pt x="165" y="244"/>
                    <a:pt x="165" y="244"/>
                  </a:cubicBezTo>
                  <a:cubicBezTo>
                    <a:pt x="167" y="237"/>
                    <a:pt x="170" y="232"/>
                    <a:pt x="174" y="226"/>
                  </a:cubicBezTo>
                  <a:cubicBezTo>
                    <a:pt x="174" y="226"/>
                    <a:pt x="173" y="226"/>
                    <a:pt x="173" y="226"/>
                  </a:cubicBezTo>
                  <a:cubicBezTo>
                    <a:pt x="170" y="229"/>
                    <a:pt x="167" y="234"/>
                    <a:pt x="165" y="239"/>
                  </a:cubicBezTo>
                  <a:cubicBezTo>
                    <a:pt x="165" y="237"/>
                    <a:pt x="165" y="236"/>
                    <a:pt x="165" y="234"/>
                  </a:cubicBezTo>
                  <a:cubicBezTo>
                    <a:pt x="165" y="230"/>
                    <a:pt x="166" y="226"/>
                    <a:pt x="166" y="222"/>
                  </a:cubicBezTo>
                  <a:cubicBezTo>
                    <a:pt x="166" y="221"/>
                    <a:pt x="164" y="221"/>
                    <a:pt x="164" y="222"/>
                  </a:cubicBezTo>
                  <a:cubicBezTo>
                    <a:pt x="164" y="224"/>
                    <a:pt x="164" y="227"/>
                    <a:pt x="164" y="229"/>
                  </a:cubicBezTo>
                  <a:cubicBezTo>
                    <a:pt x="164" y="231"/>
                    <a:pt x="163" y="233"/>
                    <a:pt x="163" y="235"/>
                  </a:cubicBezTo>
                  <a:cubicBezTo>
                    <a:pt x="163" y="238"/>
                    <a:pt x="163" y="241"/>
                    <a:pt x="164" y="244"/>
                  </a:cubicBezTo>
                  <a:cubicBezTo>
                    <a:pt x="164" y="245"/>
                    <a:pt x="163" y="247"/>
                    <a:pt x="163" y="248"/>
                  </a:cubicBezTo>
                  <a:cubicBezTo>
                    <a:pt x="163" y="250"/>
                    <a:pt x="162" y="253"/>
                    <a:pt x="162" y="257"/>
                  </a:cubicBezTo>
                  <a:cubicBezTo>
                    <a:pt x="161" y="250"/>
                    <a:pt x="160" y="244"/>
                    <a:pt x="160" y="237"/>
                  </a:cubicBezTo>
                  <a:cubicBezTo>
                    <a:pt x="161" y="233"/>
                    <a:pt x="161" y="229"/>
                    <a:pt x="159" y="226"/>
                  </a:cubicBezTo>
                  <a:cubicBezTo>
                    <a:pt x="156" y="222"/>
                    <a:pt x="152" y="218"/>
                    <a:pt x="151" y="212"/>
                  </a:cubicBezTo>
                  <a:cubicBezTo>
                    <a:pt x="151" y="204"/>
                    <a:pt x="151" y="198"/>
                    <a:pt x="146" y="190"/>
                  </a:cubicBezTo>
                  <a:cubicBezTo>
                    <a:pt x="144" y="187"/>
                    <a:pt x="141" y="183"/>
                    <a:pt x="140" y="179"/>
                  </a:cubicBezTo>
                  <a:cubicBezTo>
                    <a:pt x="139" y="178"/>
                    <a:pt x="138" y="170"/>
                    <a:pt x="141" y="171"/>
                  </a:cubicBezTo>
                  <a:cubicBezTo>
                    <a:pt x="143" y="171"/>
                    <a:pt x="144" y="172"/>
                    <a:pt x="146" y="173"/>
                  </a:cubicBezTo>
                  <a:cubicBezTo>
                    <a:pt x="151" y="175"/>
                    <a:pt x="158" y="178"/>
                    <a:pt x="160" y="184"/>
                  </a:cubicBezTo>
                  <a:cubicBezTo>
                    <a:pt x="161" y="186"/>
                    <a:pt x="162" y="189"/>
                    <a:pt x="164" y="190"/>
                  </a:cubicBezTo>
                  <a:cubicBezTo>
                    <a:pt x="164" y="192"/>
                    <a:pt x="166" y="194"/>
                    <a:pt x="166" y="195"/>
                  </a:cubicBezTo>
                  <a:cubicBezTo>
                    <a:pt x="167" y="197"/>
                    <a:pt x="168" y="199"/>
                    <a:pt x="169" y="200"/>
                  </a:cubicBezTo>
                  <a:cubicBezTo>
                    <a:pt x="170" y="202"/>
                    <a:pt x="170" y="203"/>
                    <a:pt x="171" y="205"/>
                  </a:cubicBezTo>
                  <a:cubicBezTo>
                    <a:pt x="172" y="213"/>
                    <a:pt x="178" y="221"/>
                    <a:pt x="180" y="229"/>
                  </a:cubicBezTo>
                  <a:cubicBezTo>
                    <a:pt x="181" y="233"/>
                    <a:pt x="182" y="238"/>
                    <a:pt x="183" y="242"/>
                  </a:cubicBezTo>
                  <a:cubicBezTo>
                    <a:pt x="184" y="247"/>
                    <a:pt x="184" y="251"/>
                    <a:pt x="185" y="256"/>
                  </a:cubicBezTo>
                  <a:cubicBezTo>
                    <a:pt x="185" y="256"/>
                    <a:pt x="185" y="256"/>
                    <a:pt x="185" y="256"/>
                  </a:cubicBezTo>
                  <a:cubicBezTo>
                    <a:pt x="184" y="258"/>
                    <a:pt x="182" y="260"/>
                    <a:pt x="181" y="263"/>
                  </a:cubicBezTo>
                  <a:cubicBezTo>
                    <a:pt x="179" y="267"/>
                    <a:pt x="179" y="271"/>
                    <a:pt x="179" y="275"/>
                  </a:cubicBezTo>
                  <a:cubicBezTo>
                    <a:pt x="177" y="287"/>
                    <a:pt x="178" y="301"/>
                    <a:pt x="180" y="312"/>
                  </a:cubicBezTo>
                  <a:cubicBezTo>
                    <a:pt x="181" y="318"/>
                    <a:pt x="182" y="325"/>
                    <a:pt x="184" y="331"/>
                  </a:cubicBezTo>
                  <a:cubicBezTo>
                    <a:pt x="179" y="322"/>
                    <a:pt x="178" y="312"/>
                    <a:pt x="174" y="303"/>
                  </a:cubicBezTo>
                  <a:cubicBezTo>
                    <a:pt x="173" y="297"/>
                    <a:pt x="171" y="291"/>
                    <a:pt x="169" y="286"/>
                  </a:cubicBezTo>
                  <a:cubicBezTo>
                    <a:pt x="169" y="286"/>
                    <a:pt x="170" y="286"/>
                    <a:pt x="170" y="285"/>
                  </a:cubicBezTo>
                  <a:cubicBezTo>
                    <a:pt x="170" y="280"/>
                    <a:pt x="170" y="275"/>
                    <a:pt x="171" y="270"/>
                  </a:cubicBezTo>
                  <a:cubicBezTo>
                    <a:pt x="172" y="264"/>
                    <a:pt x="174" y="258"/>
                    <a:pt x="176" y="253"/>
                  </a:cubicBezTo>
                  <a:cubicBezTo>
                    <a:pt x="176" y="253"/>
                    <a:pt x="176" y="253"/>
                    <a:pt x="176" y="253"/>
                  </a:cubicBezTo>
                  <a:close/>
                  <a:moveTo>
                    <a:pt x="157" y="248"/>
                  </a:moveTo>
                  <a:cubicBezTo>
                    <a:pt x="158" y="254"/>
                    <a:pt x="159" y="260"/>
                    <a:pt x="160" y="266"/>
                  </a:cubicBezTo>
                  <a:cubicBezTo>
                    <a:pt x="162" y="271"/>
                    <a:pt x="163" y="276"/>
                    <a:pt x="165" y="281"/>
                  </a:cubicBezTo>
                  <a:cubicBezTo>
                    <a:pt x="163" y="278"/>
                    <a:pt x="162" y="275"/>
                    <a:pt x="161" y="273"/>
                  </a:cubicBezTo>
                  <a:cubicBezTo>
                    <a:pt x="157" y="261"/>
                    <a:pt x="152" y="250"/>
                    <a:pt x="148" y="238"/>
                  </a:cubicBezTo>
                  <a:cubicBezTo>
                    <a:pt x="140" y="219"/>
                    <a:pt x="131" y="197"/>
                    <a:pt x="136" y="176"/>
                  </a:cubicBezTo>
                  <a:cubicBezTo>
                    <a:pt x="136" y="177"/>
                    <a:pt x="136" y="177"/>
                    <a:pt x="136" y="177"/>
                  </a:cubicBezTo>
                  <a:cubicBezTo>
                    <a:pt x="137" y="186"/>
                    <a:pt x="145" y="191"/>
                    <a:pt x="147" y="200"/>
                  </a:cubicBezTo>
                  <a:cubicBezTo>
                    <a:pt x="148" y="205"/>
                    <a:pt x="147" y="211"/>
                    <a:pt x="149" y="216"/>
                  </a:cubicBezTo>
                  <a:cubicBezTo>
                    <a:pt x="150" y="221"/>
                    <a:pt x="156" y="225"/>
                    <a:pt x="157" y="230"/>
                  </a:cubicBezTo>
                  <a:cubicBezTo>
                    <a:pt x="158" y="236"/>
                    <a:pt x="157" y="242"/>
                    <a:pt x="157" y="248"/>
                  </a:cubicBezTo>
                  <a:close/>
                  <a:moveTo>
                    <a:pt x="163" y="261"/>
                  </a:moveTo>
                  <a:cubicBezTo>
                    <a:pt x="163" y="261"/>
                    <a:pt x="163" y="262"/>
                    <a:pt x="164" y="263"/>
                  </a:cubicBezTo>
                  <a:cubicBezTo>
                    <a:pt x="164" y="264"/>
                    <a:pt x="164" y="265"/>
                    <a:pt x="164" y="266"/>
                  </a:cubicBezTo>
                  <a:cubicBezTo>
                    <a:pt x="163" y="264"/>
                    <a:pt x="163" y="262"/>
                    <a:pt x="163" y="261"/>
                  </a:cubicBezTo>
                  <a:close/>
                  <a:moveTo>
                    <a:pt x="213" y="192"/>
                  </a:moveTo>
                  <a:cubicBezTo>
                    <a:pt x="206" y="196"/>
                    <a:pt x="200" y="201"/>
                    <a:pt x="196" y="208"/>
                  </a:cubicBezTo>
                  <a:cubicBezTo>
                    <a:pt x="194" y="213"/>
                    <a:pt x="192" y="218"/>
                    <a:pt x="192" y="223"/>
                  </a:cubicBezTo>
                  <a:cubicBezTo>
                    <a:pt x="190" y="220"/>
                    <a:pt x="189" y="218"/>
                    <a:pt x="187" y="215"/>
                  </a:cubicBezTo>
                  <a:cubicBezTo>
                    <a:pt x="184" y="210"/>
                    <a:pt x="183" y="204"/>
                    <a:pt x="182" y="197"/>
                  </a:cubicBezTo>
                  <a:cubicBezTo>
                    <a:pt x="179" y="184"/>
                    <a:pt x="177" y="170"/>
                    <a:pt x="174" y="157"/>
                  </a:cubicBezTo>
                  <a:cubicBezTo>
                    <a:pt x="172" y="143"/>
                    <a:pt x="169" y="130"/>
                    <a:pt x="164" y="117"/>
                  </a:cubicBezTo>
                  <a:cubicBezTo>
                    <a:pt x="164" y="115"/>
                    <a:pt x="162" y="111"/>
                    <a:pt x="160" y="110"/>
                  </a:cubicBezTo>
                  <a:cubicBezTo>
                    <a:pt x="160" y="102"/>
                    <a:pt x="160" y="95"/>
                    <a:pt x="161" y="87"/>
                  </a:cubicBezTo>
                  <a:cubicBezTo>
                    <a:pt x="161" y="81"/>
                    <a:pt x="161" y="74"/>
                    <a:pt x="164" y="68"/>
                  </a:cubicBezTo>
                  <a:cubicBezTo>
                    <a:pt x="167" y="63"/>
                    <a:pt x="169" y="72"/>
                    <a:pt x="170" y="74"/>
                  </a:cubicBezTo>
                  <a:cubicBezTo>
                    <a:pt x="171" y="78"/>
                    <a:pt x="173" y="80"/>
                    <a:pt x="176" y="82"/>
                  </a:cubicBezTo>
                  <a:cubicBezTo>
                    <a:pt x="183" y="89"/>
                    <a:pt x="187" y="98"/>
                    <a:pt x="189" y="107"/>
                  </a:cubicBezTo>
                  <a:cubicBezTo>
                    <a:pt x="191" y="112"/>
                    <a:pt x="191" y="116"/>
                    <a:pt x="191" y="121"/>
                  </a:cubicBezTo>
                  <a:cubicBezTo>
                    <a:pt x="191" y="123"/>
                    <a:pt x="192" y="125"/>
                    <a:pt x="193" y="127"/>
                  </a:cubicBezTo>
                  <a:cubicBezTo>
                    <a:pt x="194" y="128"/>
                    <a:pt x="196" y="129"/>
                    <a:pt x="197" y="129"/>
                  </a:cubicBezTo>
                  <a:cubicBezTo>
                    <a:pt x="200" y="131"/>
                    <a:pt x="202" y="132"/>
                    <a:pt x="203" y="135"/>
                  </a:cubicBezTo>
                  <a:cubicBezTo>
                    <a:pt x="205" y="139"/>
                    <a:pt x="207" y="143"/>
                    <a:pt x="208" y="146"/>
                  </a:cubicBezTo>
                  <a:cubicBezTo>
                    <a:pt x="212" y="155"/>
                    <a:pt x="214" y="164"/>
                    <a:pt x="213" y="174"/>
                  </a:cubicBezTo>
                  <a:cubicBezTo>
                    <a:pt x="213" y="180"/>
                    <a:pt x="212" y="186"/>
                    <a:pt x="213" y="192"/>
                  </a:cubicBezTo>
                  <a:close/>
                  <a:moveTo>
                    <a:pt x="193" y="242"/>
                  </a:moveTo>
                  <a:cubicBezTo>
                    <a:pt x="193" y="240"/>
                    <a:pt x="192" y="239"/>
                    <a:pt x="192" y="238"/>
                  </a:cubicBezTo>
                  <a:cubicBezTo>
                    <a:pt x="192" y="236"/>
                    <a:pt x="191" y="234"/>
                    <a:pt x="191" y="233"/>
                  </a:cubicBezTo>
                  <a:cubicBezTo>
                    <a:pt x="191" y="232"/>
                    <a:pt x="191" y="232"/>
                    <a:pt x="191" y="232"/>
                  </a:cubicBezTo>
                  <a:cubicBezTo>
                    <a:pt x="192" y="232"/>
                    <a:pt x="192" y="233"/>
                    <a:pt x="193" y="234"/>
                  </a:cubicBezTo>
                  <a:cubicBezTo>
                    <a:pt x="194" y="237"/>
                    <a:pt x="194" y="239"/>
                    <a:pt x="193" y="242"/>
                  </a:cubicBezTo>
                  <a:close/>
                  <a:moveTo>
                    <a:pt x="189" y="237"/>
                  </a:moveTo>
                  <a:cubicBezTo>
                    <a:pt x="189" y="239"/>
                    <a:pt x="190" y="241"/>
                    <a:pt x="190" y="243"/>
                  </a:cubicBezTo>
                  <a:cubicBezTo>
                    <a:pt x="190" y="244"/>
                    <a:pt x="190" y="245"/>
                    <a:pt x="191" y="246"/>
                  </a:cubicBezTo>
                  <a:cubicBezTo>
                    <a:pt x="189" y="248"/>
                    <a:pt x="188" y="251"/>
                    <a:pt x="186" y="254"/>
                  </a:cubicBezTo>
                  <a:cubicBezTo>
                    <a:pt x="186" y="246"/>
                    <a:pt x="183" y="237"/>
                    <a:pt x="181" y="228"/>
                  </a:cubicBezTo>
                  <a:cubicBezTo>
                    <a:pt x="180" y="224"/>
                    <a:pt x="179" y="219"/>
                    <a:pt x="177" y="214"/>
                  </a:cubicBezTo>
                  <a:cubicBezTo>
                    <a:pt x="177" y="214"/>
                    <a:pt x="177" y="215"/>
                    <a:pt x="177" y="215"/>
                  </a:cubicBezTo>
                  <a:cubicBezTo>
                    <a:pt x="181" y="220"/>
                    <a:pt x="185" y="225"/>
                    <a:pt x="190" y="230"/>
                  </a:cubicBezTo>
                  <a:cubicBezTo>
                    <a:pt x="188" y="231"/>
                    <a:pt x="188" y="235"/>
                    <a:pt x="189" y="237"/>
                  </a:cubicBezTo>
                  <a:close/>
                  <a:moveTo>
                    <a:pt x="161" y="121"/>
                  </a:moveTo>
                  <a:cubicBezTo>
                    <a:pt x="162" y="124"/>
                    <a:pt x="163" y="128"/>
                    <a:pt x="165" y="131"/>
                  </a:cubicBezTo>
                  <a:cubicBezTo>
                    <a:pt x="165" y="132"/>
                    <a:pt x="166" y="134"/>
                    <a:pt x="167" y="135"/>
                  </a:cubicBezTo>
                  <a:cubicBezTo>
                    <a:pt x="167" y="136"/>
                    <a:pt x="167" y="137"/>
                    <a:pt x="167" y="138"/>
                  </a:cubicBezTo>
                  <a:cubicBezTo>
                    <a:pt x="170" y="150"/>
                    <a:pt x="172" y="162"/>
                    <a:pt x="174" y="173"/>
                  </a:cubicBezTo>
                  <a:cubicBezTo>
                    <a:pt x="176" y="184"/>
                    <a:pt x="177" y="196"/>
                    <a:pt x="180" y="207"/>
                  </a:cubicBezTo>
                  <a:cubicBezTo>
                    <a:pt x="182" y="213"/>
                    <a:pt x="185" y="218"/>
                    <a:pt x="188" y="223"/>
                  </a:cubicBezTo>
                  <a:cubicBezTo>
                    <a:pt x="186" y="221"/>
                    <a:pt x="184" y="218"/>
                    <a:pt x="182" y="216"/>
                  </a:cubicBezTo>
                  <a:cubicBezTo>
                    <a:pt x="175" y="206"/>
                    <a:pt x="169" y="195"/>
                    <a:pt x="167" y="183"/>
                  </a:cubicBezTo>
                  <a:cubicBezTo>
                    <a:pt x="164" y="171"/>
                    <a:pt x="162" y="159"/>
                    <a:pt x="161" y="148"/>
                  </a:cubicBezTo>
                  <a:cubicBezTo>
                    <a:pt x="160" y="142"/>
                    <a:pt x="160" y="137"/>
                    <a:pt x="159" y="132"/>
                  </a:cubicBezTo>
                  <a:cubicBezTo>
                    <a:pt x="159" y="127"/>
                    <a:pt x="158" y="123"/>
                    <a:pt x="158" y="118"/>
                  </a:cubicBezTo>
                  <a:cubicBezTo>
                    <a:pt x="158" y="118"/>
                    <a:pt x="158" y="118"/>
                    <a:pt x="158" y="117"/>
                  </a:cubicBezTo>
                  <a:cubicBezTo>
                    <a:pt x="159" y="119"/>
                    <a:pt x="160" y="120"/>
                    <a:pt x="161" y="121"/>
                  </a:cubicBezTo>
                  <a:close/>
                  <a:moveTo>
                    <a:pt x="184" y="312"/>
                  </a:moveTo>
                  <a:cubicBezTo>
                    <a:pt x="182" y="304"/>
                    <a:pt x="181" y="297"/>
                    <a:pt x="181" y="290"/>
                  </a:cubicBezTo>
                  <a:cubicBezTo>
                    <a:pt x="181" y="288"/>
                    <a:pt x="181" y="286"/>
                    <a:pt x="182" y="284"/>
                  </a:cubicBezTo>
                  <a:cubicBezTo>
                    <a:pt x="185" y="294"/>
                    <a:pt x="191" y="303"/>
                    <a:pt x="198" y="311"/>
                  </a:cubicBezTo>
                  <a:cubicBezTo>
                    <a:pt x="202" y="315"/>
                    <a:pt x="206" y="320"/>
                    <a:pt x="211" y="324"/>
                  </a:cubicBezTo>
                  <a:cubicBezTo>
                    <a:pt x="210" y="328"/>
                    <a:pt x="211" y="332"/>
                    <a:pt x="209" y="336"/>
                  </a:cubicBezTo>
                  <a:cubicBezTo>
                    <a:pt x="208" y="338"/>
                    <a:pt x="207" y="344"/>
                    <a:pt x="204" y="345"/>
                  </a:cubicBezTo>
                  <a:cubicBezTo>
                    <a:pt x="202" y="347"/>
                    <a:pt x="197" y="345"/>
                    <a:pt x="194" y="344"/>
                  </a:cubicBezTo>
                  <a:cubicBezTo>
                    <a:pt x="192" y="339"/>
                    <a:pt x="189" y="335"/>
                    <a:pt x="188" y="329"/>
                  </a:cubicBezTo>
                  <a:cubicBezTo>
                    <a:pt x="186" y="324"/>
                    <a:pt x="185" y="318"/>
                    <a:pt x="184" y="312"/>
                  </a:cubicBezTo>
                  <a:close/>
                  <a:moveTo>
                    <a:pt x="208" y="347"/>
                  </a:moveTo>
                  <a:cubicBezTo>
                    <a:pt x="210" y="344"/>
                    <a:pt x="211" y="340"/>
                    <a:pt x="212" y="336"/>
                  </a:cubicBezTo>
                  <a:cubicBezTo>
                    <a:pt x="213" y="333"/>
                    <a:pt x="213" y="330"/>
                    <a:pt x="213" y="327"/>
                  </a:cubicBezTo>
                  <a:cubicBezTo>
                    <a:pt x="218" y="331"/>
                    <a:pt x="223" y="335"/>
                    <a:pt x="229" y="338"/>
                  </a:cubicBezTo>
                  <a:cubicBezTo>
                    <a:pt x="230" y="338"/>
                    <a:pt x="230" y="338"/>
                    <a:pt x="231" y="338"/>
                  </a:cubicBezTo>
                  <a:cubicBezTo>
                    <a:pt x="229" y="341"/>
                    <a:pt x="229" y="345"/>
                    <a:pt x="228" y="348"/>
                  </a:cubicBezTo>
                  <a:cubicBezTo>
                    <a:pt x="228" y="354"/>
                    <a:pt x="228" y="359"/>
                    <a:pt x="229" y="364"/>
                  </a:cubicBezTo>
                  <a:cubicBezTo>
                    <a:pt x="230" y="370"/>
                    <a:pt x="234" y="376"/>
                    <a:pt x="235" y="382"/>
                  </a:cubicBezTo>
                  <a:cubicBezTo>
                    <a:pt x="236" y="386"/>
                    <a:pt x="235" y="390"/>
                    <a:pt x="235" y="395"/>
                  </a:cubicBezTo>
                  <a:cubicBezTo>
                    <a:pt x="235" y="400"/>
                    <a:pt x="235" y="405"/>
                    <a:pt x="236" y="410"/>
                  </a:cubicBezTo>
                  <a:cubicBezTo>
                    <a:pt x="236" y="412"/>
                    <a:pt x="236" y="413"/>
                    <a:pt x="236" y="415"/>
                  </a:cubicBezTo>
                  <a:cubicBezTo>
                    <a:pt x="235" y="414"/>
                    <a:pt x="234" y="413"/>
                    <a:pt x="232" y="412"/>
                  </a:cubicBezTo>
                  <a:cubicBezTo>
                    <a:pt x="227" y="411"/>
                    <a:pt x="224" y="414"/>
                    <a:pt x="219" y="414"/>
                  </a:cubicBezTo>
                  <a:cubicBezTo>
                    <a:pt x="217" y="414"/>
                    <a:pt x="215" y="414"/>
                    <a:pt x="214" y="415"/>
                  </a:cubicBezTo>
                  <a:cubicBezTo>
                    <a:pt x="213" y="408"/>
                    <a:pt x="211" y="402"/>
                    <a:pt x="211" y="396"/>
                  </a:cubicBezTo>
                  <a:cubicBezTo>
                    <a:pt x="210" y="390"/>
                    <a:pt x="209" y="384"/>
                    <a:pt x="208" y="377"/>
                  </a:cubicBezTo>
                  <a:cubicBezTo>
                    <a:pt x="207" y="372"/>
                    <a:pt x="206" y="367"/>
                    <a:pt x="203" y="362"/>
                  </a:cubicBezTo>
                  <a:cubicBezTo>
                    <a:pt x="200" y="358"/>
                    <a:pt x="198" y="353"/>
                    <a:pt x="195" y="347"/>
                  </a:cubicBezTo>
                  <a:cubicBezTo>
                    <a:pt x="195" y="347"/>
                    <a:pt x="195" y="347"/>
                    <a:pt x="195" y="347"/>
                  </a:cubicBezTo>
                  <a:cubicBezTo>
                    <a:pt x="200" y="348"/>
                    <a:pt x="204" y="350"/>
                    <a:pt x="208" y="347"/>
                  </a:cubicBezTo>
                  <a:close/>
                  <a:moveTo>
                    <a:pt x="233" y="367"/>
                  </a:moveTo>
                  <a:cubicBezTo>
                    <a:pt x="232" y="361"/>
                    <a:pt x="231" y="355"/>
                    <a:pt x="232" y="348"/>
                  </a:cubicBezTo>
                  <a:cubicBezTo>
                    <a:pt x="232" y="346"/>
                    <a:pt x="233" y="342"/>
                    <a:pt x="233" y="339"/>
                  </a:cubicBezTo>
                  <a:cubicBezTo>
                    <a:pt x="240" y="343"/>
                    <a:pt x="248" y="347"/>
                    <a:pt x="255" y="346"/>
                  </a:cubicBezTo>
                  <a:cubicBezTo>
                    <a:pt x="250" y="353"/>
                    <a:pt x="246" y="361"/>
                    <a:pt x="242" y="368"/>
                  </a:cubicBezTo>
                  <a:cubicBezTo>
                    <a:pt x="240" y="372"/>
                    <a:pt x="239" y="376"/>
                    <a:pt x="238" y="380"/>
                  </a:cubicBezTo>
                  <a:cubicBezTo>
                    <a:pt x="237" y="375"/>
                    <a:pt x="235" y="371"/>
                    <a:pt x="233" y="367"/>
                  </a:cubicBezTo>
                  <a:close/>
                  <a:moveTo>
                    <a:pt x="246" y="367"/>
                  </a:moveTo>
                  <a:cubicBezTo>
                    <a:pt x="252" y="355"/>
                    <a:pt x="260" y="342"/>
                    <a:pt x="271" y="334"/>
                  </a:cubicBezTo>
                  <a:cubicBezTo>
                    <a:pt x="281" y="327"/>
                    <a:pt x="291" y="320"/>
                    <a:pt x="303" y="315"/>
                  </a:cubicBezTo>
                  <a:cubicBezTo>
                    <a:pt x="308" y="314"/>
                    <a:pt x="313" y="312"/>
                    <a:pt x="318" y="311"/>
                  </a:cubicBezTo>
                  <a:cubicBezTo>
                    <a:pt x="325" y="310"/>
                    <a:pt x="331" y="309"/>
                    <a:pt x="338" y="309"/>
                  </a:cubicBezTo>
                  <a:cubicBezTo>
                    <a:pt x="348" y="308"/>
                    <a:pt x="358" y="309"/>
                    <a:pt x="368" y="311"/>
                  </a:cubicBezTo>
                  <a:cubicBezTo>
                    <a:pt x="371" y="311"/>
                    <a:pt x="410" y="317"/>
                    <a:pt x="409" y="321"/>
                  </a:cubicBezTo>
                  <a:cubicBezTo>
                    <a:pt x="409" y="321"/>
                    <a:pt x="409" y="321"/>
                    <a:pt x="409" y="322"/>
                  </a:cubicBezTo>
                  <a:cubicBezTo>
                    <a:pt x="409" y="322"/>
                    <a:pt x="409" y="322"/>
                    <a:pt x="409" y="322"/>
                  </a:cubicBezTo>
                  <a:cubicBezTo>
                    <a:pt x="409" y="322"/>
                    <a:pt x="408" y="323"/>
                    <a:pt x="408" y="324"/>
                  </a:cubicBezTo>
                  <a:cubicBezTo>
                    <a:pt x="408" y="323"/>
                    <a:pt x="408" y="323"/>
                    <a:pt x="408" y="323"/>
                  </a:cubicBezTo>
                  <a:cubicBezTo>
                    <a:pt x="394" y="317"/>
                    <a:pt x="378" y="315"/>
                    <a:pt x="363" y="314"/>
                  </a:cubicBezTo>
                  <a:cubicBezTo>
                    <a:pt x="355" y="314"/>
                    <a:pt x="348" y="315"/>
                    <a:pt x="340" y="314"/>
                  </a:cubicBezTo>
                  <a:cubicBezTo>
                    <a:pt x="333" y="314"/>
                    <a:pt x="327" y="314"/>
                    <a:pt x="320" y="314"/>
                  </a:cubicBezTo>
                  <a:cubicBezTo>
                    <a:pt x="306" y="316"/>
                    <a:pt x="291" y="323"/>
                    <a:pt x="280" y="330"/>
                  </a:cubicBezTo>
                  <a:cubicBezTo>
                    <a:pt x="267" y="338"/>
                    <a:pt x="257" y="349"/>
                    <a:pt x="253" y="363"/>
                  </a:cubicBezTo>
                  <a:cubicBezTo>
                    <a:pt x="252" y="363"/>
                    <a:pt x="254" y="364"/>
                    <a:pt x="254" y="363"/>
                  </a:cubicBezTo>
                  <a:cubicBezTo>
                    <a:pt x="261" y="349"/>
                    <a:pt x="272" y="338"/>
                    <a:pt x="286" y="330"/>
                  </a:cubicBezTo>
                  <a:cubicBezTo>
                    <a:pt x="299" y="324"/>
                    <a:pt x="312" y="317"/>
                    <a:pt x="327" y="317"/>
                  </a:cubicBezTo>
                  <a:cubicBezTo>
                    <a:pt x="333" y="317"/>
                    <a:pt x="340" y="318"/>
                    <a:pt x="347" y="318"/>
                  </a:cubicBezTo>
                  <a:cubicBezTo>
                    <a:pt x="353" y="317"/>
                    <a:pt x="360" y="317"/>
                    <a:pt x="367" y="318"/>
                  </a:cubicBezTo>
                  <a:cubicBezTo>
                    <a:pt x="374" y="319"/>
                    <a:pt x="382" y="320"/>
                    <a:pt x="389" y="321"/>
                  </a:cubicBezTo>
                  <a:cubicBezTo>
                    <a:pt x="395" y="322"/>
                    <a:pt x="402" y="325"/>
                    <a:pt x="408" y="324"/>
                  </a:cubicBezTo>
                  <a:cubicBezTo>
                    <a:pt x="408" y="324"/>
                    <a:pt x="408" y="324"/>
                    <a:pt x="408" y="324"/>
                  </a:cubicBezTo>
                  <a:cubicBezTo>
                    <a:pt x="408" y="325"/>
                    <a:pt x="407" y="327"/>
                    <a:pt x="407" y="328"/>
                  </a:cubicBezTo>
                  <a:cubicBezTo>
                    <a:pt x="401" y="325"/>
                    <a:pt x="394" y="326"/>
                    <a:pt x="387" y="326"/>
                  </a:cubicBezTo>
                  <a:cubicBezTo>
                    <a:pt x="379" y="325"/>
                    <a:pt x="371" y="323"/>
                    <a:pt x="363" y="322"/>
                  </a:cubicBezTo>
                  <a:cubicBezTo>
                    <a:pt x="363" y="322"/>
                    <a:pt x="363" y="323"/>
                    <a:pt x="363" y="323"/>
                  </a:cubicBezTo>
                  <a:cubicBezTo>
                    <a:pt x="369" y="325"/>
                    <a:pt x="377" y="326"/>
                    <a:pt x="384" y="327"/>
                  </a:cubicBezTo>
                  <a:cubicBezTo>
                    <a:pt x="392" y="327"/>
                    <a:pt x="399" y="327"/>
                    <a:pt x="407" y="330"/>
                  </a:cubicBezTo>
                  <a:cubicBezTo>
                    <a:pt x="407" y="330"/>
                    <a:pt x="407" y="331"/>
                    <a:pt x="406" y="331"/>
                  </a:cubicBezTo>
                  <a:cubicBezTo>
                    <a:pt x="402" y="332"/>
                    <a:pt x="399" y="331"/>
                    <a:pt x="395" y="331"/>
                  </a:cubicBezTo>
                  <a:cubicBezTo>
                    <a:pt x="391" y="331"/>
                    <a:pt x="388" y="331"/>
                    <a:pt x="385" y="330"/>
                  </a:cubicBezTo>
                  <a:cubicBezTo>
                    <a:pt x="384" y="330"/>
                    <a:pt x="383" y="331"/>
                    <a:pt x="384" y="331"/>
                  </a:cubicBezTo>
                  <a:cubicBezTo>
                    <a:pt x="387" y="334"/>
                    <a:pt x="390" y="333"/>
                    <a:pt x="394" y="333"/>
                  </a:cubicBezTo>
                  <a:cubicBezTo>
                    <a:pt x="398" y="333"/>
                    <a:pt x="402" y="334"/>
                    <a:pt x="406" y="334"/>
                  </a:cubicBezTo>
                  <a:cubicBezTo>
                    <a:pt x="406" y="335"/>
                    <a:pt x="406" y="336"/>
                    <a:pt x="406" y="337"/>
                  </a:cubicBezTo>
                  <a:cubicBezTo>
                    <a:pt x="406" y="337"/>
                    <a:pt x="406" y="337"/>
                    <a:pt x="405" y="336"/>
                  </a:cubicBezTo>
                  <a:cubicBezTo>
                    <a:pt x="405" y="336"/>
                    <a:pt x="405" y="335"/>
                    <a:pt x="405" y="335"/>
                  </a:cubicBezTo>
                  <a:cubicBezTo>
                    <a:pt x="398" y="336"/>
                    <a:pt x="392" y="337"/>
                    <a:pt x="386" y="338"/>
                  </a:cubicBezTo>
                  <a:cubicBezTo>
                    <a:pt x="381" y="338"/>
                    <a:pt x="375" y="338"/>
                    <a:pt x="370" y="338"/>
                  </a:cubicBezTo>
                  <a:cubicBezTo>
                    <a:pt x="369" y="339"/>
                    <a:pt x="369" y="339"/>
                    <a:pt x="370" y="339"/>
                  </a:cubicBezTo>
                  <a:cubicBezTo>
                    <a:pt x="376" y="340"/>
                    <a:pt x="382" y="339"/>
                    <a:pt x="388" y="338"/>
                  </a:cubicBezTo>
                  <a:cubicBezTo>
                    <a:pt x="393" y="338"/>
                    <a:pt x="398" y="338"/>
                    <a:pt x="403" y="337"/>
                  </a:cubicBezTo>
                  <a:cubicBezTo>
                    <a:pt x="399" y="339"/>
                    <a:pt x="396" y="341"/>
                    <a:pt x="391" y="341"/>
                  </a:cubicBezTo>
                  <a:cubicBezTo>
                    <a:pt x="388" y="342"/>
                    <a:pt x="384" y="342"/>
                    <a:pt x="380" y="343"/>
                  </a:cubicBezTo>
                  <a:cubicBezTo>
                    <a:pt x="372" y="343"/>
                    <a:pt x="365" y="343"/>
                    <a:pt x="357" y="344"/>
                  </a:cubicBezTo>
                  <a:cubicBezTo>
                    <a:pt x="357" y="345"/>
                    <a:pt x="357" y="345"/>
                    <a:pt x="357" y="345"/>
                  </a:cubicBezTo>
                  <a:cubicBezTo>
                    <a:pt x="366" y="345"/>
                    <a:pt x="375" y="345"/>
                    <a:pt x="383" y="344"/>
                  </a:cubicBezTo>
                  <a:cubicBezTo>
                    <a:pt x="387" y="344"/>
                    <a:pt x="391" y="343"/>
                    <a:pt x="395" y="342"/>
                  </a:cubicBezTo>
                  <a:cubicBezTo>
                    <a:pt x="399" y="341"/>
                    <a:pt x="402" y="341"/>
                    <a:pt x="405" y="338"/>
                  </a:cubicBezTo>
                  <a:cubicBezTo>
                    <a:pt x="406" y="338"/>
                    <a:pt x="406" y="338"/>
                    <a:pt x="406" y="338"/>
                  </a:cubicBezTo>
                  <a:cubicBezTo>
                    <a:pt x="406" y="338"/>
                    <a:pt x="406" y="339"/>
                    <a:pt x="406" y="340"/>
                  </a:cubicBezTo>
                  <a:cubicBezTo>
                    <a:pt x="406" y="340"/>
                    <a:pt x="406" y="340"/>
                    <a:pt x="406" y="340"/>
                  </a:cubicBezTo>
                  <a:cubicBezTo>
                    <a:pt x="401" y="339"/>
                    <a:pt x="397" y="343"/>
                    <a:pt x="392" y="344"/>
                  </a:cubicBezTo>
                  <a:cubicBezTo>
                    <a:pt x="389" y="345"/>
                    <a:pt x="385" y="345"/>
                    <a:pt x="382" y="346"/>
                  </a:cubicBezTo>
                  <a:cubicBezTo>
                    <a:pt x="378" y="347"/>
                    <a:pt x="374" y="348"/>
                    <a:pt x="370" y="348"/>
                  </a:cubicBezTo>
                  <a:cubicBezTo>
                    <a:pt x="363" y="348"/>
                    <a:pt x="354" y="348"/>
                    <a:pt x="347" y="347"/>
                  </a:cubicBezTo>
                  <a:cubicBezTo>
                    <a:pt x="339" y="346"/>
                    <a:pt x="331" y="344"/>
                    <a:pt x="324" y="344"/>
                  </a:cubicBezTo>
                  <a:cubicBezTo>
                    <a:pt x="323" y="344"/>
                    <a:pt x="323" y="345"/>
                    <a:pt x="324" y="346"/>
                  </a:cubicBezTo>
                  <a:cubicBezTo>
                    <a:pt x="332" y="348"/>
                    <a:pt x="340" y="348"/>
                    <a:pt x="349" y="349"/>
                  </a:cubicBezTo>
                  <a:cubicBezTo>
                    <a:pt x="355" y="351"/>
                    <a:pt x="362" y="351"/>
                    <a:pt x="368" y="350"/>
                  </a:cubicBezTo>
                  <a:cubicBezTo>
                    <a:pt x="376" y="349"/>
                    <a:pt x="382" y="347"/>
                    <a:pt x="389" y="346"/>
                  </a:cubicBezTo>
                  <a:cubicBezTo>
                    <a:pt x="390" y="346"/>
                    <a:pt x="391" y="345"/>
                    <a:pt x="392" y="345"/>
                  </a:cubicBezTo>
                  <a:cubicBezTo>
                    <a:pt x="390" y="346"/>
                    <a:pt x="388" y="347"/>
                    <a:pt x="386" y="347"/>
                  </a:cubicBezTo>
                  <a:cubicBezTo>
                    <a:pt x="379" y="349"/>
                    <a:pt x="371" y="350"/>
                    <a:pt x="365" y="353"/>
                  </a:cubicBezTo>
                  <a:cubicBezTo>
                    <a:pt x="364" y="353"/>
                    <a:pt x="364" y="353"/>
                    <a:pt x="365" y="353"/>
                  </a:cubicBezTo>
                  <a:cubicBezTo>
                    <a:pt x="368" y="354"/>
                    <a:pt x="372" y="352"/>
                    <a:pt x="375" y="352"/>
                  </a:cubicBezTo>
                  <a:cubicBezTo>
                    <a:pt x="381" y="350"/>
                    <a:pt x="386" y="349"/>
                    <a:pt x="392" y="347"/>
                  </a:cubicBezTo>
                  <a:cubicBezTo>
                    <a:pt x="393" y="347"/>
                    <a:pt x="406" y="343"/>
                    <a:pt x="406" y="341"/>
                  </a:cubicBezTo>
                  <a:cubicBezTo>
                    <a:pt x="406" y="341"/>
                    <a:pt x="406" y="341"/>
                    <a:pt x="406" y="341"/>
                  </a:cubicBezTo>
                  <a:cubicBezTo>
                    <a:pt x="406" y="342"/>
                    <a:pt x="406" y="343"/>
                    <a:pt x="406" y="344"/>
                  </a:cubicBezTo>
                  <a:cubicBezTo>
                    <a:pt x="405" y="344"/>
                    <a:pt x="403" y="345"/>
                    <a:pt x="401" y="346"/>
                  </a:cubicBezTo>
                  <a:cubicBezTo>
                    <a:pt x="400" y="347"/>
                    <a:pt x="398" y="348"/>
                    <a:pt x="397" y="350"/>
                  </a:cubicBezTo>
                  <a:cubicBezTo>
                    <a:pt x="396" y="350"/>
                    <a:pt x="397" y="350"/>
                    <a:pt x="397" y="350"/>
                  </a:cubicBezTo>
                  <a:cubicBezTo>
                    <a:pt x="395" y="350"/>
                    <a:pt x="393" y="351"/>
                    <a:pt x="392" y="352"/>
                  </a:cubicBezTo>
                  <a:cubicBezTo>
                    <a:pt x="387" y="353"/>
                    <a:pt x="382" y="356"/>
                    <a:pt x="378" y="359"/>
                  </a:cubicBezTo>
                  <a:cubicBezTo>
                    <a:pt x="368" y="365"/>
                    <a:pt x="358" y="370"/>
                    <a:pt x="347" y="372"/>
                  </a:cubicBezTo>
                  <a:cubicBezTo>
                    <a:pt x="346" y="372"/>
                    <a:pt x="346" y="373"/>
                    <a:pt x="347" y="373"/>
                  </a:cubicBezTo>
                  <a:cubicBezTo>
                    <a:pt x="352" y="373"/>
                    <a:pt x="357" y="372"/>
                    <a:pt x="362" y="370"/>
                  </a:cubicBezTo>
                  <a:cubicBezTo>
                    <a:pt x="367" y="368"/>
                    <a:pt x="373" y="365"/>
                    <a:pt x="377" y="362"/>
                  </a:cubicBezTo>
                  <a:cubicBezTo>
                    <a:pt x="383" y="358"/>
                    <a:pt x="389" y="355"/>
                    <a:pt x="396" y="353"/>
                  </a:cubicBezTo>
                  <a:cubicBezTo>
                    <a:pt x="399" y="352"/>
                    <a:pt x="404" y="352"/>
                    <a:pt x="407" y="350"/>
                  </a:cubicBezTo>
                  <a:cubicBezTo>
                    <a:pt x="407" y="350"/>
                    <a:pt x="407" y="351"/>
                    <a:pt x="407" y="352"/>
                  </a:cubicBezTo>
                  <a:cubicBezTo>
                    <a:pt x="406" y="352"/>
                    <a:pt x="404" y="352"/>
                    <a:pt x="403" y="353"/>
                  </a:cubicBezTo>
                  <a:cubicBezTo>
                    <a:pt x="403" y="353"/>
                    <a:pt x="403" y="353"/>
                    <a:pt x="403" y="353"/>
                  </a:cubicBezTo>
                  <a:cubicBezTo>
                    <a:pt x="404" y="353"/>
                    <a:pt x="406" y="353"/>
                    <a:pt x="407" y="352"/>
                  </a:cubicBezTo>
                  <a:cubicBezTo>
                    <a:pt x="407" y="352"/>
                    <a:pt x="407" y="352"/>
                    <a:pt x="408" y="352"/>
                  </a:cubicBezTo>
                  <a:cubicBezTo>
                    <a:pt x="408" y="353"/>
                    <a:pt x="408" y="353"/>
                    <a:pt x="408" y="354"/>
                  </a:cubicBezTo>
                  <a:cubicBezTo>
                    <a:pt x="408" y="354"/>
                    <a:pt x="408" y="354"/>
                    <a:pt x="408" y="354"/>
                  </a:cubicBezTo>
                  <a:cubicBezTo>
                    <a:pt x="405" y="354"/>
                    <a:pt x="402" y="356"/>
                    <a:pt x="400" y="357"/>
                  </a:cubicBezTo>
                  <a:cubicBezTo>
                    <a:pt x="399" y="358"/>
                    <a:pt x="400" y="358"/>
                    <a:pt x="400" y="358"/>
                  </a:cubicBezTo>
                  <a:cubicBezTo>
                    <a:pt x="403" y="357"/>
                    <a:pt x="406" y="357"/>
                    <a:pt x="408" y="355"/>
                  </a:cubicBezTo>
                  <a:cubicBezTo>
                    <a:pt x="408" y="355"/>
                    <a:pt x="408" y="355"/>
                    <a:pt x="408" y="355"/>
                  </a:cubicBezTo>
                  <a:cubicBezTo>
                    <a:pt x="409" y="360"/>
                    <a:pt x="411" y="365"/>
                    <a:pt x="412" y="370"/>
                  </a:cubicBezTo>
                  <a:cubicBezTo>
                    <a:pt x="403" y="375"/>
                    <a:pt x="397" y="386"/>
                    <a:pt x="391" y="394"/>
                  </a:cubicBezTo>
                  <a:cubicBezTo>
                    <a:pt x="391" y="394"/>
                    <a:pt x="391" y="395"/>
                    <a:pt x="391" y="395"/>
                  </a:cubicBezTo>
                  <a:cubicBezTo>
                    <a:pt x="395" y="391"/>
                    <a:pt x="398" y="386"/>
                    <a:pt x="402" y="382"/>
                  </a:cubicBezTo>
                  <a:cubicBezTo>
                    <a:pt x="405" y="379"/>
                    <a:pt x="409" y="375"/>
                    <a:pt x="413" y="371"/>
                  </a:cubicBezTo>
                  <a:cubicBezTo>
                    <a:pt x="414" y="375"/>
                    <a:pt x="415" y="378"/>
                    <a:pt x="416" y="381"/>
                  </a:cubicBezTo>
                  <a:cubicBezTo>
                    <a:pt x="412" y="382"/>
                    <a:pt x="406" y="387"/>
                    <a:pt x="403" y="389"/>
                  </a:cubicBezTo>
                  <a:cubicBezTo>
                    <a:pt x="398" y="393"/>
                    <a:pt x="392" y="399"/>
                    <a:pt x="389" y="405"/>
                  </a:cubicBezTo>
                  <a:cubicBezTo>
                    <a:pt x="389" y="406"/>
                    <a:pt x="390" y="407"/>
                    <a:pt x="390" y="406"/>
                  </a:cubicBezTo>
                  <a:cubicBezTo>
                    <a:pt x="394" y="400"/>
                    <a:pt x="398" y="396"/>
                    <a:pt x="404" y="391"/>
                  </a:cubicBezTo>
                  <a:cubicBezTo>
                    <a:pt x="406" y="389"/>
                    <a:pt x="410" y="386"/>
                    <a:pt x="413" y="385"/>
                  </a:cubicBezTo>
                  <a:cubicBezTo>
                    <a:pt x="414" y="384"/>
                    <a:pt x="416" y="384"/>
                    <a:pt x="417" y="383"/>
                  </a:cubicBezTo>
                  <a:cubicBezTo>
                    <a:pt x="417" y="384"/>
                    <a:pt x="417" y="385"/>
                    <a:pt x="418" y="386"/>
                  </a:cubicBezTo>
                  <a:cubicBezTo>
                    <a:pt x="413" y="387"/>
                    <a:pt x="407" y="395"/>
                    <a:pt x="404" y="398"/>
                  </a:cubicBezTo>
                  <a:cubicBezTo>
                    <a:pt x="402" y="401"/>
                    <a:pt x="399" y="404"/>
                    <a:pt x="396" y="407"/>
                  </a:cubicBezTo>
                  <a:cubicBezTo>
                    <a:pt x="393" y="412"/>
                    <a:pt x="389" y="417"/>
                    <a:pt x="387" y="422"/>
                  </a:cubicBezTo>
                  <a:cubicBezTo>
                    <a:pt x="387" y="423"/>
                    <a:pt x="388" y="423"/>
                    <a:pt x="388" y="422"/>
                  </a:cubicBezTo>
                  <a:cubicBezTo>
                    <a:pt x="392" y="419"/>
                    <a:pt x="393" y="414"/>
                    <a:pt x="396" y="410"/>
                  </a:cubicBezTo>
                  <a:cubicBezTo>
                    <a:pt x="399" y="406"/>
                    <a:pt x="401" y="403"/>
                    <a:pt x="404" y="400"/>
                  </a:cubicBezTo>
                  <a:cubicBezTo>
                    <a:pt x="407" y="397"/>
                    <a:pt x="410" y="394"/>
                    <a:pt x="412" y="392"/>
                  </a:cubicBezTo>
                  <a:cubicBezTo>
                    <a:pt x="414" y="390"/>
                    <a:pt x="416" y="388"/>
                    <a:pt x="418" y="387"/>
                  </a:cubicBezTo>
                  <a:cubicBezTo>
                    <a:pt x="419" y="389"/>
                    <a:pt x="419" y="390"/>
                    <a:pt x="420" y="392"/>
                  </a:cubicBezTo>
                  <a:cubicBezTo>
                    <a:pt x="415" y="394"/>
                    <a:pt x="413" y="399"/>
                    <a:pt x="409" y="402"/>
                  </a:cubicBezTo>
                  <a:cubicBezTo>
                    <a:pt x="407" y="404"/>
                    <a:pt x="402" y="409"/>
                    <a:pt x="404" y="412"/>
                  </a:cubicBezTo>
                  <a:cubicBezTo>
                    <a:pt x="404" y="413"/>
                    <a:pt x="404" y="413"/>
                    <a:pt x="404" y="412"/>
                  </a:cubicBezTo>
                  <a:cubicBezTo>
                    <a:pt x="407" y="408"/>
                    <a:pt x="408" y="404"/>
                    <a:pt x="412" y="400"/>
                  </a:cubicBezTo>
                  <a:cubicBezTo>
                    <a:pt x="415" y="398"/>
                    <a:pt x="418" y="395"/>
                    <a:pt x="420" y="393"/>
                  </a:cubicBezTo>
                  <a:cubicBezTo>
                    <a:pt x="421" y="394"/>
                    <a:pt x="422" y="396"/>
                    <a:pt x="423" y="397"/>
                  </a:cubicBezTo>
                  <a:cubicBezTo>
                    <a:pt x="421" y="399"/>
                    <a:pt x="419" y="403"/>
                    <a:pt x="418" y="405"/>
                  </a:cubicBezTo>
                  <a:cubicBezTo>
                    <a:pt x="418" y="406"/>
                    <a:pt x="419" y="406"/>
                    <a:pt x="419" y="406"/>
                  </a:cubicBezTo>
                  <a:cubicBezTo>
                    <a:pt x="421" y="404"/>
                    <a:pt x="422" y="401"/>
                    <a:pt x="424" y="398"/>
                  </a:cubicBezTo>
                  <a:cubicBezTo>
                    <a:pt x="424" y="399"/>
                    <a:pt x="424" y="400"/>
                    <a:pt x="425" y="400"/>
                  </a:cubicBezTo>
                  <a:cubicBezTo>
                    <a:pt x="426" y="402"/>
                    <a:pt x="428" y="404"/>
                    <a:pt x="429" y="405"/>
                  </a:cubicBezTo>
                  <a:cubicBezTo>
                    <a:pt x="428" y="407"/>
                    <a:pt x="427" y="409"/>
                    <a:pt x="426" y="410"/>
                  </a:cubicBezTo>
                  <a:cubicBezTo>
                    <a:pt x="424" y="414"/>
                    <a:pt x="421" y="417"/>
                    <a:pt x="419" y="421"/>
                  </a:cubicBezTo>
                  <a:cubicBezTo>
                    <a:pt x="413" y="430"/>
                    <a:pt x="407" y="439"/>
                    <a:pt x="399" y="447"/>
                  </a:cubicBezTo>
                  <a:cubicBezTo>
                    <a:pt x="384" y="462"/>
                    <a:pt x="366" y="470"/>
                    <a:pt x="347" y="478"/>
                  </a:cubicBezTo>
                  <a:cubicBezTo>
                    <a:pt x="347" y="478"/>
                    <a:pt x="347" y="478"/>
                    <a:pt x="347" y="478"/>
                  </a:cubicBezTo>
                  <a:cubicBezTo>
                    <a:pt x="342" y="480"/>
                    <a:pt x="337" y="482"/>
                    <a:pt x="331" y="483"/>
                  </a:cubicBezTo>
                  <a:cubicBezTo>
                    <a:pt x="330" y="483"/>
                    <a:pt x="329" y="484"/>
                    <a:pt x="328" y="484"/>
                  </a:cubicBezTo>
                  <a:cubicBezTo>
                    <a:pt x="313" y="486"/>
                    <a:pt x="298" y="483"/>
                    <a:pt x="285" y="475"/>
                  </a:cubicBezTo>
                  <a:cubicBezTo>
                    <a:pt x="281" y="472"/>
                    <a:pt x="275" y="468"/>
                    <a:pt x="272" y="464"/>
                  </a:cubicBezTo>
                  <a:cubicBezTo>
                    <a:pt x="270" y="461"/>
                    <a:pt x="268" y="456"/>
                    <a:pt x="264" y="454"/>
                  </a:cubicBezTo>
                  <a:cubicBezTo>
                    <a:pt x="254" y="449"/>
                    <a:pt x="253" y="437"/>
                    <a:pt x="250" y="427"/>
                  </a:cubicBezTo>
                  <a:cubicBezTo>
                    <a:pt x="249" y="426"/>
                    <a:pt x="248" y="426"/>
                    <a:pt x="248" y="427"/>
                  </a:cubicBezTo>
                  <a:cubicBezTo>
                    <a:pt x="248" y="432"/>
                    <a:pt x="249" y="438"/>
                    <a:pt x="250" y="444"/>
                  </a:cubicBezTo>
                  <a:cubicBezTo>
                    <a:pt x="250" y="443"/>
                    <a:pt x="249" y="443"/>
                    <a:pt x="249" y="442"/>
                  </a:cubicBezTo>
                  <a:cubicBezTo>
                    <a:pt x="247" y="439"/>
                    <a:pt x="245" y="436"/>
                    <a:pt x="244" y="432"/>
                  </a:cubicBezTo>
                  <a:cubicBezTo>
                    <a:pt x="242" y="425"/>
                    <a:pt x="240" y="417"/>
                    <a:pt x="239" y="410"/>
                  </a:cubicBezTo>
                  <a:cubicBezTo>
                    <a:pt x="237" y="395"/>
                    <a:pt x="240" y="381"/>
                    <a:pt x="246" y="367"/>
                  </a:cubicBezTo>
                  <a:close/>
                  <a:moveTo>
                    <a:pt x="407" y="347"/>
                  </a:moveTo>
                  <a:cubicBezTo>
                    <a:pt x="406" y="347"/>
                    <a:pt x="406" y="348"/>
                    <a:pt x="406" y="348"/>
                  </a:cubicBezTo>
                  <a:cubicBezTo>
                    <a:pt x="406" y="347"/>
                    <a:pt x="402" y="348"/>
                    <a:pt x="401" y="349"/>
                  </a:cubicBezTo>
                  <a:cubicBezTo>
                    <a:pt x="400" y="349"/>
                    <a:pt x="399" y="349"/>
                    <a:pt x="398" y="350"/>
                  </a:cubicBezTo>
                  <a:cubicBezTo>
                    <a:pt x="399" y="349"/>
                    <a:pt x="401" y="348"/>
                    <a:pt x="402" y="347"/>
                  </a:cubicBezTo>
                  <a:cubicBezTo>
                    <a:pt x="404" y="346"/>
                    <a:pt x="405" y="346"/>
                    <a:pt x="406" y="345"/>
                  </a:cubicBezTo>
                  <a:cubicBezTo>
                    <a:pt x="406" y="346"/>
                    <a:pt x="407" y="347"/>
                    <a:pt x="407" y="347"/>
                  </a:cubicBezTo>
                  <a:close/>
                  <a:moveTo>
                    <a:pt x="449" y="263"/>
                  </a:moveTo>
                  <a:cubicBezTo>
                    <a:pt x="449" y="261"/>
                    <a:pt x="449" y="258"/>
                    <a:pt x="450" y="256"/>
                  </a:cubicBezTo>
                  <a:cubicBezTo>
                    <a:pt x="450" y="256"/>
                    <a:pt x="450" y="256"/>
                    <a:pt x="450" y="256"/>
                  </a:cubicBezTo>
                  <a:cubicBezTo>
                    <a:pt x="451" y="257"/>
                    <a:pt x="452" y="259"/>
                    <a:pt x="452" y="261"/>
                  </a:cubicBezTo>
                  <a:cubicBezTo>
                    <a:pt x="452" y="261"/>
                    <a:pt x="451" y="262"/>
                    <a:pt x="451" y="263"/>
                  </a:cubicBezTo>
                  <a:cubicBezTo>
                    <a:pt x="450" y="266"/>
                    <a:pt x="451" y="268"/>
                    <a:pt x="451" y="271"/>
                  </a:cubicBezTo>
                  <a:cubicBezTo>
                    <a:pt x="451" y="273"/>
                    <a:pt x="451" y="276"/>
                    <a:pt x="452" y="278"/>
                  </a:cubicBezTo>
                  <a:cubicBezTo>
                    <a:pt x="451" y="278"/>
                    <a:pt x="451" y="278"/>
                    <a:pt x="451" y="279"/>
                  </a:cubicBezTo>
                  <a:cubicBezTo>
                    <a:pt x="451" y="278"/>
                    <a:pt x="451" y="278"/>
                    <a:pt x="451" y="278"/>
                  </a:cubicBezTo>
                  <a:cubicBezTo>
                    <a:pt x="449" y="273"/>
                    <a:pt x="449" y="268"/>
                    <a:pt x="449" y="263"/>
                  </a:cubicBezTo>
                  <a:close/>
                  <a:moveTo>
                    <a:pt x="448" y="255"/>
                  </a:moveTo>
                  <a:cubicBezTo>
                    <a:pt x="448" y="252"/>
                    <a:pt x="448" y="248"/>
                    <a:pt x="448" y="245"/>
                  </a:cubicBezTo>
                  <a:cubicBezTo>
                    <a:pt x="448" y="246"/>
                    <a:pt x="448" y="248"/>
                    <a:pt x="449" y="249"/>
                  </a:cubicBezTo>
                  <a:cubicBezTo>
                    <a:pt x="449" y="250"/>
                    <a:pt x="449" y="252"/>
                    <a:pt x="450" y="253"/>
                  </a:cubicBezTo>
                  <a:cubicBezTo>
                    <a:pt x="449" y="253"/>
                    <a:pt x="448" y="254"/>
                    <a:pt x="448" y="255"/>
                  </a:cubicBezTo>
                  <a:close/>
                  <a:moveTo>
                    <a:pt x="450" y="283"/>
                  </a:moveTo>
                  <a:cubicBezTo>
                    <a:pt x="456" y="280"/>
                    <a:pt x="463" y="279"/>
                    <a:pt x="469" y="277"/>
                  </a:cubicBezTo>
                  <a:cubicBezTo>
                    <a:pt x="477" y="274"/>
                    <a:pt x="485" y="272"/>
                    <a:pt x="493" y="271"/>
                  </a:cubicBezTo>
                  <a:cubicBezTo>
                    <a:pt x="501" y="270"/>
                    <a:pt x="509" y="271"/>
                    <a:pt x="517" y="274"/>
                  </a:cubicBezTo>
                  <a:cubicBezTo>
                    <a:pt x="526" y="276"/>
                    <a:pt x="535" y="277"/>
                    <a:pt x="542" y="281"/>
                  </a:cubicBezTo>
                  <a:cubicBezTo>
                    <a:pt x="549" y="284"/>
                    <a:pt x="556" y="289"/>
                    <a:pt x="562" y="293"/>
                  </a:cubicBezTo>
                  <a:cubicBezTo>
                    <a:pt x="570" y="298"/>
                    <a:pt x="577" y="303"/>
                    <a:pt x="582" y="312"/>
                  </a:cubicBezTo>
                  <a:cubicBezTo>
                    <a:pt x="586" y="318"/>
                    <a:pt x="589" y="323"/>
                    <a:pt x="594" y="328"/>
                  </a:cubicBezTo>
                  <a:cubicBezTo>
                    <a:pt x="594" y="329"/>
                    <a:pt x="594" y="329"/>
                    <a:pt x="594" y="329"/>
                  </a:cubicBezTo>
                  <a:cubicBezTo>
                    <a:pt x="594" y="329"/>
                    <a:pt x="594" y="329"/>
                    <a:pt x="595" y="330"/>
                  </a:cubicBezTo>
                  <a:cubicBezTo>
                    <a:pt x="595" y="330"/>
                    <a:pt x="596" y="330"/>
                    <a:pt x="596" y="330"/>
                  </a:cubicBezTo>
                  <a:cubicBezTo>
                    <a:pt x="596" y="336"/>
                    <a:pt x="597" y="343"/>
                    <a:pt x="598" y="349"/>
                  </a:cubicBezTo>
                  <a:cubicBezTo>
                    <a:pt x="599" y="353"/>
                    <a:pt x="600" y="358"/>
                    <a:pt x="602" y="363"/>
                  </a:cubicBezTo>
                  <a:cubicBezTo>
                    <a:pt x="600" y="362"/>
                    <a:pt x="598" y="361"/>
                    <a:pt x="596" y="360"/>
                  </a:cubicBezTo>
                  <a:cubicBezTo>
                    <a:pt x="593" y="359"/>
                    <a:pt x="590" y="358"/>
                    <a:pt x="587" y="358"/>
                  </a:cubicBezTo>
                  <a:cubicBezTo>
                    <a:pt x="586" y="357"/>
                    <a:pt x="585" y="356"/>
                    <a:pt x="584" y="356"/>
                  </a:cubicBezTo>
                  <a:cubicBezTo>
                    <a:pt x="582" y="355"/>
                    <a:pt x="579" y="354"/>
                    <a:pt x="577" y="354"/>
                  </a:cubicBezTo>
                  <a:cubicBezTo>
                    <a:pt x="577" y="354"/>
                    <a:pt x="576" y="354"/>
                    <a:pt x="577" y="354"/>
                  </a:cubicBezTo>
                  <a:cubicBezTo>
                    <a:pt x="578" y="355"/>
                    <a:pt x="580" y="356"/>
                    <a:pt x="582" y="356"/>
                  </a:cubicBezTo>
                  <a:cubicBezTo>
                    <a:pt x="582" y="356"/>
                    <a:pt x="584" y="357"/>
                    <a:pt x="586" y="357"/>
                  </a:cubicBezTo>
                  <a:cubicBezTo>
                    <a:pt x="582" y="356"/>
                    <a:pt x="579" y="356"/>
                    <a:pt x="575" y="356"/>
                  </a:cubicBezTo>
                  <a:cubicBezTo>
                    <a:pt x="568" y="357"/>
                    <a:pt x="560" y="361"/>
                    <a:pt x="553" y="366"/>
                  </a:cubicBezTo>
                  <a:cubicBezTo>
                    <a:pt x="544" y="369"/>
                    <a:pt x="536" y="371"/>
                    <a:pt x="526" y="374"/>
                  </a:cubicBezTo>
                  <a:cubicBezTo>
                    <a:pt x="521" y="375"/>
                    <a:pt x="516" y="376"/>
                    <a:pt x="510" y="378"/>
                  </a:cubicBezTo>
                  <a:cubicBezTo>
                    <a:pt x="508" y="379"/>
                    <a:pt x="505" y="380"/>
                    <a:pt x="502" y="381"/>
                  </a:cubicBezTo>
                  <a:cubicBezTo>
                    <a:pt x="501" y="381"/>
                    <a:pt x="501" y="382"/>
                    <a:pt x="500" y="382"/>
                  </a:cubicBezTo>
                  <a:cubicBezTo>
                    <a:pt x="500" y="382"/>
                    <a:pt x="500" y="382"/>
                    <a:pt x="500" y="382"/>
                  </a:cubicBezTo>
                  <a:cubicBezTo>
                    <a:pt x="500" y="383"/>
                    <a:pt x="500" y="383"/>
                    <a:pt x="500" y="383"/>
                  </a:cubicBezTo>
                  <a:cubicBezTo>
                    <a:pt x="504" y="385"/>
                    <a:pt x="510" y="380"/>
                    <a:pt x="513" y="379"/>
                  </a:cubicBezTo>
                  <a:cubicBezTo>
                    <a:pt x="518" y="378"/>
                    <a:pt x="523" y="377"/>
                    <a:pt x="529" y="375"/>
                  </a:cubicBezTo>
                  <a:cubicBezTo>
                    <a:pt x="534" y="374"/>
                    <a:pt x="540" y="372"/>
                    <a:pt x="546" y="370"/>
                  </a:cubicBezTo>
                  <a:cubicBezTo>
                    <a:pt x="547" y="370"/>
                    <a:pt x="548" y="370"/>
                    <a:pt x="550" y="369"/>
                  </a:cubicBezTo>
                  <a:cubicBezTo>
                    <a:pt x="549" y="370"/>
                    <a:pt x="548" y="371"/>
                    <a:pt x="547" y="372"/>
                  </a:cubicBezTo>
                  <a:cubicBezTo>
                    <a:pt x="543" y="374"/>
                    <a:pt x="539" y="377"/>
                    <a:pt x="535" y="379"/>
                  </a:cubicBezTo>
                  <a:cubicBezTo>
                    <a:pt x="531" y="381"/>
                    <a:pt x="526" y="382"/>
                    <a:pt x="521" y="384"/>
                  </a:cubicBezTo>
                  <a:cubicBezTo>
                    <a:pt x="517" y="386"/>
                    <a:pt x="513" y="388"/>
                    <a:pt x="508" y="389"/>
                  </a:cubicBezTo>
                  <a:cubicBezTo>
                    <a:pt x="507" y="390"/>
                    <a:pt x="505" y="391"/>
                    <a:pt x="503" y="392"/>
                  </a:cubicBezTo>
                  <a:cubicBezTo>
                    <a:pt x="502" y="392"/>
                    <a:pt x="499" y="394"/>
                    <a:pt x="498" y="394"/>
                  </a:cubicBezTo>
                  <a:cubicBezTo>
                    <a:pt x="498" y="394"/>
                    <a:pt x="498" y="394"/>
                    <a:pt x="498" y="394"/>
                  </a:cubicBezTo>
                  <a:cubicBezTo>
                    <a:pt x="497" y="394"/>
                    <a:pt x="496" y="395"/>
                    <a:pt x="497" y="396"/>
                  </a:cubicBezTo>
                  <a:cubicBezTo>
                    <a:pt x="497" y="396"/>
                    <a:pt x="497" y="396"/>
                    <a:pt x="497" y="396"/>
                  </a:cubicBezTo>
                  <a:cubicBezTo>
                    <a:pt x="497" y="396"/>
                    <a:pt x="498" y="396"/>
                    <a:pt x="499" y="396"/>
                  </a:cubicBezTo>
                  <a:cubicBezTo>
                    <a:pt x="507" y="392"/>
                    <a:pt x="516" y="388"/>
                    <a:pt x="525" y="384"/>
                  </a:cubicBezTo>
                  <a:cubicBezTo>
                    <a:pt x="532" y="381"/>
                    <a:pt x="540" y="378"/>
                    <a:pt x="546" y="374"/>
                  </a:cubicBezTo>
                  <a:cubicBezTo>
                    <a:pt x="546" y="374"/>
                    <a:pt x="546" y="374"/>
                    <a:pt x="546" y="374"/>
                  </a:cubicBezTo>
                  <a:cubicBezTo>
                    <a:pt x="544" y="376"/>
                    <a:pt x="543" y="379"/>
                    <a:pt x="542" y="381"/>
                  </a:cubicBezTo>
                  <a:cubicBezTo>
                    <a:pt x="542" y="381"/>
                    <a:pt x="542" y="381"/>
                    <a:pt x="542" y="382"/>
                  </a:cubicBezTo>
                  <a:cubicBezTo>
                    <a:pt x="535" y="386"/>
                    <a:pt x="529" y="392"/>
                    <a:pt x="523" y="397"/>
                  </a:cubicBezTo>
                  <a:cubicBezTo>
                    <a:pt x="519" y="401"/>
                    <a:pt x="515" y="406"/>
                    <a:pt x="510" y="408"/>
                  </a:cubicBezTo>
                  <a:cubicBezTo>
                    <a:pt x="507" y="409"/>
                    <a:pt x="505" y="409"/>
                    <a:pt x="504" y="411"/>
                  </a:cubicBezTo>
                  <a:cubicBezTo>
                    <a:pt x="504" y="412"/>
                    <a:pt x="504" y="413"/>
                    <a:pt x="505" y="412"/>
                  </a:cubicBezTo>
                  <a:cubicBezTo>
                    <a:pt x="512" y="408"/>
                    <a:pt x="518" y="403"/>
                    <a:pt x="524" y="398"/>
                  </a:cubicBezTo>
                  <a:cubicBezTo>
                    <a:pt x="528" y="395"/>
                    <a:pt x="532" y="393"/>
                    <a:pt x="535" y="390"/>
                  </a:cubicBezTo>
                  <a:cubicBezTo>
                    <a:pt x="536" y="389"/>
                    <a:pt x="539" y="387"/>
                    <a:pt x="541" y="385"/>
                  </a:cubicBezTo>
                  <a:cubicBezTo>
                    <a:pt x="540" y="387"/>
                    <a:pt x="540" y="389"/>
                    <a:pt x="539" y="391"/>
                  </a:cubicBezTo>
                  <a:cubicBezTo>
                    <a:pt x="539" y="391"/>
                    <a:pt x="539" y="391"/>
                    <a:pt x="539" y="391"/>
                  </a:cubicBezTo>
                  <a:cubicBezTo>
                    <a:pt x="536" y="392"/>
                    <a:pt x="534" y="394"/>
                    <a:pt x="532" y="397"/>
                  </a:cubicBezTo>
                  <a:cubicBezTo>
                    <a:pt x="529" y="400"/>
                    <a:pt x="526" y="403"/>
                    <a:pt x="524" y="407"/>
                  </a:cubicBezTo>
                  <a:cubicBezTo>
                    <a:pt x="522" y="409"/>
                    <a:pt x="521" y="413"/>
                    <a:pt x="519" y="415"/>
                  </a:cubicBezTo>
                  <a:cubicBezTo>
                    <a:pt x="517" y="417"/>
                    <a:pt x="515" y="418"/>
                    <a:pt x="512" y="420"/>
                  </a:cubicBezTo>
                  <a:cubicBezTo>
                    <a:pt x="510" y="422"/>
                    <a:pt x="507" y="424"/>
                    <a:pt x="507" y="428"/>
                  </a:cubicBezTo>
                  <a:cubicBezTo>
                    <a:pt x="507" y="428"/>
                    <a:pt x="508" y="428"/>
                    <a:pt x="508" y="428"/>
                  </a:cubicBezTo>
                  <a:cubicBezTo>
                    <a:pt x="510" y="422"/>
                    <a:pt x="515" y="421"/>
                    <a:pt x="518" y="417"/>
                  </a:cubicBezTo>
                  <a:cubicBezTo>
                    <a:pt x="521" y="414"/>
                    <a:pt x="523" y="411"/>
                    <a:pt x="525" y="408"/>
                  </a:cubicBezTo>
                  <a:cubicBezTo>
                    <a:pt x="529" y="402"/>
                    <a:pt x="534" y="397"/>
                    <a:pt x="539" y="392"/>
                  </a:cubicBezTo>
                  <a:cubicBezTo>
                    <a:pt x="538" y="395"/>
                    <a:pt x="537" y="397"/>
                    <a:pt x="536" y="400"/>
                  </a:cubicBezTo>
                  <a:cubicBezTo>
                    <a:pt x="536" y="401"/>
                    <a:pt x="535" y="403"/>
                    <a:pt x="535" y="404"/>
                  </a:cubicBezTo>
                  <a:cubicBezTo>
                    <a:pt x="535" y="404"/>
                    <a:pt x="535" y="404"/>
                    <a:pt x="535" y="404"/>
                  </a:cubicBezTo>
                  <a:cubicBezTo>
                    <a:pt x="533" y="406"/>
                    <a:pt x="530" y="408"/>
                    <a:pt x="529" y="411"/>
                  </a:cubicBezTo>
                  <a:cubicBezTo>
                    <a:pt x="529" y="411"/>
                    <a:pt x="530" y="411"/>
                    <a:pt x="530" y="411"/>
                  </a:cubicBezTo>
                  <a:cubicBezTo>
                    <a:pt x="532" y="409"/>
                    <a:pt x="533" y="407"/>
                    <a:pt x="535" y="405"/>
                  </a:cubicBezTo>
                  <a:cubicBezTo>
                    <a:pt x="533" y="415"/>
                    <a:pt x="535" y="424"/>
                    <a:pt x="539" y="435"/>
                  </a:cubicBezTo>
                  <a:cubicBezTo>
                    <a:pt x="541" y="440"/>
                    <a:pt x="542" y="445"/>
                    <a:pt x="544" y="450"/>
                  </a:cubicBezTo>
                  <a:cubicBezTo>
                    <a:pt x="538" y="455"/>
                    <a:pt x="528" y="454"/>
                    <a:pt x="521" y="453"/>
                  </a:cubicBezTo>
                  <a:cubicBezTo>
                    <a:pt x="512" y="452"/>
                    <a:pt x="503" y="450"/>
                    <a:pt x="494" y="448"/>
                  </a:cubicBezTo>
                  <a:cubicBezTo>
                    <a:pt x="486" y="445"/>
                    <a:pt x="478" y="440"/>
                    <a:pt x="470" y="436"/>
                  </a:cubicBezTo>
                  <a:cubicBezTo>
                    <a:pt x="463" y="433"/>
                    <a:pt x="456" y="429"/>
                    <a:pt x="451" y="422"/>
                  </a:cubicBezTo>
                  <a:cubicBezTo>
                    <a:pt x="445" y="416"/>
                    <a:pt x="439" y="411"/>
                    <a:pt x="434" y="405"/>
                  </a:cubicBezTo>
                  <a:cubicBezTo>
                    <a:pt x="433" y="405"/>
                    <a:pt x="433" y="405"/>
                    <a:pt x="433" y="404"/>
                  </a:cubicBezTo>
                  <a:cubicBezTo>
                    <a:pt x="433" y="404"/>
                    <a:pt x="433" y="404"/>
                    <a:pt x="432" y="403"/>
                  </a:cubicBezTo>
                  <a:cubicBezTo>
                    <a:pt x="427" y="398"/>
                    <a:pt x="424" y="392"/>
                    <a:pt x="421" y="384"/>
                  </a:cubicBezTo>
                  <a:cubicBezTo>
                    <a:pt x="419" y="377"/>
                    <a:pt x="417" y="369"/>
                    <a:pt x="414" y="362"/>
                  </a:cubicBezTo>
                  <a:cubicBezTo>
                    <a:pt x="412" y="355"/>
                    <a:pt x="410" y="347"/>
                    <a:pt x="410" y="340"/>
                  </a:cubicBezTo>
                  <a:cubicBezTo>
                    <a:pt x="410" y="332"/>
                    <a:pt x="411" y="325"/>
                    <a:pt x="415" y="318"/>
                  </a:cubicBezTo>
                  <a:cubicBezTo>
                    <a:pt x="419" y="311"/>
                    <a:pt x="425" y="305"/>
                    <a:pt x="430" y="299"/>
                  </a:cubicBezTo>
                  <a:cubicBezTo>
                    <a:pt x="436" y="293"/>
                    <a:pt x="442" y="287"/>
                    <a:pt x="450" y="283"/>
                  </a:cubicBezTo>
                  <a:close/>
                  <a:moveTo>
                    <a:pt x="455" y="277"/>
                  </a:moveTo>
                  <a:cubicBezTo>
                    <a:pt x="455" y="276"/>
                    <a:pt x="456" y="275"/>
                    <a:pt x="456" y="274"/>
                  </a:cubicBezTo>
                  <a:cubicBezTo>
                    <a:pt x="456" y="275"/>
                    <a:pt x="456" y="276"/>
                    <a:pt x="456" y="276"/>
                  </a:cubicBezTo>
                  <a:cubicBezTo>
                    <a:pt x="456" y="277"/>
                    <a:pt x="455" y="277"/>
                    <a:pt x="455" y="277"/>
                  </a:cubicBezTo>
                  <a:close/>
                  <a:moveTo>
                    <a:pt x="528" y="466"/>
                  </a:moveTo>
                  <a:cubicBezTo>
                    <a:pt x="532" y="466"/>
                    <a:pt x="536" y="464"/>
                    <a:pt x="539" y="462"/>
                  </a:cubicBezTo>
                  <a:cubicBezTo>
                    <a:pt x="542" y="460"/>
                    <a:pt x="544" y="459"/>
                    <a:pt x="547" y="457"/>
                  </a:cubicBezTo>
                  <a:cubicBezTo>
                    <a:pt x="547" y="457"/>
                    <a:pt x="547" y="457"/>
                    <a:pt x="547" y="457"/>
                  </a:cubicBezTo>
                  <a:cubicBezTo>
                    <a:pt x="544" y="460"/>
                    <a:pt x="542" y="463"/>
                    <a:pt x="540" y="465"/>
                  </a:cubicBezTo>
                  <a:cubicBezTo>
                    <a:pt x="537" y="469"/>
                    <a:pt x="533" y="469"/>
                    <a:pt x="529" y="472"/>
                  </a:cubicBezTo>
                  <a:cubicBezTo>
                    <a:pt x="529" y="472"/>
                    <a:pt x="529" y="473"/>
                    <a:pt x="529" y="473"/>
                  </a:cubicBezTo>
                  <a:cubicBezTo>
                    <a:pt x="533" y="474"/>
                    <a:pt x="537" y="470"/>
                    <a:pt x="539" y="468"/>
                  </a:cubicBezTo>
                  <a:cubicBezTo>
                    <a:pt x="542" y="465"/>
                    <a:pt x="545" y="462"/>
                    <a:pt x="548" y="458"/>
                  </a:cubicBezTo>
                  <a:cubicBezTo>
                    <a:pt x="550" y="463"/>
                    <a:pt x="552" y="467"/>
                    <a:pt x="555" y="471"/>
                  </a:cubicBezTo>
                  <a:cubicBezTo>
                    <a:pt x="558" y="476"/>
                    <a:pt x="562" y="480"/>
                    <a:pt x="566" y="485"/>
                  </a:cubicBezTo>
                  <a:cubicBezTo>
                    <a:pt x="560" y="486"/>
                    <a:pt x="555" y="490"/>
                    <a:pt x="549" y="491"/>
                  </a:cubicBezTo>
                  <a:cubicBezTo>
                    <a:pt x="542" y="492"/>
                    <a:pt x="535" y="491"/>
                    <a:pt x="528" y="489"/>
                  </a:cubicBezTo>
                  <a:cubicBezTo>
                    <a:pt x="514" y="484"/>
                    <a:pt x="500" y="479"/>
                    <a:pt x="488" y="471"/>
                  </a:cubicBezTo>
                  <a:cubicBezTo>
                    <a:pt x="481" y="467"/>
                    <a:pt x="475" y="463"/>
                    <a:pt x="470" y="458"/>
                  </a:cubicBezTo>
                  <a:cubicBezTo>
                    <a:pt x="470" y="457"/>
                    <a:pt x="469" y="456"/>
                    <a:pt x="469" y="456"/>
                  </a:cubicBezTo>
                  <a:cubicBezTo>
                    <a:pt x="463" y="451"/>
                    <a:pt x="459" y="445"/>
                    <a:pt x="454" y="438"/>
                  </a:cubicBezTo>
                  <a:cubicBezTo>
                    <a:pt x="451" y="433"/>
                    <a:pt x="446" y="427"/>
                    <a:pt x="443" y="421"/>
                  </a:cubicBezTo>
                  <a:cubicBezTo>
                    <a:pt x="443" y="420"/>
                    <a:pt x="443" y="419"/>
                    <a:pt x="442" y="418"/>
                  </a:cubicBezTo>
                  <a:cubicBezTo>
                    <a:pt x="447" y="423"/>
                    <a:pt x="451" y="429"/>
                    <a:pt x="457" y="433"/>
                  </a:cubicBezTo>
                  <a:cubicBezTo>
                    <a:pt x="463" y="437"/>
                    <a:pt x="471" y="440"/>
                    <a:pt x="477" y="443"/>
                  </a:cubicBezTo>
                  <a:cubicBezTo>
                    <a:pt x="480" y="445"/>
                    <a:pt x="483" y="446"/>
                    <a:pt x="485" y="447"/>
                  </a:cubicBezTo>
                  <a:cubicBezTo>
                    <a:pt x="485" y="447"/>
                    <a:pt x="485" y="447"/>
                    <a:pt x="485" y="447"/>
                  </a:cubicBezTo>
                  <a:cubicBezTo>
                    <a:pt x="504" y="463"/>
                    <a:pt x="522" y="480"/>
                    <a:pt x="546" y="486"/>
                  </a:cubicBezTo>
                  <a:cubicBezTo>
                    <a:pt x="547" y="486"/>
                    <a:pt x="548" y="485"/>
                    <a:pt x="547" y="485"/>
                  </a:cubicBezTo>
                  <a:cubicBezTo>
                    <a:pt x="536" y="478"/>
                    <a:pt x="523" y="474"/>
                    <a:pt x="513" y="466"/>
                  </a:cubicBezTo>
                  <a:cubicBezTo>
                    <a:pt x="507" y="462"/>
                    <a:pt x="502" y="456"/>
                    <a:pt x="496" y="451"/>
                  </a:cubicBezTo>
                  <a:cubicBezTo>
                    <a:pt x="502" y="453"/>
                    <a:pt x="508" y="454"/>
                    <a:pt x="514" y="456"/>
                  </a:cubicBezTo>
                  <a:cubicBezTo>
                    <a:pt x="513" y="456"/>
                    <a:pt x="512" y="456"/>
                    <a:pt x="511" y="456"/>
                  </a:cubicBezTo>
                  <a:cubicBezTo>
                    <a:pt x="509" y="456"/>
                    <a:pt x="508" y="457"/>
                    <a:pt x="507" y="457"/>
                  </a:cubicBezTo>
                  <a:cubicBezTo>
                    <a:pt x="507" y="458"/>
                    <a:pt x="507" y="459"/>
                    <a:pt x="507" y="459"/>
                  </a:cubicBezTo>
                  <a:cubicBezTo>
                    <a:pt x="510" y="460"/>
                    <a:pt x="513" y="458"/>
                    <a:pt x="515" y="457"/>
                  </a:cubicBezTo>
                  <a:cubicBezTo>
                    <a:pt x="517" y="457"/>
                    <a:pt x="518" y="457"/>
                    <a:pt x="520" y="456"/>
                  </a:cubicBezTo>
                  <a:cubicBezTo>
                    <a:pt x="525" y="457"/>
                    <a:pt x="532" y="458"/>
                    <a:pt x="538" y="457"/>
                  </a:cubicBezTo>
                  <a:cubicBezTo>
                    <a:pt x="534" y="458"/>
                    <a:pt x="531" y="460"/>
                    <a:pt x="527" y="460"/>
                  </a:cubicBezTo>
                  <a:cubicBezTo>
                    <a:pt x="523" y="460"/>
                    <a:pt x="519" y="460"/>
                    <a:pt x="515" y="462"/>
                  </a:cubicBezTo>
                  <a:cubicBezTo>
                    <a:pt x="514" y="462"/>
                    <a:pt x="514" y="464"/>
                    <a:pt x="516" y="464"/>
                  </a:cubicBezTo>
                  <a:cubicBezTo>
                    <a:pt x="522" y="463"/>
                    <a:pt x="528" y="461"/>
                    <a:pt x="535" y="459"/>
                  </a:cubicBezTo>
                  <a:cubicBezTo>
                    <a:pt x="538" y="459"/>
                    <a:pt x="542" y="457"/>
                    <a:pt x="545" y="454"/>
                  </a:cubicBezTo>
                  <a:cubicBezTo>
                    <a:pt x="545" y="454"/>
                    <a:pt x="545" y="453"/>
                    <a:pt x="545" y="453"/>
                  </a:cubicBezTo>
                  <a:cubicBezTo>
                    <a:pt x="546" y="454"/>
                    <a:pt x="546" y="455"/>
                    <a:pt x="547" y="456"/>
                  </a:cubicBezTo>
                  <a:cubicBezTo>
                    <a:pt x="544" y="457"/>
                    <a:pt x="541" y="459"/>
                    <a:pt x="538" y="460"/>
                  </a:cubicBezTo>
                  <a:cubicBezTo>
                    <a:pt x="534" y="462"/>
                    <a:pt x="531" y="463"/>
                    <a:pt x="528" y="465"/>
                  </a:cubicBezTo>
                  <a:cubicBezTo>
                    <a:pt x="528" y="466"/>
                    <a:pt x="528" y="467"/>
                    <a:pt x="528" y="466"/>
                  </a:cubicBezTo>
                  <a:close/>
                  <a:moveTo>
                    <a:pt x="527" y="554"/>
                  </a:moveTo>
                  <a:cubicBezTo>
                    <a:pt x="521" y="565"/>
                    <a:pt x="511" y="574"/>
                    <a:pt x="508" y="586"/>
                  </a:cubicBezTo>
                  <a:cubicBezTo>
                    <a:pt x="508" y="587"/>
                    <a:pt x="508" y="587"/>
                    <a:pt x="509" y="587"/>
                  </a:cubicBezTo>
                  <a:cubicBezTo>
                    <a:pt x="508" y="587"/>
                    <a:pt x="508" y="587"/>
                    <a:pt x="508" y="587"/>
                  </a:cubicBezTo>
                  <a:cubicBezTo>
                    <a:pt x="503" y="592"/>
                    <a:pt x="500" y="599"/>
                    <a:pt x="496" y="605"/>
                  </a:cubicBezTo>
                  <a:cubicBezTo>
                    <a:pt x="494" y="608"/>
                    <a:pt x="490" y="612"/>
                    <a:pt x="487" y="615"/>
                  </a:cubicBezTo>
                  <a:cubicBezTo>
                    <a:pt x="487" y="615"/>
                    <a:pt x="487" y="615"/>
                    <a:pt x="487" y="614"/>
                  </a:cubicBezTo>
                  <a:cubicBezTo>
                    <a:pt x="488" y="614"/>
                    <a:pt x="488" y="614"/>
                    <a:pt x="489" y="613"/>
                  </a:cubicBezTo>
                  <a:cubicBezTo>
                    <a:pt x="490" y="607"/>
                    <a:pt x="492" y="600"/>
                    <a:pt x="495" y="595"/>
                  </a:cubicBezTo>
                  <a:cubicBezTo>
                    <a:pt x="498" y="588"/>
                    <a:pt x="503" y="584"/>
                    <a:pt x="507" y="578"/>
                  </a:cubicBezTo>
                  <a:cubicBezTo>
                    <a:pt x="515" y="569"/>
                    <a:pt x="521" y="558"/>
                    <a:pt x="526" y="547"/>
                  </a:cubicBezTo>
                  <a:cubicBezTo>
                    <a:pt x="532" y="536"/>
                    <a:pt x="537" y="524"/>
                    <a:pt x="544" y="513"/>
                  </a:cubicBezTo>
                  <a:cubicBezTo>
                    <a:pt x="548" y="507"/>
                    <a:pt x="554" y="500"/>
                    <a:pt x="554" y="493"/>
                  </a:cubicBezTo>
                  <a:cubicBezTo>
                    <a:pt x="558" y="491"/>
                    <a:pt x="562" y="489"/>
                    <a:pt x="567" y="487"/>
                  </a:cubicBezTo>
                  <a:cubicBezTo>
                    <a:pt x="567" y="487"/>
                    <a:pt x="567" y="487"/>
                    <a:pt x="567" y="487"/>
                  </a:cubicBezTo>
                  <a:cubicBezTo>
                    <a:pt x="571" y="490"/>
                    <a:pt x="575" y="494"/>
                    <a:pt x="579" y="497"/>
                  </a:cubicBezTo>
                  <a:cubicBezTo>
                    <a:pt x="580" y="497"/>
                    <a:pt x="581" y="498"/>
                    <a:pt x="582" y="499"/>
                  </a:cubicBezTo>
                  <a:cubicBezTo>
                    <a:pt x="582" y="499"/>
                    <a:pt x="582" y="499"/>
                    <a:pt x="582" y="499"/>
                  </a:cubicBezTo>
                  <a:cubicBezTo>
                    <a:pt x="575" y="507"/>
                    <a:pt x="568" y="514"/>
                    <a:pt x="562" y="522"/>
                  </a:cubicBezTo>
                  <a:cubicBezTo>
                    <a:pt x="558" y="527"/>
                    <a:pt x="553" y="532"/>
                    <a:pt x="552" y="538"/>
                  </a:cubicBezTo>
                  <a:cubicBezTo>
                    <a:pt x="546" y="544"/>
                    <a:pt x="540" y="551"/>
                    <a:pt x="534" y="558"/>
                  </a:cubicBezTo>
                  <a:cubicBezTo>
                    <a:pt x="530" y="563"/>
                    <a:pt x="526" y="567"/>
                    <a:pt x="523" y="573"/>
                  </a:cubicBezTo>
                  <a:cubicBezTo>
                    <a:pt x="521" y="578"/>
                    <a:pt x="520" y="581"/>
                    <a:pt x="515" y="583"/>
                  </a:cubicBezTo>
                  <a:cubicBezTo>
                    <a:pt x="513" y="584"/>
                    <a:pt x="511" y="585"/>
                    <a:pt x="509" y="587"/>
                  </a:cubicBezTo>
                  <a:cubicBezTo>
                    <a:pt x="513" y="581"/>
                    <a:pt x="515" y="575"/>
                    <a:pt x="519" y="570"/>
                  </a:cubicBezTo>
                  <a:cubicBezTo>
                    <a:pt x="522" y="565"/>
                    <a:pt x="525" y="560"/>
                    <a:pt x="528" y="555"/>
                  </a:cubicBezTo>
                  <a:cubicBezTo>
                    <a:pt x="528" y="554"/>
                    <a:pt x="528" y="554"/>
                    <a:pt x="527" y="554"/>
                  </a:cubicBezTo>
                  <a:close/>
                  <a:moveTo>
                    <a:pt x="486" y="620"/>
                  </a:moveTo>
                  <a:cubicBezTo>
                    <a:pt x="486" y="620"/>
                    <a:pt x="486" y="620"/>
                    <a:pt x="486" y="620"/>
                  </a:cubicBezTo>
                  <a:cubicBezTo>
                    <a:pt x="481" y="620"/>
                    <a:pt x="477" y="618"/>
                    <a:pt x="472" y="617"/>
                  </a:cubicBezTo>
                  <a:cubicBezTo>
                    <a:pt x="469" y="616"/>
                    <a:pt x="460" y="615"/>
                    <a:pt x="461" y="611"/>
                  </a:cubicBezTo>
                  <a:cubicBezTo>
                    <a:pt x="464" y="600"/>
                    <a:pt x="470" y="589"/>
                    <a:pt x="475" y="578"/>
                  </a:cubicBezTo>
                  <a:cubicBezTo>
                    <a:pt x="482" y="563"/>
                    <a:pt x="488" y="547"/>
                    <a:pt x="493" y="532"/>
                  </a:cubicBezTo>
                  <a:cubicBezTo>
                    <a:pt x="499" y="517"/>
                    <a:pt x="505" y="501"/>
                    <a:pt x="509" y="486"/>
                  </a:cubicBezTo>
                  <a:cubicBezTo>
                    <a:pt x="516" y="489"/>
                    <a:pt x="523" y="491"/>
                    <a:pt x="531" y="493"/>
                  </a:cubicBezTo>
                  <a:cubicBezTo>
                    <a:pt x="530" y="493"/>
                    <a:pt x="530" y="494"/>
                    <a:pt x="530" y="494"/>
                  </a:cubicBezTo>
                  <a:cubicBezTo>
                    <a:pt x="531" y="498"/>
                    <a:pt x="525" y="505"/>
                    <a:pt x="522" y="508"/>
                  </a:cubicBezTo>
                  <a:cubicBezTo>
                    <a:pt x="518" y="513"/>
                    <a:pt x="516" y="520"/>
                    <a:pt x="514" y="526"/>
                  </a:cubicBezTo>
                  <a:cubicBezTo>
                    <a:pt x="511" y="534"/>
                    <a:pt x="508" y="542"/>
                    <a:pt x="505" y="550"/>
                  </a:cubicBezTo>
                  <a:cubicBezTo>
                    <a:pt x="502" y="556"/>
                    <a:pt x="498" y="563"/>
                    <a:pt x="496" y="569"/>
                  </a:cubicBezTo>
                  <a:cubicBezTo>
                    <a:pt x="491" y="580"/>
                    <a:pt x="487" y="591"/>
                    <a:pt x="484" y="602"/>
                  </a:cubicBezTo>
                  <a:cubicBezTo>
                    <a:pt x="482" y="609"/>
                    <a:pt x="481" y="615"/>
                    <a:pt x="486" y="620"/>
                  </a:cubicBezTo>
                  <a:close/>
                  <a:moveTo>
                    <a:pt x="466" y="585"/>
                  </a:moveTo>
                  <a:cubicBezTo>
                    <a:pt x="466" y="579"/>
                    <a:pt x="466" y="573"/>
                    <a:pt x="465" y="568"/>
                  </a:cubicBezTo>
                  <a:cubicBezTo>
                    <a:pt x="464" y="560"/>
                    <a:pt x="462" y="553"/>
                    <a:pt x="462" y="546"/>
                  </a:cubicBezTo>
                  <a:cubicBezTo>
                    <a:pt x="461" y="539"/>
                    <a:pt x="462" y="533"/>
                    <a:pt x="462" y="526"/>
                  </a:cubicBezTo>
                  <a:cubicBezTo>
                    <a:pt x="462" y="513"/>
                    <a:pt x="462" y="499"/>
                    <a:pt x="466" y="486"/>
                  </a:cubicBezTo>
                  <a:cubicBezTo>
                    <a:pt x="468" y="479"/>
                    <a:pt x="471" y="471"/>
                    <a:pt x="471" y="463"/>
                  </a:cubicBezTo>
                  <a:cubicBezTo>
                    <a:pt x="477" y="469"/>
                    <a:pt x="484" y="473"/>
                    <a:pt x="491" y="477"/>
                  </a:cubicBezTo>
                  <a:cubicBezTo>
                    <a:pt x="496" y="480"/>
                    <a:pt x="500" y="482"/>
                    <a:pt x="505" y="484"/>
                  </a:cubicBezTo>
                  <a:cubicBezTo>
                    <a:pt x="503" y="494"/>
                    <a:pt x="499" y="503"/>
                    <a:pt x="496" y="513"/>
                  </a:cubicBezTo>
                  <a:cubicBezTo>
                    <a:pt x="493" y="522"/>
                    <a:pt x="490" y="531"/>
                    <a:pt x="486" y="540"/>
                  </a:cubicBezTo>
                  <a:cubicBezTo>
                    <a:pt x="480" y="557"/>
                    <a:pt x="473" y="573"/>
                    <a:pt x="466" y="590"/>
                  </a:cubicBezTo>
                  <a:cubicBezTo>
                    <a:pt x="466" y="588"/>
                    <a:pt x="466" y="586"/>
                    <a:pt x="466" y="585"/>
                  </a:cubicBezTo>
                  <a:close/>
                  <a:moveTo>
                    <a:pt x="492" y="588"/>
                  </a:moveTo>
                  <a:cubicBezTo>
                    <a:pt x="497" y="576"/>
                    <a:pt x="502" y="564"/>
                    <a:pt x="508" y="552"/>
                  </a:cubicBezTo>
                  <a:cubicBezTo>
                    <a:pt x="511" y="546"/>
                    <a:pt x="513" y="539"/>
                    <a:pt x="515" y="533"/>
                  </a:cubicBezTo>
                  <a:cubicBezTo>
                    <a:pt x="518" y="526"/>
                    <a:pt x="520" y="518"/>
                    <a:pt x="524" y="511"/>
                  </a:cubicBezTo>
                  <a:cubicBezTo>
                    <a:pt x="527" y="507"/>
                    <a:pt x="535" y="499"/>
                    <a:pt x="532" y="493"/>
                  </a:cubicBezTo>
                  <a:cubicBezTo>
                    <a:pt x="533" y="493"/>
                    <a:pt x="533" y="494"/>
                    <a:pt x="534" y="494"/>
                  </a:cubicBezTo>
                  <a:cubicBezTo>
                    <a:pt x="539" y="495"/>
                    <a:pt x="546" y="495"/>
                    <a:pt x="551" y="494"/>
                  </a:cubicBezTo>
                  <a:cubicBezTo>
                    <a:pt x="548" y="503"/>
                    <a:pt x="541" y="510"/>
                    <a:pt x="537" y="519"/>
                  </a:cubicBezTo>
                  <a:cubicBezTo>
                    <a:pt x="531" y="530"/>
                    <a:pt x="525" y="541"/>
                    <a:pt x="519" y="553"/>
                  </a:cubicBezTo>
                  <a:cubicBezTo>
                    <a:pt x="516" y="559"/>
                    <a:pt x="513" y="565"/>
                    <a:pt x="509" y="570"/>
                  </a:cubicBezTo>
                  <a:cubicBezTo>
                    <a:pt x="506" y="575"/>
                    <a:pt x="501" y="579"/>
                    <a:pt x="498" y="583"/>
                  </a:cubicBezTo>
                  <a:cubicBezTo>
                    <a:pt x="492" y="590"/>
                    <a:pt x="489" y="597"/>
                    <a:pt x="487" y="605"/>
                  </a:cubicBezTo>
                  <a:cubicBezTo>
                    <a:pt x="488" y="599"/>
                    <a:pt x="491" y="592"/>
                    <a:pt x="492" y="588"/>
                  </a:cubicBezTo>
                  <a:close/>
                  <a:moveTo>
                    <a:pt x="244" y="441"/>
                  </a:moveTo>
                  <a:cubicBezTo>
                    <a:pt x="246" y="444"/>
                    <a:pt x="249" y="447"/>
                    <a:pt x="252" y="449"/>
                  </a:cubicBezTo>
                  <a:cubicBezTo>
                    <a:pt x="253" y="451"/>
                    <a:pt x="255" y="453"/>
                    <a:pt x="257" y="455"/>
                  </a:cubicBezTo>
                  <a:cubicBezTo>
                    <a:pt x="257" y="455"/>
                    <a:pt x="258" y="456"/>
                    <a:pt x="259" y="456"/>
                  </a:cubicBezTo>
                  <a:cubicBezTo>
                    <a:pt x="260" y="458"/>
                    <a:pt x="263" y="462"/>
                    <a:pt x="263" y="462"/>
                  </a:cubicBezTo>
                  <a:cubicBezTo>
                    <a:pt x="264" y="463"/>
                    <a:pt x="264" y="463"/>
                    <a:pt x="264" y="463"/>
                  </a:cubicBezTo>
                  <a:cubicBezTo>
                    <a:pt x="262" y="468"/>
                    <a:pt x="259" y="473"/>
                    <a:pt x="258" y="479"/>
                  </a:cubicBezTo>
                  <a:cubicBezTo>
                    <a:pt x="256" y="474"/>
                    <a:pt x="253" y="470"/>
                    <a:pt x="248" y="473"/>
                  </a:cubicBezTo>
                  <a:cubicBezTo>
                    <a:pt x="245" y="475"/>
                    <a:pt x="242" y="478"/>
                    <a:pt x="239" y="481"/>
                  </a:cubicBezTo>
                  <a:cubicBezTo>
                    <a:pt x="239" y="480"/>
                    <a:pt x="239" y="479"/>
                    <a:pt x="239" y="478"/>
                  </a:cubicBezTo>
                  <a:cubicBezTo>
                    <a:pt x="239" y="472"/>
                    <a:pt x="238" y="466"/>
                    <a:pt x="240" y="460"/>
                  </a:cubicBezTo>
                  <a:cubicBezTo>
                    <a:pt x="241" y="454"/>
                    <a:pt x="242" y="449"/>
                    <a:pt x="243" y="444"/>
                  </a:cubicBezTo>
                  <a:cubicBezTo>
                    <a:pt x="244" y="443"/>
                    <a:pt x="244" y="442"/>
                    <a:pt x="244" y="441"/>
                  </a:cubicBezTo>
                  <a:close/>
                  <a:moveTo>
                    <a:pt x="262" y="474"/>
                  </a:moveTo>
                  <a:cubicBezTo>
                    <a:pt x="263" y="471"/>
                    <a:pt x="265" y="468"/>
                    <a:pt x="266" y="466"/>
                  </a:cubicBezTo>
                  <a:cubicBezTo>
                    <a:pt x="267" y="468"/>
                    <a:pt x="269" y="470"/>
                    <a:pt x="270" y="472"/>
                  </a:cubicBezTo>
                  <a:cubicBezTo>
                    <a:pt x="277" y="483"/>
                    <a:pt x="282" y="494"/>
                    <a:pt x="287" y="506"/>
                  </a:cubicBezTo>
                  <a:cubicBezTo>
                    <a:pt x="292" y="519"/>
                    <a:pt x="297" y="532"/>
                    <a:pt x="301" y="545"/>
                  </a:cubicBezTo>
                  <a:cubicBezTo>
                    <a:pt x="297" y="539"/>
                    <a:pt x="294" y="533"/>
                    <a:pt x="290" y="527"/>
                  </a:cubicBezTo>
                  <a:cubicBezTo>
                    <a:pt x="282" y="515"/>
                    <a:pt x="272" y="505"/>
                    <a:pt x="265" y="493"/>
                  </a:cubicBezTo>
                  <a:cubicBezTo>
                    <a:pt x="263" y="490"/>
                    <a:pt x="262" y="488"/>
                    <a:pt x="262" y="485"/>
                  </a:cubicBezTo>
                  <a:cubicBezTo>
                    <a:pt x="261" y="482"/>
                    <a:pt x="261" y="477"/>
                    <a:pt x="262" y="474"/>
                  </a:cubicBezTo>
                  <a:close/>
                  <a:moveTo>
                    <a:pt x="319" y="530"/>
                  </a:moveTo>
                  <a:cubicBezTo>
                    <a:pt x="316" y="522"/>
                    <a:pt x="312" y="515"/>
                    <a:pt x="310" y="507"/>
                  </a:cubicBezTo>
                  <a:cubicBezTo>
                    <a:pt x="309" y="501"/>
                    <a:pt x="308" y="493"/>
                    <a:pt x="305" y="487"/>
                  </a:cubicBezTo>
                  <a:cubicBezTo>
                    <a:pt x="315" y="490"/>
                    <a:pt x="325" y="490"/>
                    <a:pt x="336" y="487"/>
                  </a:cubicBezTo>
                  <a:cubicBezTo>
                    <a:pt x="336" y="486"/>
                    <a:pt x="336" y="486"/>
                    <a:pt x="337" y="486"/>
                  </a:cubicBezTo>
                  <a:cubicBezTo>
                    <a:pt x="340" y="505"/>
                    <a:pt x="335" y="524"/>
                    <a:pt x="337" y="543"/>
                  </a:cubicBezTo>
                  <a:cubicBezTo>
                    <a:pt x="337" y="552"/>
                    <a:pt x="338" y="562"/>
                    <a:pt x="340" y="571"/>
                  </a:cubicBezTo>
                  <a:cubicBezTo>
                    <a:pt x="340" y="571"/>
                    <a:pt x="340" y="571"/>
                    <a:pt x="340" y="571"/>
                  </a:cubicBezTo>
                  <a:cubicBezTo>
                    <a:pt x="340" y="571"/>
                    <a:pt x="340" y="570"/>
                    <a:pt x="339" y="570"/>
                  </a:cubicBezTo>
                  <a:cubicBezTo>
                    <a:pt x="329" y="558"/>
                    <a:pt x="325" y="544"/>
                    <a:pt x="319" y="530"/>
                  </a:cubicBezTo>
                  <a:close/>
                  <a:moveTo>
                    <a:pt x="370" y="572"/>
                  </a:moveTo>
                  <a:cubicBezTo>
                    <a:pt x="370" y="571"/>
                    <a:pt x="370" y="571"/>
                    <a:pt x="370" y="571"/>
                  </a:cubicBezTo>
                  <a:cubicBezTo>
                    <a:pt x="374" y="565"/>
                    <a:pt x="375" y="556"/>
                    <a:pt x="376" y="549"/>
                  </a:cubicBezTo>
                  <a:cubicBezTo>
                    <a:pt x="377" y="539"/>
                    <a:pt x="378" y="530"/>
                    <a:pt x="378" y="520"/>
                  </a:cubicBezTo>
                  <a:cubicBezTo>
                    <a:pt x="378" y="510"/>
                    <a:pt x="377" y="501"/>
                    <a:pt x="379" y="491"/>
                  </a:cubicBezTo>
                  <a:cubicBezTo>
                    <a:pt x="381" y="484"/>
                    <a:pt x="381" y="477"/>
                    <a:pt x="382" y="470"/>
                  </a:cubicBezTo>
                  <a:cubicBezTo>
                    <a:pt x="382" y="470"/>
                    <a:pt x="382" y="470"/>
                    <a:pt x="382" y="469"/>
                  </a:cubicBezTo>
                  <a:cubicBezTo>
                    <a:pt x="382" y="469"/>
                    <a:pt x="383" y="468"/>
                    <a:pt x="383" y="467"/>
                  </a:cubicBezTo>
                  <a:cubicBezTo>
                    <a:pt x="383" y="466"/>
                    <a:pt x="384" y="465"/>
                    <a:pt x="384" y="464"/>
                  </a:cubicBezTo>
                  <a:cubicBezTo>
                    <a:pt x="387" y="462"/>
                    <a:pt x="391" y="459"/>
                    <a:pt x="394" y="456"/>
                  </a:cubicBezTo>
                  <a:cubicBezTo>
                    <a:pt x="403" y="449"/>
                    <a:pt x="410" y="441"/>
                    <a:pt x="417" y="431"/>
                  </a:cubicBezTo>
                  <a:cubicBezTo>
                    <a:pt x="420" y="426"/>
                    <a:pt x="423" y="421"/>
                    <a:pt x="426" y="416"/>
                  </a:cubicBezTo>
                  <a:cubicBezTo>
                    <a:pt x="428" y="413"/>
                    <a:pt x="429" y="409"/>
                    <a:pt x="431" y="407"/>
                  </a:cubicBezTo>
                  <a:cubicBezTo>
                    <a:pt x="432" y="408"/>
                    <a:pt x="432" y="408"/>
                    <a:pt x="433" y="409"/>
                  </a:cubicBezTo>
                  <a:cubicBezTo>
                    <a:pt x="433" y="409"/>
                    <a:pt x="433" y="409"/>
                    <a:pt x="433" y="410"/>
                  </a:cubicBezTo>
                  <a:cubicBezTo>
                    <a:pt x="438" y="415"/>
                    <a:pt x="439" y="423"/>
                    <a:pt x="443" y="429"/>
                  </a:cubicBezTo>
                  <a:cubicBezTo>
                    <a:pt x="444" y="430"/>
                    <a:pt x="445" y="432"/>
                    <a:pt x="446" y="433"/>
                  </a:cubicBezTo>
                  <a:cubicBezTo>
                    <a:pt x="443" y="440"/>
                    <a:pt x="440" y="448"/>
                    <a:pt x="439" y="455"/>
                  </a:cubicBezTo>
                  <a:cubicBezTo>
                    <a:pt x="438" y="464"/>
                    <a:pt x="440" y="472"/>
                    <a:pt x="438" y="481"/>
                  </a:cubicBezTo>
                  <a:cubicBezTo>
                    <a:pt x="436" y="489"/>
                    <a:pt x="434" y="498"/>
                    <a:pt x="434" y="507"/>
                  </a:cubicBezTo>
                  <a:cubicBezTo>
                    <a:pt x="434" y="516"/>
                    <a:pt x="435" y="525"/>
                    <a:pt x="436" y="534"/>
                  </a:cubicBezTo>
                  <a:cubicBezTo>
                    <a:pt x="437" y="543"/>
                    <a:pt x="437" y="552"/>
                    <a:pt x="437" y="562"/>
                  </a:cubicBezTo>
                  <a:cubicBezTo>
                    <a:pt x="437" y="570"/>
                    <a:pt x="438" y="579"/>
                    <a:pt x="438" y="587"/>
                  </a:cubicBezTo>
                  <a:cubicBezTo>
                    <a:pt x="439" y="593"/>
                    <a:pt x="440" y="599"/>
                    <a:pt x="443" y="604"/>
                  </a:cubicBezTo>
                  <a:cubicBezTo>
                    <a:pt x="442" y="604"/>
                    <a:pt x="442" y="604"/>
                    <a:pt x="442" y="604"/>
                  </a:cubicBezTo>
                  <a:cubicBezTo>
                    <a:pt x="442" y="604"/>
                    <a:pt x="441" y="604"/>
                    <a:pt x="441" y="604"/>
                  </a:cubicBezTo>
                  <a:cubicBezTo>
                    <a:pt x="441" y="604"/>
                    <a:pt x="441" y="604"/>
                    <a:pt x="441" y="604"/>
                  </a:cubicBezTo>
                  <a:cubicBezTo>
                    <a:pt x="442" y="604"/>
                    <a:pt x="441" y="604"/>
                    <a:pt x="442" y="605"/>
                  </a:cubicBezTo>
                  <a:cubicBezTo>
                    <a:pt x="442" y="605"/>
                    <a:pt x="442" y="606"/>
                    <a:pt x="442" y="606"/>
                  </a:cubicBezTo>
                  <a:cubicBezTo>
                    <a:pt x="442" y="606"/>
                    <a:pt x="442" y="607"/>
                    <a:pt x="442" y="607"/>
                  </a:cubicBezTo>
                  <a:cubicBezTo>
                    <a:pt x="442" y="608"/>
                    <a:pt x="442" y="608"/>
                    <a:pt x="442" y="608"/>
                  </a:cubicBezTo>
                  <a:cubicBezTo>
                    <a:pt x="441" y="607"/>
                    <a:pt x="441" y="607"/>
                    <a:pt x="440" y="608"/>
                  </a:cubicBezTo>
                  <a:cubicBezTo>
                    <a:pt x="439" y="609"/>
                    <a:pt x="439" y="613"/>
                    <a:pt x="440" y="615"/>
                  </a:cubicBezTo>
                  <a:cubicBezTo>
                    <a:pt x="441" y="617"/>
                    <a:pt x="442" y="618"/>
                    <a:pt x="444" y="619"/>
                  </a:cubicBezTo>
                  <a:cubicBezTo>
                    <a:pt x="443" y="622"/>
                    <a:pt x="444" y="625"/>
                    <a:pt x="444" y="628"/>
                  </a:cubicBezTo>
                  <a:cubicBezTo>
                    <a:pt x="445" y="634"/>
                    <a:pt x="445" y="640"/>
                    <a:pt x="444" y="646"/>
                  </a:cubicBezTo>
                  <a:cubicBezTo>
                    <a:pt x="443" y="658"/>
                    <a:pt x="439" y="670"/>
                    <a:pt x="435" y="682"/>
                  </a:cubicBezTo>
                  <a:cubicBezTo>
                    <a:pt x="433" y="688"/>
                    <a:pt x="431" y="694"/>
                    <a:pt x="428" y="700"/>
                  </a:cubicBezTo>
                  <a:cubicBezTo>
                    <a:pt x="428" y="694"/>
                    <a:pt x="422" y="688"/>
                    <a:pt x="419" y="684"/>
                  </a:cubicBezTo>
                  <a:cubicBezTo>
                    <a:pt x="412" y="672"/>
                    <a:pt x="406" y="659"/>
                    <a:pt x="400" y="647"/>
                  </a:cubicBezTo>
                  <a:cubicBezTo>
                    <a:pt x="394" y="633"/>
                    <a:pt x="390" y="620"/>
                    <a:pt x="382" y="607"/>
                  </a:cubicBezTo>
                  <a:cubicBezTo>
                    <a:pt x="381" y="604"/>
                    <a:pt x="378" y="602"/>
                    <a:pt x="377" y="598"/>
                  </a:cubicBezTo>
                  <a:cubicBezTo>
                    <a:pt x="376" y="596"/>
                    <a:pt x="376" y="593"/>
                    <a:pt x="375" y="590"/>
                  </a:cubicBezTo>
                  <a:cubicBezTo>
                    <a:pt x="374" y="586"/>
                    <a:pt x="373" y="583"/>
                    <a:pt x="369" y="581"/>
                  </a:cubicBezTo>
                  <a:cubicBezTo>
                    <a:pt x="370" y="578"/>
                    <a:pt x="370" y="575"/>
                    <a:pt x="370" y="572"/>
                  </a:cubicBezTo>
                  <a:close/>
                  <a:moveTo>
                    <a:pt x="444" y="615"/>
                  </a:moveTo>
                  <a:cubicBezTo>
                    <a:pt x="444" y="615"/>
                    <a:pt x="444" y="614"/>
                    <a:pt x="443" y="614"/>
                  </a:cubicBezTo>
                  <a:cubicBezTo>
                    <a:pt x="443" y="613"/>
                    <a:pt x="443" y="612"/>
                    <a:pt x="443" y="611"/>
                  </a:cubicBezTo>
                  <a:cubicBezTo>
                    <a:pt x="443" y="611"/>
                    <a:pt x="444" y="611"/>
                    <a:pt x="444" y="611"/>
                  </a:cubicBezTo>
                  <a:cubicBezTo>
                    <a:pt x="445" y="612"/>
                    <a:pt x="445" y="613"/>
                    <a:pt x="446" y="614"/>
                  </a:cubicBezTo>
                  <a:cubicBezTo>
                    <a:pt x="446" y="614"/>
                    <a:pt x="446" y="614"/>
                    <a:pt x="446" y="614"/>
                  </a:cubicBezTo>
                  <a:cubicBezTo>
                    <a:pt x="445" y="614"/>
                    <a:pt x="445" y="614"/>
                    <a:pt x="445" y="615"/>
                  </a:cubicBezTo>
                  <a:cubicBezTo>
                    <a:pt x="445" y="615"/>
                    <a:pt x="444" y="615"/>
                    <a:pt x="444" y="615"/>
                  </a:cubicBezTo>
                  <a:close/>
                  <a:moveTo>
                    <a:pt x="443" y="595"/>
                  </a:moveTo>
                  <a:cubicBezTo>
                    <a:pt x="442" y="589"/>
                    <a:pt x="442" y="583"/>
                    <a:pt x="441" y="577"/>
                  </a:cubicBezTo>
                  <a:cubicBezTo>
                    <a:pt x="439" y="560"/>
                    <a:pt x="441" y="543"/>
                    <a:pt x="439" y="526"/>
                  </a:cubicBezTo>
                  <a:cubicBezTo>
                    <a:pt x="438" y="517"/>
                    <a:pt x="437" y="508"/>
                    <a:pt x="438" y="500"/>
                  </a:cubicBezTo>
                  <a:cubicBezTo>
                    <a:pt x="439" y="492"/>
                    <a:pt x="442" y="484"/>
                    <a:pt x="443" y="476"/>
                  </a:cubicBezTo>
                  <a:cubicBezTo>
                    <a:pt x="443" y="468"/>
                    <a:pt x="441" y="461"/>
                    <a:pt x="443" y="454"/>
                  </a:cubicBezTo>
                  <a:cubicBezTo>
                    <a:pt x="444" y="448"/>
                    <a:pt x="446" y="442"/>
                    <a:pt x="448" y="436"/>
                  </a:cubicBezTo>
                  <a:cubicBezTo>
                    <a:pt x="451" y="440"/>
                    <a:pt x="454" y="444"/>
                    <a:pt x="457" y="448"/>
                  </a:cubicBezTo>
                  <a:cubicBezTo>
                    <a:pt x="460" y="453"/>
                    <a:pt x="463" y="457"/>
                    <a:pt x="467" y="460"/>
                  </a:cubicBezTo>
                  <a:cubicBezTo>
                    <a:pt x="468" y="471"/>
                    <a:pt x="463" y="482"/>
                    <a:pt x="461" y="492"/>
                  </a:cubicBezTo>
                  <a:cubicBezTo>
                    <a:pt x="459" y="503"/>
                    <a:pt x="459" y="515"/>
                    <a:pt x="459" y="526"/>
                  </a:cubicBezTo>
                  <a:cubicBezTo>
                    <a:pt x="458" y="539"/>
                    <a:pt x="459" y="551"/>
                    <a:pt x="461" y="564"/>
                  </a:cubicBezTo>
                  <a:cubicBezTo>
                    <a:pt x="463" y="571"/>
                    <a:pt x="463" y="578"/>
                    <a:pt x="463" y="585"/>
                  </a:cubicBezTo>
                  <a:cubicBezTo>
                    <a:pt x="463" y="586"/>
                    <a:pt x="463" y="593"/>
                    <a:pt x="463" y="596"/>
                  </a:cubicBezTo>
                  <a:cubicBezTo>
                    <a:pt x="461" y="599"/>
                    <a:pt x="459" y="603"/>
                    <a:pt x="458" y="607"/>
                  </a:cubicBezTo>
                  <a:cubicBezTo>
                    <a:pt x="456" y="607"/>
                    <a:pt x="455" y="608"/>
                    <a:pt x="454" y="608"/>
                  </a:cubicBezTo>
                  <a:cubicBezTo>
                    <a:pt x="452" y="608"/>
                    <a:pt x="451" y="607"/>
                    <a:pt x="449" y="607"/>
                  </a:cubicBezTo>
                  <a:cubicBezTo>
                    <a:pt x="449" y="606"/>
                    <a:pt x="448" y="606"/>
                    <a:pt x="448" y="606"/>
                  </a:cubicBezTo>
                  <a:cubicBezTo>
                    <a:pt x="445" y="603"/>
                    <a:pt x="444" y="599"/>
                    <a:pt x="443" y="595"/>
                  </a:cubicBezTo>
                  <a:close/>
                  <a:moveTo>
                    <a:pt x="908" y="527"/>
                  </a:moveTo>
                  <a:cubicBezTo>
                    <a:pt x="916" y="520"/>
                    <a:pt x="922" y="512"/>
                    <a:pt x="928" y="505"/>
                  </a:cubicBezTo>
                  <a:cubicBezTo>
                    <a:pt x="940" y="490"/>
                    <a:pt x="950" y="475"/>
                    <a:pt x="959" y="459"/>
                  </a:cubicBezTo>
                  <a:cubicBezTo>
                    <a:pt x="967" y="443"/>
                    <a:pt x="976" y="427"/>
                    <a:pt x="981" y="410"/>
                  </a:cubicBezTo>
                  <a:cubicBezTo>
                    <a:pt x="985" y="398"/>
                    <a:pt x="986" y="385"/>
                    <a:pt x="988" y="372"/>
                  </a:cubicBezTo>
                  <a:cubicBezTo>
                    <a:pt x="988" y="388"/>
                    <a:pt x="985" y="403"/>
                    <a:pt x="980" y="418"/>
                  </a:cubicBezTo>
                  <a:cubicBezTo>
                    <a:pt x="974" y="435"/>
                    <a:pt x="971" y="452"/>
                    <a:pt x="962" y="467"/>
                  </a:cubicBezTo>
                  <a:cubicBezTo>
                    <a:pt x="957" y="475"/>
                    <a:pt x="952" y="482"/>
                    <a:pt x="947" y="490"/>
                  </a:cubicBezTo>
                  <a:cubicBezTo>
                    <a:pt x="943" y="497"/>
                    <a:pt x="939" y="504"/>
                    <a:pt x="934" y="510"/>
                  </a:cubicBezTo>
                  <a:cubicBezTo>
                    <a:pt x="927" y="521"/>
                    <a:pt x="917" y="531"/>
                    <a:pt x="909" y="541"/>
                  </a:cubicBezTo>
                  <a:cubicBezTo>
                    <a:pt x="907" y="542"/>
                    <a:pt x="906" y="544"/>
                    <a:pt x="905" y="546"/>
                  </a:cubicBezTo>
                  <a:cubicBezTo>
                    <a:pt x="904" y="547"/>
                    <a:pt x="904" y="548"/>
                    <a:pt x="903" y="549"/>
                  </a:cubicBezTo>
                  <a:cubicBezTo>
                    <a:pt x="902" y="549"/>
                    <a:pt x="902" y="549"/>
                    <a:pt x="902" y="549"/>
                  </a:cubicBezTo>
                  <a:cubicBezTo>
                    <a:pt x="901" y="549"/>
                    <a:pt x="901" y="550"/>
                    <a:pt x="901" y="550"/>
                  </a:cubicBezTo>
                  <a:cubicBezTo>
                    <a:pt x="898" y="550"/>
                    <a:pt x="896" y="550"/>
                    <a:pt x="893" y="551"/>
                  </a:cubicBezTo>
                  <a:cubicBezTo>
                    <a:pt x="892" y="551"/>
                    <a:pt x="890" y="551"/>
                    <a:pt x="888" y="551"/>
                  </a:cubicBezTo>
                  <a:cubicBezTo>
                    <a:pt x="889" y="550"/>
                    <a:pt x="889" y="548"/>
                    <a:pt x="890" y="546"/>
                  </a:cubicBezTo>
                  <a:cubicBezTo>
                    <a:pt x="893" y="538"/>
                    <a:pt x="902" y="533"/>
                    <a:pt x="908" y="527"/>
                  </a:cubicBezTo>
                  <a:close/>
                  <a:moveTo>
                    <a:pt x="988" y="406"/>
                  </a:moveTo>
                  <a:cubicBezTo>
                    <a:pt x="988" y="406"/>
                    <a:pt x="988" y="406"/>
                    <a:pt x="988" y="406"/>
                  </a:cubicBezTo>
                  <a:cubicBezTo>
                    <a:pt x="988" y="406"/>
                    <a:pt x="988" y="406"/>
                    <a:pt x="989" y="406"/>
                  </a:cubicBezTo>
                  <a:cubicBezTo>
                    <a:pt x="988" y="407"/>
                    <a:pt x="987" y="408"/>
                    <a:pt x="987" y="409"/>
                  </a:cubicBezTo>
                  <a:cubicBezTo>
                    <a:pt x="987" y="408"/>
                    <a:pt x="987" y="407"/>
                    <a:pt x="987" y="407"/>
                  </a:cubicBezTo>
                  <a:cubicBezTo>
                    <a:pt x="988" y="406"/>
                    <a:pt x="988" y="406"/>
                    <a:pt x="988" y="406"/>
                  </a:cubicBezTo>
                  <a:close/>
                  <a:moveTo>
                    <a:pt x="949" y="508"/>
                  </a:moveTo>
                  <a:cubicBezTo>
                    <a:pt x="952" y="506"/>
                    <a:pt x="954" y="504"/>
                    <a:pt x="956" y="502"/>
                  </a:cubicBezTo>
                  <a:cubicBezTo>
                    <a:pt x="954" y="505"/>
                    <a:pt x="952" y="506"/>
                    <a:pt x="949" y="508"/>
                  </a:cubicBezTo>
                  <a:close/>
                  <a:moveTo>
                    <a:pt x="986" y="292"/>
                  </a:moveTo>
                  <a:cubicBezTo>
                    <a:pt x="990" y="292"/>
                    <a:pt x="993" y="291"/>
                    <a:pt x="997" y="291"/>
                  </a:cubicBezTo>
                  <a:cubicBezTo>
                    <a:pt x="1007" y="292"/>
                    <a:pt x="1018" y="293"/>
                    <a:pt x="1026" y="299"/>
                  </a:cubicBezTo>
                  <a:cubicBezTo>
                    <a:pt x="1041" y="309"/>
                    <a:pt x="1048" y="326"/>
                    <a:pt x="1046" y="344"/>
                  </a:cubicBezTo>
                  <a:cubicBezTo>
                    <a:pt x="1044" y="355"/>
                    <a:pt x="1040" y="365"/>
                    <a:pt x="1033" y="373"/>
                  </a:cubicBezTo>
                  <a:cubicBezTo>
                    <a:pt x="1027" y="379"/>
                    <a:pt x="1020" y="384"/>
                    <a:pt x="1013" y="390"/>
                  </a:cubicBezTo>
                  <a:cubicBezTo>
                    <a:pt x="1012" y="390"/>
                    <a:pt x="1012" y="391"/>
                    <a:pt x="1012" y="391"/>
                  </a:cubicBezTo>
                  <a:cubicBezTo>
                    <a:pt x="1016" y="387"/>
                    <a:pt x="1019" y="383"/>
                    <a:pt x="1023" y="379"/>
                  </a:cubicBezTo>
                  <a:cubicBezTo>
                    <a:pt x="1023" y="378"/>
                    <a:pt x="1023" y="377"/>
                    <a:pt x="1022" y="378"/>
                  </a:cubicBezTo>
                  <a:cubicBezTo>
                    <a:pt x="1016" y="382"/>
                    <a:pt x="1013" y="387"/>
                    <a:pt x="1008" y="392"/>
                  </a:cubicBezTo>
                  <a:cubicBezTo>
                    <a:pt x="1004" y="397"/>
                    <a:pt x="998" y="401"/>
                    <a:pt x="994" y="407"/>
                  </a:cubicBezTo>
                  <a:cubicBezTo>
                    <a:pt x="990" y="411"/>
                    <a:pt x="985" y="418"/>
                    <a:pt x="983" y="424"/>
                  </a:cubicBezTo>
                  <a:cubicBezTo>
                    <a:pt x="985" y="416"/>
                    <a:pt x="989" y="410"/>
                    <a:pt x="994" y="403"/>
                  </a:cubicBezTo>
                  <a:cubicBezTo>
                    <a:pt x="998" y="397"/>
                    <a:pt x="1002" y="393"/>
                    <a:pt x="1007" y="388"/>
                  </a:cubicBezTo>
                  <a:cubicBezTo>
                    <a:pt x="1010" y="385"/>
                    <a:pt x="1014" y="382"/>
                    <a:pt x="1016" y="377"/>
                  </a:cubicBezTo>
                  <a:cubicBezTo>
                    <a:pt x="1016" y="377"/>
                    <a:pt x="1016" y="377"/>
                    <a:pt x="1015" y="377"/>
                  </a:cubicBezTo>
                  <a:cubicBezTo>
                    <a:pt x="1007" y="385"/>
                    <a:pt x="999" y="391"/>
                    <a:pt x="992" y="400"/>
                  </a:cubicBezTo>
                  <a:cubicBezTo>
                    <a:pt x="994" y="396"/>
                    <a:pt x="996" y="393"/>
                    <a:pt x="999" y="389"/>
                  </a:cubicBezTo>
                  <a:cubicBezTo>
                    <a:pt x="1003" y="386"/>
                    <a:pt x="1006" y="382"/>
                    <a:pt x="1010" y="378"/>
                  </a:cubicBezTo>
                  <a:cubicBezTo>
                    <a:pt x="1011" y="378"/>
                    <a:pt x="1010" y="377"/>
                    <a:pt x="1009" y="377"/>
                  </a:cubicBezTo>
                  <a:cubicBezTo>
                    <a:pt x="1005" y="381"/>
                    <a:pt x="1000" y="385"/>
                    <a:pt x="995" y="390"/>
                  </a:cubicBezTo>
                  <a:cubicBezTo>
                    <a:pt x="999" y="385"/>
                    <a:pt x="1002" y="381"/>
                    <a:pt x="1005" y="376"/>
                  </a:cubicBezTo>
                  <a:cubicBezTo>
                    <a:pt x="1009" y="372"/>
                    <a:pt x="1013" y="368"/>
                    <a:pt x="1017" y="364"/>
                  </a:cubicBezTo>
                  <a:cubicBezTo>
                    <a:pt x="1022" y="359"/>
                    <a:pt x="1030" y="350"/>
                    <a:pt x="1027" y="342"/>
                  </a:cubicBezTo>
                  <a:cubicBezTo>
                    <a:pt x="1027" y="342"/>
                    <a:pt x="1027" y="342"/>
                    <a:pt x="1027" y="342"/>
                  </a:cubicBezTo>
                  <a:cubicBezTo>
                    <a:pt x="1020" y="363"/>
                    <a:pt x="998" y="373"/>
                    <a:pt x="990" y="393"/>
                  </a:cubicBezTo>
                  <a:cubicBezTo>
                    <a:pt x="991" y="388"/>
                    <a:pt x="992" y="383"/>
                    <a:pt x="992" y="378"/>
                  </a:cubicBezTo>
                  <a:cubicBezTo>
                    <a:pt x="993" y="373"/>
                    <a:pt x="997" y="368"/>
                    <a:pt x="1000" y="365"/>
                  </a:cubicBezTo>
                  <a:cubicBezTo>
                    <a:pt x="1005" y="359"/>
                    <a:pt x="1012" y="354"/>
                    <a:pt x="1017" y="348"/>
                  </a:cubicBezTo>
                  <a:cubicBezTo>
                    <a:pt x="1017" y="348"/>
                    <a:pt x="1017" y="347"/>
                    <a:pt x="1017" y="347"/>
                  </a:cubicBezTo>
                  <a:cubicBezTo>
                    <a:pt x="1009" y="353"/>
                    <a:pt x="1003" y="360"/>
                    <a:pt x="997" y="367"/>
                  </a:cubicBezTo>
                  <a:cubicBezTo>
                    <a:pt x="996" y="369"/>
                    <a:pt x="994" y="371"/>
                    <a:pt x="992" y="374"/>
                  </a:cubicBezTo>
                  <a:cubicBezTo>
                    <a:pt x="992" y="372"/>
                    <a:pt x="992" y="371"/>
                    <a:pt x="992" y="369"/>
                  </a:cubicBezTo>
                  <a:cubicBezTo>
                    <a:pt x="994" y="366"/>
                    <a:pt x="995" y="363"/>
                    <a:pt x="996" y="359"/>
                  </a:cubicBezTo>
                  <a:cubicBezTo>
                    <a:pt x="998" y="356"/>
                    <a:pt x="1000" y="353"/>
                    <a:pt x="1002" y="349"/>
                  </a:cubicBezTo>
                  <a:cubicBezTo>
                    <a:pt x="1009" y="341"/>
                    <a:pt x="1017" y="334"/>
                    <a:pt x="1027" y="330"/>
                  </a:cubicBezTo>
                  <a:cubicBezTo>
                    <a:pt x="1027" y="330"/>
                    <a:pt x="1027" y="330"/>
                    <a:pt x="1026" y="330"/>
                  </a:cubicBezTo>
                  <a:cubicBezTo>
                    <a:pt x="1020" y="331"/>
                    <a:pt x="1015" y="335"/>
                    <a:pt x="1011" y="339"/>
                  </a:cubicBezTo>
                  <a:cubicBezTo>
                    <a:pt x="1007" y="342"/>
                    <a:pt x="1003" y="346"/>
                    <a:pt x="1000" y="350"/>
                  </a:cubicBezTo>
                  <a:cubicBezTo>
                    <a:pt x="999" y="352"/>
                    <a:pt x="995" y="357"/>
                    <a:pt x="992" y="362"/>
                  </a:cubicBezTo>
                  <a:cubicBezTo>
                    <a:pt x="992" y="361"/>
                    <a:pt x="992" y="360"/>
                    <a:pt x="992" y="359"/>
                  </a:cubicBezTo>
                  <a:cubicBezTo>
                    <a:pt x="992" y="359"/>
                    <a:pt x="992" y="359"/>
                    <a:pt x="992" y="359"/>
                  </a:cubicBezTo>
                  <a:cubicBezTo>
                    <a:pt x="993" y="356"/>
                    <a:pt x="993" y="354"/>
                    <a:pt x="994" y="351"/>
                  </a:cubicBezTo>
                  <a:cubicBezTo>
                    <a:pt x="996" y="349"/>
                    <a:pt x="997" y="346"/>
                    <a:pt x="998" y="344"/>
                  </a:cubicBezTo>
                  <a:cubicBezTo>
                    <a:pt x="999" y="343"/>
                    <a:pt x="997" y="342"/>
                    <a:pt x="997" y="343"/>
                  </a:cubicBezTo>
                  <a:cubicBezTo>
                    <a:pt x="995" y="346"/>
                    <a:pt x="993" y="349"/>
                    <a:pt x="992" y="352"/>
                  </a:cubicBezTo>
                  <a:cubicBezTo>
                    <a:pt x="992" y="352"/>
                    <a:pt x="992" y="353"/>
                    <a:pt x="991" y="353"/>
                  </a:cubicBezTo>
                  <a:cubicBezTo>
                    <a:pt x="991" y="352"/>
                    <a:pt x="991" y="351"/>
                    <a:pt x="991" y="350"/>
                  </a:cubicBezTo>
                  <a:cubicBezTo>
                    <a:pt x="991" y="346"/>
                    <a:pt x="990" y="342"/>
                    <a:pt x="990" y="338"/>
                  </a:cubicBezTo>
                  <a:cubicBezTo>
                    <a:pt x="990" y="336"/>
                    <a:pt x="991" y="333"/>
                    <a:pt x="992" y="331"/>
                  </a:cubicBezTo>
                  <a:cubicBezTo>
                    <a:pt x="993" y="328"/>
                    <a:pt x="995" y="326"/>
                    <a:pt x="996" y="324"/>
                  </a:cubicBezTo>
                  <a:cubicBezTo>
                    <a:pt x="997" y="323"/>
                    <a:pt x="996" y="322"/>
                    <a:pt x="995" y="323"/>
                  </a:cubicBezTo>
                  <a:cubicBezTo>
                    <a:pt x="993" y="326"/>
                    <a:pt x="990" y="330"/>
                    <a:pt x="989" y="334"/>
                  </a:cubicBezTo>
                  <a:cubicBezTo>
                    <a:pt x="987" y="325"/>
                    <a:pt x="985" y="316"/>
                    <a:pt x="982" y="308"/>
                  </a:cubicBezTo>
                  <a:cubicBezTo>
                    <a:pt x="980" y="303"/>
                    <a:pt x="979" y="298"/>
                    <a:pt x="977" y="294"/>
                  </a:cubicBezTo>
                  <a:cubicBezTo>
                    <a:pt x="979" y="293"/>
                    <a:pt x="984" y="292"/>
                    <a:pt x="986" y="292"/>
                  </a:cubicBezTo>
                  <a:close/>
                  <a:moveTo>
                    <a:pt x="992" y="256"/>
                  </a:moveTo>
                  <a:cubicBezTo>
                    <a:pt x="992" y="256"/>
                    <a:pt x="992" y="256"/>
                    <a:pt x="992" y="256"/>
                  </a:cubicBezTo>
                  <a:cubicBezTo>
                    <a:pt x="995" y="257"/>
                    <a:pt x="998" y="256"/>
                    <a:pt x="1000" y="255"/>
                  </a:cubicBezTo>
                  <a:cubicBezTo>
                    <a:pt x="1003" y="263"/>
                    <a:pt x="996" y="271"/>
                    <a:pt x="992" y="276"/>
                  </a:cubicBezTo>
                  <a:cubicBezTo>
                    <a:pt x="987" y="281"/>
                    <a:pt x="980" y="285"/>
                    <a:pt x="975" y="290"/>
                  </a:cubicBezTo>
                  <a:cubicBezTo>
                    <a:pt x="973" y="285"/>
                    <a:pt x="971" y="280"/>
                    <a:pt x="968" y="276"/>
                  </a:cubicBezTo>
                  <a:cubicBezTo>
                    <a:pt x="972" y="275"/>
                    <a:pt x="977" y="271"/>
                    <a:pt x="980" y="269"/>
                  </a:cubicBezTo>
                  <a:cubicBezTo>
                    <a:pt x="985" y="266"/>
                    <a:pt x="989" y="261"/>
                    <a:pt x="992" y="256"/>
                  </a:cubicBezTo>
                  <a:close/>
                  <a:moveTo>
                    <a:pt x="880" y="242"/>
                  </a:moveTo>
                  <a:cubicBezTo>
                    <a:pt x="885" y="240"/>
                    <a:pt x="891" y="239"/>
                    <a:pt x="896" y="239"/>
                  </a:cubicBezTo>
                  <a:cubicBezTo>
                    <a:pt x="908" y="237"/>
                    <a:pt x="920" y="234"/>
                    <a:pt x="932" y="231"/>
                  </a:cubicBezTo>
                  <a:cubicBezTo>
                    <a:pt x="939" y="230"/>
                    <a:pt x="946" y="229"/>
                    <a:pt x="953" y="228"/>
                  </a:cubicBezTo>
                  <a:cubicBezTo>
                    <a:pt x="957" y="228"/>
                    <a:pt x="965" y="226"/>
                    <a:pt x="969" y="229"/>
                  </a:cubicBezTo>
                  <a:cubicBezTo>
                    <a:pt x="973" y="231"/>
                    <a:pt x="975" y="235"/>
                    <a:pt x="980" y="236"/>
                  </a:cubicBezTo>
                  <a:cubicBezTo>
                    <a:pt x="988" y="237"/>
                    <a:pt x="992" y="241"/>
                    <a:pt x="991" y="249"/>
                  </a:cubicBezTo>
                  <a:cubicBezTo>
                    <a:pt x="991" y="250"/>
                    <a:pt x="991" y="250"/>
                    <a:pt x="991" y="250"/>
                  </a:cubicBezTo>
                  <a:cubicBezTo>
                    <a:pt x="988" y="257"/>
                    <a:pt x="984" y="263"/>
                    <a:pt x="977" y="267"/>
                  </a:cubicBezTo>
                  <a:cubicBezTo>
                    <a:pt x="974" y="269"/>
                    <a:pt x="969" y="270"/>
                    <a:pt x="966" y="273"/>
                  </a:cubicBezTo>
                  <a:cubicBezTo>
                    <a:pt x="965" y="271"/>
                    <a:pt x="964" y="270"/>
                    <a:pt x="963" y="268"/>
                  </a:cubicBezTo>
                  <a:cubicBezTo>
                    <a:pt x="954" y="257"/>
                    <a:pt x="943" y="250"/>
                    <a:pt x="929" y="249"/>
                  </a:cubicBezTo>
                  <a:cubicBezTo>
                    <a:pt x="915" y="248"/>
                    <a:pt x="902" y="250"/>
                    <a:pt x="891" y="258"/>
                  </a:cubicBezTo>
                  <a:cubicBezTo>
                    <a:pt x="888" y="260"/>
                    <a:pt x="885" y="263"/>
                    <a:pt x="882" y="264"/>
                  </a:cubicBezTo>
                  <a:cubicBezTo>
                    <a:pt x="879" y="266"/>
                    <a:pt x="877" y="267"/>
                    <a:pt x="874" y="268"/>
                  </a:cubicBezTo>
                  <a:cubicBezTo>
                    <a:pt x="871" y="269"/>
                    <a:pt x="869" y="271"/>
                    <a:pt x="867" y="273"/>
                  </a:cubicBezTo>
                  <a:cubicBezTo>
                    <a:pt x="867" y="272"/>
                    <a:pt x="867" y="272"/>
                    <a:pt x="866" y="272"/>
                  </a:cubicBezTo>
                  <a:cubicBezTo>
                    <a:pt x="866" y="272"/>
                    <a:pt x="865" y="272"/>
                    <a:pt x="864" y="272"/>
                  </a:cubicBezTo>
                  <a:cubicBezTo>
                    <a:pt x="864" y="272"/>
                    <a:pt x="863" y="272"/>
                    <a:pt x="863" y="272"/>
                  </a:cubicBezTo>
                  <a:cubicBezTo>
                    <a:pt x="861" y="272"/>
                    <a:pt x="860" y="273"/>
                    <a:pt x="859" y="274"/>
                  </a:cubicBezTo>
                  <a:cubicBezTo>
                    <a:pt x="859" y="274"/>
                    <a:pt x="859" y="275"/>
                    <a:pt x="860" y="275"/>
                  </a:cubicBezTo>
                  <a:cubicBezTo>
                    <a:pt x="861" y="275"/>
                    <a:pt x="862" y="274"/>
                    <a:pt x="863" y="274"/>
                  </a:cubicBezTo>
                  <a:cubicBezTo>
                    <a:pt x="863" y="274"/>
                    <a:pt x="864" y="274"/>
                    <a:pt x="865" y="273"/>
                  </a:cubicBezTo>
                  <a:cubicBezTo>
                    <a:pt x="865" y="273"/>
                    <a:pt x="866" y="273"/>
                    <a:pt x="866" y="273"/>
                  </a:cubicBezTo>
                  <a:cubicBezTo>
                    <a:pt x="864" y="275"/>
                    <a:pt x="861" y="278"/>
                    <a:pt x="859" y="281"/>
                  </a:cubicBezTo>
                  <a:cubicBezTo>
                    <a:pt x="856" y="284"/>
                    <a:pt x="853" y="288"/>
                    <a:pt x="849" y="291"/>
                  </a:cubicBezTo>
                  <a:cubicBezTo>
                    <a:pt x="847" y="294"/>
                    <a:pt x="845" y="297"/>
                    <a:pt x="842" y="300"/>
                  </a:cubicBezTo>
                  <a:cubicBezTo>
                    <a:pt x="840" y="302"/>
                    <a:pt x="836" y="304"/>
                    <a:pt x="836" y="307"/>
                  </a:cubicBezTo>
                  <a:cubicBezTo>
                    <a:pt x="835" y="307"/>
                    <a:pt x="835" y="307"/>
                    <a:pt x="835" y="307"/>
                  </a:cubicBezTo>
                  <a:cubicBezTo>
                    <a:pt x="833" y="304"/>
                    <a:pt x="830" y="302"/>
                    <a:pt x="827" y="299"/>
                  </a:cubicBezTo>
                  <a:cubicBezTo>
                    <a:pt x="830" y="298"/>
                    <a:pt x="833" y="296"/>
                    <a:pt x="836" y="295"/>
                  </a:cubicBezTo>
                  <a:cubicBezTo>
                    <a:pt x="839" y="294"/>
                    <a:pt x="843" y="294"/>
                    <a:pt x="846" y="292"/>
                  </a:cubicBezTo>
                  <a:cubicBezTo>
                    <a:pt x="846" y="292"/>
                    <a:pt x="846" y="292"/>
                    <a:pt x="846" y="292"/>
                  </a:cubicBezTo>
                  <a:cubicBezTo>
                    <a:pt x="843" y="291"/>
                    <a:pt x="839" y="292"/>
                    <a:pt x="836" y="293"/>
                  </a:cubicBezTo>
                  <a:cubicBezTo>
                    <a:pt x="832" y="294"/>
                    <a:pt x="828" y="295"/>
                    <a:pt x="825" y="297"/>
                  </a:cubicBezTo>
                  <a:cubicBezTo>
                    <a:pt x="825" y="297"/>
                    <a:pt x="825" y="297"/>
                    <a:pt x="824" y="298"/>
                  </a:cubicBezTo>
                  <a:cubicBezTo>
                    <a:pt x="824" y="297"/>
                    <a:pt x="823" y="297"/>
                    <a:pt x="823" y="296"/>
                  </a:cubicBezTo>
                  <a:cubicBezTo>
                    <a:pt x="824" y="295"/>
                    <a:pt x="826" y="294"/>
                    <a:pt x="827" y="294"/>
                  </a:cubicBezTo>
                  <a:cubicBezTo>
                    <a:pt x="829" y="293"/>
                    <a:pt x="832" y="292"/>
                    <a:pt x="834" y="291"/>
                  </a:cubicBezTo>
                  <a:cubicBezTo>
                    <a:pt x="839" y="290"/>
                    <a:pt x="843" y="286"/>
                    <a:pt x="848" y="285"/>
                  </a:cubicBezTo>
                  <a:cubicBezTo>
                    <a:pt x="849" y="285"/>
                    <a:pt x="849" y="285"/>
                    <a:pt x="848" y="285"/>
                  </a:cubicBezTo>
                  <a:cubicBezTo>
                    <a:pt x="843" y="283"/>
                    <a:pt x="837" y="287"/>
                    <a:pt x="832" y="290"/>
                  </a:cubicBezTo>
                  <a:cubicBezTo>
                    <a:pt x="830" y="291"/>
                    <a:pt x="823" y="292"/>
                    <a:pt x="820" y="294"/>
                  </a:cubicBezTo>
                  <a:cubicBezTo>
                    <a:pt x="819" y="294"/>
                    <a:pt x="818" y="293"/>
                    <a:pt x="818" y="293"/>
                  </a:cubicBezTo>
                  <a:cubicBezTo>
                    <a:pt x="820" y="292"/>
                    <a:pt x="823" y="290"/>
                    <a:pt x="825" y="289"/>
                  </a:cubicBezTo>
                  <a:cubicBezTo>
                    <a:pt x="832" y="286"/>
                    <a:pt x="838" y="284"/>
                    <a:pt x="845" y="282"/>
                  </a:cubicBezTo>
                  <a:cubicBezTo>
                    <a:pt x="847" y="281"/>
                    <a:pt x="846" y="278"/>
                    <a:pt x="845" y="279"/>
                  </a:cubicBezTo>
                  <a:cubicBezTo>
                    <a:pt x="837" y="282"/>
                    <a:pt x="830" y="285"/>
                    <a:pt x="822" y="287"/>
                  </a:cubicBezTo>
                  <a:cubicBezTo>
                    <a:pt x="820" y="288"/>
                    <a:pt x="816" y="289"/>
                    <a:pt x="815" y="291"/>
                  </a:cubicBezTo>
                  <a:cubicBezTo>
                    <a:pt x="814" y="291"/>
                    <a:pt x="814" y="290"/>
                    <a:pt x="813" y="290"/>
                  </a:cubicBezTo>
                  <a:cubicBezTo>
                    <a:pt x="813" y="290"/>
                    <a:pt x="813" y="290"/>
                    <a:pt x="813" y="290"/>
                  </a:cubicBezTo>
                  <a:cubicBezTo>
                    <a:pt x="813" y="289"/>
                    <a:pt x="813" y="289"/>
                    <a:pt x="813" y="289"/>
                  </a:cubicBezTo>
                  <a:cubicBezTo>
                    <a:pt x="815" y="287"/>
                    <a:pt x="817" y="285"/>
                    <a:pt x="819" y="284"/>
                  </a:cubicBezTo>
                  <a:cubicBezTo>
                    <a:pt x="822" y="282"/>
                    <a:pt x="825" y="281"/>
                    <a:pt x="828" y="279"/>
                  </a:cubicBezTo>
                  <a:cubicBezTo>
                    <a:pt x="836" y="276"/>
                    <a:pt x="843" y="273"/>
                    <a:pt x="850" y="270"/>
                  </a:cubicBezTo>
                  <a:cubicBezTo>
                    <a:pt x="864" y="265"/>
                    <a:pt x="877" y="262"/>
                    <a:pt x="891" y="257"/>
                  </a:cubicBezTo>
                  <a:cubicBezTo>
                    <a:pt x="891" y="257"/>
                    <a:pt x="891" y="256"/>
                    <a:pt x="891" y="256"/>
                  </a:cubicBezTo>
                  <a:cubicBezTo>
                    <a:pt x="876" y="258"/>
                    <a:pt x="862" y="264"/>
                    <a:pt x="848" y="269"/>
                  </a:cubicBezTo>
                  <a:cubicBezTo>
                    <a:pt x="842" y="271"/>
                    <a:pt x="835" y="274"/>
                    <a:pt x="829" y="276"/>
                  </a:cubicBezTo>
                  <a:cubicBezTo>
                    <a:pt x="834" y="273"/>
                    <a:pt x="838" y="270"/>
                    <a:pt x="843" y="267"/>
                  </a:cubicBezTo>
                  <a:cubicBezTo>
                    <a:pt x="846" y="266"/>
                    <a:pt x="849" y="264"/>
                    <a:pt x="853" y="263"/>
                  </a:cubicBezTo>
                  <a:cubicBezTo>
                    <a:pt x="858" y="261"/>
                    <a:pt x="863" y="260"/>
                    <a:pt x="869" y="257"/>
                  </a:cubicBezTo>
                  <a:cubicBezTo>
                    <a:pt x="878" y="253"/>
                    <a:pt x="888" y="248"/>
                    <a:pt x="899" y="247"/>
                  </a:cubicBezTo>
                  <a:cubicBezTo>
                    <a:pt x="899" y="246"/>
                    <a:pt x="899" y="245"/>
                    <a:pt x="898" y="245"/>
                  </a:cubicBezTo>
                  <a:cubicBezTo>
                    <a:pt x="888" y="246"/>
                    <a:pt x="879" y="251"/>
                    <a:pt x="869" y="255"/>
                  </a:cubicBezTo>
                  <a:cubicBezTo>
                    <a:pt x="863" y="257"/>
                    <a:pt x="856" y="259"/>
                    <a:pt x="850" y="262"/>
                  </a:cubicBezTo>
                  <a:cubicBezTo>
                    <a:pt x="850" y="262"/>
                    <a:pt x="849" y="262"/>
                    <a:pt x="849" y="262"/>
                  </a:cubicBezTo>
                  <a:cubicBezTo>
                    <a:pt x="855" y="257"/>
                    <a:pt x="861" y="252"/>
                    <a:pt x="866" y="246"/>
                  </a:cubicBezTo>
                  <a:cubicBezTo>
                    <a:pt x="871" y="246"/>
                    <a:pt x="875" y="244"/>
                    <a:pt x="880" y="242"/>
                  </a:cubicBezTo>
                  <a:close/>
                  <a:moveTo>
                    <a:pt x="743" y="122"/>
                  </a:moveTo>
                  <a:cubicBezTo>
                    <a:pt x="745" y="119"/>
                    <a:pt x="747" y="116"/>
                    <a:pt x="750" y="113"/>
                  </a:cubicBezTo>
                  <a:cubicBezTo>
                    <a:pt x="760" y="102"/>
                    <a:pt x="773" y="91"/>
                    <a:pt x="788" y="86"/>
                  </a:cubicBezTo>
                  <a:cubicBezTo>
                    <a:pt x="793" y="84"/>
                    <a:pt x="797" y="82"/>
                    <a:pt x="802" y="83"/>
                  </a:cubicBezTo>
                  <a:cubicBezTo>
                    <a:pt x="806" y="83"/>
                    <a:pt x="809" y="85"/>
                    <a:pt x="812" y="85"/>
                  </a:cubicBezTo>
                  <a:cubicBezTo>
                    <a:pt x="816" y="86"/>
                    <a:pt x="819" y="85"/>
                    <a:pt x="822" y="83"/>
                  </a:cubicBezTo>
                  <a:cubicBezTo>
                    <a:pt x="828" y="78"/>
                    <a:pt x="835" y="71"/>
                    <a:pt x="843" y="74"/>
                  </a:cubicBezTo>
                  <a:cubicBezTo>
                    <a:pt x="850" y="77"/>
                    <a:pt x="858" y="79"/>
                    <a:pt x="864" y="83"/>
                  </a:cubicBezTo>
                  <a:cubicBezTo>
                    <a:pt x="879" y="92"/>
                    <a:pt x="886" y="110"/>
                    <a:pt x="891" y="126"/>
                  </a:cubicBezTo>
                  <a:cubicBezTo>
                    <a:pt x="895" y="141"/>
                    <a:pt x="898" y="156"/>
                    <a:pt x="897" y="171"/>
                  </a:cubicBezTo>
                  <a:cubicBezTo>
                    <a:pt x="895" y="188"/>
                    <a:pt x="890" y="204"/>
                    <a:pt x="881" y="218"/>
                  </a:cubicBezTo>
                  <a:cubicBezTo>
                    <a:pt x="876" y="227"/>
                    <a:pt x="870" y="235"/>
                    <a:pt x="864" y="243"/>
                  </a:cubicBezTo>
                  <a:cubicBezTo>
                    <a:pt x="863" y="244"/>
                    <a:pt x="862" y="245"/>
                    <a:pt x="860" y="246"/>
                  </a:cubicBezTo>
                  <a:cubicBezTo>
                    <a:pt x="854" y="251"/>
                    <a:pt x="848" y="256"/>
                    <a:pt x="842" y="260"/>
                  </a:cubicBezTo>
                  <a:cubicBezTo>
                    <a:pt x="835" y="265"/>
                    <a:pt x="828" y="269"/>
                    <a:pt x="821" y="274"/>
                  </a:cubicBezTo>
                  <a:cubicBezTo>
                    <a:pt x="816" y="278"/>
                    <a:pt x="811" y="282"/>
                    <a:pt x="805" y="286"/>
                  </a:cubicBezTo>
                  <a:cubicBezTo>
                    <a:pt x="803" y="285"/>
                    <a:pt x="801" y="284"/>
                    <a:pt x="798" y="283"/>
                  </a:cubicBezTo>
                  <a:cubicBezTo>
                    <a:pt x="801" y="282"/>
                    <a:pt x="803" y="280"/>
                    <a:pt x="805" y="278"/>
                  </a:cubicBezTo>
                  <a:cubicBezTo>
                    <a:pt x="811" y="274"/>
                    <a:pt x="817" y="270"/>
                    <a:pt x="823" y="265"/>
                  </a:cubicBezTo>
                  <a:cubicBezTo>
                    <a:pt x="836" y="255"/>
                    <a:pt x="848" y="243"/>
                    <a:pt x="859" y="230"/>
                  </a:cubicBezTo>
                  <a:cubicBezTo>
                    <a:pt x="868" y="218"/>
                    <a:pt x="878" y="205"/>
                    <a:pt x="884" y="191"/>
                  </a:cubicBezTo>
                  <a:cubicBezTo>
                    <a:pt x="888" y="182"/>
                    <a:pt x="893" y="171"/>
                    <a:pt x="890" y="161"/>
                  </a:cubicBezTo>
                  <a:cubicBezTo>
                    <a:pt x="890" y="161"/>
                    <a:pt x="889" y="161"/>
                    <a:pt x="889" y="162"/>
                  </a:cubicBezTo>
                  <a:cubicBezTo>
                    <a:pt x="890" y="172"/>
                    <a:pt x="885" y="183"/>
                    <a:pt x="880" y="193"/>
                  </a:cubicBezTo>
                  <a:cubicBezTo>
                    <a:pt x="873" y="206"/>
                    <a:pt x="864" y="220"/>
                    <a:pt x="854" y="231"/>
                  </a:cubicBezTo>
                  <a:cubicBezTo>
                    <a:pt x="844" y="242"/>
                    <a:pt x="833" y="252"/>
                    <a:pt x="822" y="261"/>
                  </a:cubicBezTo>
                  <a:cubicBezTo>
                    <a:pt x="816" y="265"/>
                    <a:pt x="810" y="270"/>
                    <a:pt x="804" y="274"/>
                  </a:cubicBezTo>
                  <a:cubicBezTo>
                    <a:pt x="801" y="277"/>
                    <a:pt x="798" y="280"/>
                    <a:pt x="793" y="282"/>
                  </a:cubicBezTo>
                  <a:cubicBezTo>
                    <a:pt x="789" y="280"/>
                    <a:pt x="784" y="279"/>
                    <a:pt x="779" y="278"/>
                  </a:cubicBezTo>
                  <a:cubicBezTo>
                    <a:pt x="773" y="276"/>
                    <a:pt x="767" y="275"/>
                    <a:pt x="761" y="274"/>
                  </a:cubicBezTo>
                  <a:cubicBezTo>
                    <a:pt x="763" y="273"/>
                    <a:pt x="765" y="272"/>
                    <a:pt x="766" y="271"/>
                  </a:cubicBezTo>
                  <a:cubicBezTo>
                    <a:pt x="772" y="267"/>
                    <a:pt x="777" y="262"/>
                    <a:pt x="781" y="257"/>
                  </a:cubicBezTo>
                  <a:cubicBezTo>
                    <a:pt x="786" y="252"/>
                    <a:pt x="790" y="247"/>
                    <a:pt x="794" y="241"/>
                  </a:cubicBezTo>
                  <a:cubicBezTo>
                    <a:pt x="797" y="236"/>
                    <a:pt x="801" y="231"/>
                    <a:pt x="804" y="226"/>
                  </a:cubicBezTo>
                  <a:cubicBezTo>
                    <a:pt x="807" y="221"/>
                    <a:pt x="810" y="215"/>
                    <a:pt x="814" y="210"/>
                  </a:cubicBezTo>
                  <a:cubicBezTo>
                    <a:pt x="814" y="209"/>
                    <a:pt x="813" y="208"/>
                    <a:pt x="812" y="209"/>
                  </a:cubicBezTo>
                  <a:cubicBezTo>
                    <a:pt x="809" y="213"/>
                    <a:pt x="805" y="218"/>
                    <a:pt x="802" y="222"/>
                  </a:cubicBezTo>
                  <a:cubicBezTo>
                    <a:pt x="800" y="227"/>
                    <a:pt x="798" y="232"/>
                    <a:pt x="795" y="237"/>
                  </a:cubicBezTo>
                  <a:cubicBezTo>
                    <a:pt x="791" y="243"/>
                    <a:pt x="786" y="248"/>
                    <a:pt x="782" y="253"/>
                  </a:cubicBezTo>
                  <a:cubicBezTo>
                    <a:pt x="776" y="259"/>
                    <a:pt x="767" y="270"/>
                    <a:pt x="758" y="272"/>
                  </a:cubicBezTo>
                  <a:cubicBezTo>
                    <a:pt x="760" y="270"/>
                    <a:pt x="761" y="268"/>
                    <a:pt x="762" y="267"/>
                  </a:cubicBezTo>
                  <a:cubicBezTo>
                    <a:pt x="767" y="261"/>
                    <a:pt x="771" y="255"/>
                    <a:pt x="774" y="249"/>
                  </a:cubicBezTo>
                  <a:cubicBezTo>
                    <a:pt x="777" y="245"/>
                    <a:pt x="779" y="242"/>
                    <a:pt x="782" y="238"/>
                  </a:cubicBezTo>
                  <a:cubicBezTo>
                    <a:pt x="785" y="235"/>
                    <a:pt x="787" y="231"/>
                    <a:pt x="789" y="227"/>
                  </a:cubicBezTo>
                  <a:cubicBezTo>
                    <a:pt x="790" y="224"/>
                    <a:pt x="793" y="221"/>
                    <a:pt x="794" y="217"/>
                  </a:cubicBezTo>
                  <a:cubicBezTo>
                    <a:pt x="797" y="213"/>
                    <a:pt x="798" y="209"/>
                    <a:pt x="801" y="205"/>
                  </a:cubicBezTo>
                  <a:cubicBezTo>
                    <a:pt x="802" y="205"/>
                    <a:pt x="801" y="204"/>
                    <a:pt x="800" y="204"/>
                  </a:cubicBezTo>
                  <a:cubicBezTo>
                    <a:pt x="798" y="207"/>
                    <a:pt x="796" y="209"/>
                    <a:pt x="795" y="212"/>
                  </a:cubicBezTo>
                  <a:cubicBezTo>
                    <a:pt x="793" y="216"/>
                    <a:pt x="792" y="220"/>
                    <a:pt x="790" y="223"/>
                  </a:cubicBezTo>
                  <a:cubicBezTo>
                    <a:pt x="787" y="227"/>
                    <a:pt x="785" y="230"/>
                    <a:pt x="783" y="233"/>
                  </a:cubicBezTo>
                  <a:cubicBezTo>
                    <a:pt x="781" y="236"/>
                    <a:pt x="779" y="239"/>
                    <a:pt x="778" y="242"/>
                  </a:cubicBezTo>
                  <a:cubicBezTo>
                    <a:pt x="773" y="248"/>
                    <a:pt x="768" y="254"/>
                    <a:pt x="763" y="260"/>
                  </a:cubicBezTo>
                  <a:cubicBezTo>
                    <a:pt x="760" y="264"/>
                    <a:pt x="758" y="267"/>
                    <a:pt x="754" y="270"/>
                  </a:cubicBezTo>
                  <a:cubicBezTo>
                    <a:pt x="753" y="270"/>
                    <a:pt x="753" y="270"/>
                    <a:pt x="753" y="270"/>
                  </a:cubicBezTo>
                  <a:cubicBezTo>
                    <a:pt x="756" y="266"/>
                    <a:pt x="758" y="261"/>
                    <a:pt x="761" y="256"/>
                  </a:cubicBezTo>
                  <a:cubicBezTo>
                    <a:pt x="761" y="256"/>
                    <a:pt x="760" y="256"/>
                    <a:pt x="760" y="256"/>
                  </a:cubicBezTo>
                  <a:cubicBezTo>
                    <a:pt x="758" y="258"/>
                    <a:pt x="757" y="260"/>
                    <a:pt x="756" y="262"/>
                  </a:cubicBezTo>
                  <a:cubicBezTo>
                    <a:pt x="756" y="260"/>
                    <a:pt x="757" y="259"/>
                    <a:pt x="757" y="258"/>
                  </a:cubicBezTo>
                  <a:cubicBezTo>
                    <a:pt x="758" y="257"/>
                    <a:pt x="758" y="255"/>
                    <a:pt x="759" y="253"/>
                  </a:cubicBezTo>
                  <a:cubicBezTo>
                    <a:pt x="759" y="253"/>
                    <a:pt x="760" y="253"/>
                    <a:pt x="760" y="253"/>
                  </a:cubicBezTo>
                  <a:cubicBezTo>
                    <a:pt x="765" y="242"/>
                    <a:pt x="771" y="232"/>
                    <a:pt x="777" y="223"/>
                  </a:cubicBezTo>
                  <a:cubicBezTo>
                    <a:pt x="782" y="217"/>
                    <a:pt x="786" y="210"/>
                    <a:pt x="789" y="203"/>
                  </a:cubicBezTo>
                  <a:cubicBezTo>
                    <a:pt x="791" y="199"/>
                    <a:pt x="793" y="195"/>
                    <a:pt x="795" y="192"/>
                  </a:cubicBezTo>
                  <a:cubicBezTo>
                    <a:pt x="797" y="188"/>
                    <a:pt x="798" y="185"/>
                    <a:pt x="800" y="182"/>
                  </a:cubicBezTo>
                  <a:cubicBezTo>
                    <a:pt x="800" y="180"/>
                    <a:pt x="798" y="179"/>
                    <a:pt x="798" y="181"/>
                  </a:cubicBezTo>
                  <a:cubicBezTo>
                    <a:pt x="794" y="188"/>
                    <a:pt x="791" y="196"/>
                    <a:pt x="786" y="204"/>
                  </a:cubicBezTo>
                  <a:cubicBezTo>
                    <a:pt x="782" y="211"/>
                    <a:pt x="777" y="218"/>
                    <a:pt x="773" y="225"/>
                  </a:cubicBezTo>
                  <a:cubicBezTo>
                    <a:pt x="770" y="229"/>
                    <a:pt x="767" y="234"/>
                    <a:pt x="764" y="238"/>
                  </a:cubicBezTo>
                  <a:cubicBezTo>
                    <a:pt x="766" y="234"/>
                    <a:pt x="767" y="230"/>
                    <a:pt x="768" y="226"/>
                  </a:cubicBezTo>
                  <a:cubicBezTo>
                    <a:pt x="769" y="222"/>
                    <a:pt x="771" y="219"/>
                    <a:pt x="773" y="215"/>
                  </a:cubicBezTo>
                  <a:cubicBezTo>
                    <a:pt x="775" y="211"/>
                    <a:pt x="776" y="206"/>
                    <a:pt x="779" y="201"/>
                  </a:cubicBezTo>
                  <a:cubicBezTo>
                    <a:pt x="779" y="201"/>
                    <a:pt x="779" y="200"/>
                    <a:pt x="779" y="201"/>
                  </a:cubicBezTo>
                  <a:cubicBezTo>
                    <a:pt x="775" y="205"/>
                    <a:pt x="774" y="211"/>
                    <a:pt x="771" y="216"/>
                  </a:cubicBezTo>
                  <a:cubicBezTo>
                    <a:pt x="770" y="218"/>
                    <a:pt x="769" y="220"/>
                    <a:pt x="769" y="221"/>
                  </a:cubicBezTo>
                  <a:cubicBezTo>
                    <a:pt x="769" y="220"/>
                    <a:pt x="769" y="219"/>
                    <a:pt x="769" y="219"/>
                  </a:cubicBezTo>
                  <a:cubicBezTo>
                    <a:pt x="769" y="217"/>
                    <a:pt x="769" y="215"/>
                    <a:pt x="770" y="213"/>
                  </a:cubicBezTo>
                  <a:cubicBezTo>
                    <a:pt x="772" y="209"/>
                    <a:pt x="773" y="204"/>
                    <a:pt x="775" y="200"/>
                  </a:cubicBezTo>
                  <a:cubicBezTo>
                    <a:pt x="777" y="194"/>
                    <a:pt x="779" y="187"/>
                    <a:pt x="782" y="182"/>
                  </a:cubicBezTo>
                  <a:cubicBezTo>
                    <a:pt x="785" y="177"/>
                    <a:pt x="788" y="173"/>
                    <a:pt x="790" y="167"/>
                  </a:cubicBezTo>
                  <a:cubicBezTo>
                    <a:pt x="791" y="162"/>
                    <a:pt x="793" y="157"/>
                    <a:pt x="796" y="151"/>
                  </a:cubicBezTo>
                  <a:cubicBezTo>
                    <a:pt x="796" y="151"/>
                    <a:pt x="795" y="151"/>
                    <a:pt x="795" y="151"/>
                  </a:cubicBezTo>
                  <a:cubicBezTo>
                    <a:pt x="792" y="156"/>
                    <a:pt x="791" y="161"/>
                    <a:pt x="788" y="166"/>
                  </a:cubicBezTo>
                  <a:cubicBezTo>
                    <a:pt x="786" y="169"/>
                    <a:pt x="785" y="172"/>
                    <a:pt x="783" y="175"/>
                  </a:cubicBezTo>
                  <a:cubicBezTo>
                    <a:pt x="782" y="178"/>
                    <a:pt x="782" y="181"/>
                    <a:pt x="780" y="183"/>
                  </a:cubicBezTo>
                  <a:cubicBezTo>
                    <a:pt x="777" y="188"/>
                    <a:pt x="775" y="194"/>
                    <a:pt x="772" y="199"/>
                  </a:cubicBezTo>
                  <a:cubicBezTo>
                    <a:pt x="772" y="201"/>
                    <a:pt x="771" y="204"/>
                    <a:pt x="770" y="206"/>
                  </a:cubicBezTo>
                  <a:cubicBezTo>
                    <a:pt x="770" y="203"/>
                    <a:pt x="769" y="200"/>
                    <a:pt x="769" y="198"/>
                  </a:cubicBezTo>
                  <a:cubicBezTo>
                    <a:pt x="770" y="192"/>
                    <a:pt x="774" y="186"/>
                    <a:pt x="775" y="181"/>
                  </a:cubicBezTo>
                  <a:cubicBezTo>
                    <a:pt x="777" y="172"/>
                    <a:pt x="780" y="165"/>
                    <a:pt x="785" y="157"/>
                  </a:cubicBezTo>
                  <a:cubicBezTo>
                    <a:pt x="785" y="157"/>
                    <a:pt x="784" y="156"/>
                    <a:pt x="784" y="157"/>
                  </a:cubicBezTo>
                  <a:cubicBezTo>
                    <a:pt x="777" y="162"/>
                    <a:pt x="774" y="172"/>
                    <a:pt x="773" y="180"/>
                  </a:cubicBezTo>
                  <a:cubicBezTo>
                    <a:pt x="772" y="184"/>
                    <a:pt x="772" y="187"/>
                    <a:pt x="770" y="191"/>
                  </a:cubicBezTo>
                  <a:cubicBezTo>
                    <a:pt x="769" y="192"/>
                    <a:pt x="769" y="192"/>
                    <a:pt x="769" y="193"/>
                  </a:cubicBezTo>
                  <a:cubicBezTo>
                    <a:pt x="768" y="191"/>
                    <a:pt x="768" y="188"/>
                    <a:pt x="768" y="186"/>
                  </a:cubicBezTo>
                  <a:cubicBezTo>
                    <a:pt x="768" y="186"/>
                    <a:pt x="768" y="185"/>
                    <a:pt x="768" y="185"/>
                  </a:cubicBezTo>
                  <a:cubicBezTo>
                    <a:pt x="769" y="183"/>
                    <a:pt x="769" y="180"/>
                    <a:pt x="770" y="178"/>
                  </a:cubicBezTo>
                  <a:cubicBezTo>
                    <a:pt x="772" y="172"/>
                    <a:pt x="774" y="166"/>
                    <a:pt x="776" y="160"/>
                  </a:cubicBezTo>
                  <a:cubicBezTo>
                    <a:pt x="777" y="159"/>
                    <a:pt x="775" y="158"/>
                    <a:pt x="775" y="159"/>
                  </a:cubicBezTo>
                  <a:cubicBezTo>
                    <a:pt x="772" y="166"/>
                    <a:pt x="770" y="173"/>
                    <a:pt x="767" y="180"/>
                  </a:cubicBezTo>
                  <a:cubicBezTo>
                    <a:pt x="767" y="180"/>
                    <a:pt x="767" y="180"/>
                    <a:pt x="766" y="181"/>
                  </a:cubicBezTo>
                  <a:cubicBezTo>
                    <a:pt x="766" y="178"/>
                    <a:pt x="765" y="176"/>
                    <a:pt x="764" y="173"/>
                  </a:cubicBezTo>
                  <a:cubicBezTo>
                    <a:pt x="764" y="173"/>
                    <a:pt x="764" y="173"/>
                    <a:pt x="764" y="173"/>
                  </a:cubicBezTo>
                  <a:cubicBezTo>
                    <a:pt x="764" y="171"/>
                    <a:pt x="764" y="170"/>
                    <a:pt x="764" y="169"/>
                  </a:cubicBezTo>
                  <a:cubicBezTo>
                    <a:pt x="765" y="166"/>
                    <a:pt x="765" y="163"/>
                    <a:pt x="765" y="160"/>
                  </a:cubicBezTo>
                  <a:cubicBezTo>
                    <a:pt x="766" y="153"/>
                    <a:pt x="767" y="148"/>
                    <a:pt x="769" y="142"/>
                  </a:cubicBezTo>
                  <a:cubicBezTo>
                    <a:pt x="770" y="141"/>
                    <a:pt x="769" y="141"/>
                    <a:pt x="768" y="141"/>
                  </a:cubicBezTo>
                  <a:cubicBezTo>
                    <a:pt x="764" y="148"/>
                    <a:pt x="765" y="154"/>
                    <a:pt x="763" y="161"/>
                  </a:cubicBezTo>
                  <a:cubicBezTo>
                    <a:pt x="763" y="162"/>
                    <a:pt x="762" y="164"/>
                    <a:pt x="762" y="165"/>
                  </a:cubicBezTo>
                  <a:cubicBezTo>
                    <a:pt x="759" y="158"/>
                    <a:pt x="756" y="149"/>
                    <a:pt x="749" y="145"/>
                  </a:cubicBezTo>
                  <a:cubicBezTo>
                    <a:pt x="747" y="143"/>
                    <a:pt x="746" y="143"/>
                    <a:pt x="743" y="143"/>
                  </a:cubicBezTo>
                  <a:cubicBezTo>
                    <a:pt x="741" y="142"/>
                    <a:pt x="742" y="137"/>
                    <a:pt x="741" y="136"/>
                  </a:cubicBezTo>
                  <a:cubicBezTo>
                    <a:pt x="739" y="133"/>
                    <a:pt x="738" y="132"/>
                    <a:pt x="736" y="132"/>
                  </a:cubicBezTo>
                  <a:cubicBezTo>
                    <a:pt x="736" y="128"/>
                    <a:pt x="740" y="124"/>
                    <a:pt x="743" y="122"/>
                  </a:cubicBezTo>
                  <a:close/>
                  <a:moveTo>
                    <a:pt x="684" y="129"/>
                  </a:moveTo>
                  <a:cubicBezTo>
                    <a:pt x="692" y="127"/>
                    <a:pt x="700" y="126"/>
                    <a:pt x="708" y="126"/>
                  </a:cubicBezTo>
                  <a:cubicBezTo>
                    <a:pt x="712" y="126"/>
                    <a:pt x="716" y="126"/>
                    <a:pt x="719" y="126"/>
                  </a:cubicBezTo>
                  <a:cubicBezTo>
                    <a:pt x="722" y="127"/>
                    <a:pt x="725" y="128"/>
                    <a:pt x="726" y="130"/>
                  </a:cubicBezTo>
                  <a:cubicBezTo>
                    <a:pt x="726" y="131"/>
                    <a:pt x="727" y="132"/>
                    <a:pt x="727" y="132"/>
                  </a:cubicBezTo>
                  <a:cubicBezTo>
                    <a:pt x="730" y="135"/>
                    <a:pt x="737" y="133"/>
                    <a:pt x="738" y="139"/>
                  </a:cubicBezTo>
                  <a:cubicBezTo>
                    <a:pt x="738" y="142"/>
                    <a:pt x="739" y="146"/>
                    <a:pt x="743" y="146"/>
                  </a:cubicBezTo>
                  <a:cubicBezTo>
                    <a:pt x="750" y="146"/>
                    <a:pt x="753" y="155"/>
                    <a:pt x="756" y="160"/>
                  </a:cubicBezTo>
                  <a:cubicBezTo>
                    <a:pt x="761" y="172"/>
                    <a:pt x="765" y="186"/>
                    <a:pt x="766" y="199"/>
                  </a:cubicBezTo>
                  <a:cubicBezTo>
                    <a:pt x="767" y="216"/>
                    <a:pt x="763" y="230"/>
                    <a:pt x="758" y="245"/>
                  </a:cubicBezTo>
                  <a:cubicBezTo>
                    <a:pt x="755" y="254"/>
                    <a:pt x="752" y="266"/>
                    <a:pt x="745" y="273"/>
                  </a:cubicBezTo>
                  <a:cubicBezTo>
                    <a:pt x="745" y="273"/>
                    <a:pt x="745" y="273"/>
                    <a:pt x="745" y="273"/>
                  </a:cubicBezTo>
                  <a:cubicBezTo>
                    <a:pt x="742" y="275"/>
                    <a:pt x="740" y="278"/>
                    <a:pt x="737" y="280"/>
                  </a:cubicBezTo>
                  <a:cubicBezTo>
                    <a:pt x="734" y="282"/>
                    <a:pt x="732" y="284"/>
                    <a:pt x="730" y="286"/>
                  </a:cubicBezTo>
                  <a:cubicBezTo>
                    <a:pt x="726" y="291"/>
                    <a:pt x="722" y="296"/>
                    <a:pt x="718" y="300"/>
                  </a:cubicBezTo>
                  <a:cubicBezTo>
                    <a:pt x="709" y="309"/>
                    <a:pt x="699" y="316"/>
                    <a:pt x="689" y="324"/>
                  </a:cubicBezTo>
                  <a:cubicBezTo>
                    <a:pt x="684" y="329"/>
                    <a:pt x="679" y="334"/>
                    <a:pt x="673" y="338"/>
                  </a:cubicBezTo>
                  <a:cubicBezTo>
                    <a:pt x="668" y="342"/>
                    <a:pt x="663" y="345"/>
                    <a:pt x="657" y="349"/>
                  </a:cubicBezTo>
                  <a:cubicBezTo>
                    <a:pt x="649" y="355"/>
                    <a:pt x="642" y="363"/>
                    <a:pt x="635" y="372"/>
                  </a:cubicBezTo>
                  <a:cubicBezTo>
                    <a:pt x="635" y="372"/>
                    <a:pt x="635" y="372"/>
                    <a:pt x="635" y="372"/>
                  </a:cubicBezTo>
                  <a:cubicBezTo>
                    <a:pt x="635" y="372"/>
                    <a:pt x="634" y="371"/>
                    <a:pt x="633" y="371"/>
                  </a:cubicBezTo>
                  <a:cubicBezTo>
                    <a:pt x="630" y="368"/>
                    <a:pt x="627" y="365"/>
                    <a:pt x="623" y="365"/>
                  </a:cubicBezTo>
                  <a:cubicBezTo>
                    <a:pt x="628" y="357"/>
                    <a:pt x="634" y="350"/>
                    <a:pt x="642" y="345"/>
                  </a:cubicBezTo>
                  <a:cubicBezTo>
                    <a:pt x="646" y="342"/>
                    <a:pt x="650" y="339"/>
                    <a:pt x="655" y="337"/>
                  </a:cubicBezTo>
                  <a:cubicBezTo>
                    <a:pt x="659" y="335"/>
                    <a:pt x="664" y="334"/>
                    <a:pt x="668" y="332"/>
                  </a:cubicBezTo>
                  <a:cubicBezTo>
                    <a:pt x="674" y="327"/>
                    <a:pt x="679" y="319"/>
                    <a:pt x="684" y="313"/>
                  </a:cubicBezTo>
                  <a:cubicBezTo>
                    <a:pt x="689" y="305"/>
                    <a:pt x="695" y="296"/>
                    <a:pt x="704" y="291"/>
                  </a:cubicBezTo>
                  <a:cubicBezTo>
                    <a:pt x="711" y="288"/>
                    <a:pt x="719" y="286"/>
                    <a:pt x="726" y="283"/>
                  </a:cubicBezTo>
                  <a:cubicBezTo>
                    <a:pt x="732" y="280"/>
                    <a:pt x="737" y="274"/>
                    <a:pt x="741" y="268"/>
                  </a:cubicBezTo>
                  <a:cubicBezTo>
                    <a:pt x="745" y="263"/>
                    <a:pt x="748" y="258"/>
                    <a:pt x="750" y="252"/>
                  </a:cubicBezTo>
                  <a:cubicBezTo>
                    <a:pt x="751" y="248"/>
                    <a:pt x="754" y="243"/>
                    <a:pt x="752" y="240"/>
                  </a:cubicBezTo>
                  <a:cubicBezTo>
                    <a:pt x="752" y="239"/>
                    <a:pt x="751" y="240"/>
                    <a:pt x="751" y="241"/>
                  </a:cubicBezTo>
                  <a:cubicBezTo>
                    <a:pt x="752" y="245"/>
                    <a:pt x="747" y="253"/>
                    <a:pt x="746" y="256"/>
                  </a:cubicBezTo>
                  <a:cubicBezTo>
                    <a:pt x="741" y="263"/>
                    <a:pt x="737" y="270"/>
                    <a:pt x="731" y="275"/>
                  </a:cubicBezTo>
                  <a:cubicBezTo>
                    <a:pt x="725" y="281"/>
                    <a:pt x="717" y="282"/>
                    <a:pt x="710" y="285"/>
                  </a:cubicBezTo>
                  <a:cubicBezTo>
                    <a:pt x="703" y="287"/>
                    <a:pt x="697" y="291"/>
                    <a:pt x="692" y="296"/>
                  </a:cubicBezTo>
                  <a:cubicBezTo>
                    <a:pt x="686" y="303"/>
                    <a:pt x="681" y="310"/>
                    <a:pt x="675" y="317"/>
                  </a:cubicBezTo>
                  <a:cubicBezTo>
                    <a:pt x="673" y="321"/>
                    <a:pt x="670" y="326"/>
                    <a:pt x="666" y="328"/>
                  </a:cubicBezTo>
                  <a:cubicBezTo>
                    <a:pt x="664" y="329"/>
                    <a:pt x="662" y="330"/>
                    <a:pt x="661" y="331"/>
                  </a:cubicBezTo>
                  <a:cubicBezTo>
                    <a:pt x="666" y="325"/>
                    <a:pt x="669" y="319"/>
                    <a:pt x="674" y="314"/>
                  </a:cubicBezTo>
                  <a:cubicBezTo>
                    <a:pt x="679" y="310"/>
                    <a:pt x="682" y="304"/>
                    <a:pt x="687" y="300"/>
                  </a:cubicBezTo>
                  <a:cubicBezTo>
                    <a:pt x="690" y="296"/>
                    <a:pt x="694" y="291"/>
                    <a:pt x="698" y="287"/>
                  </a:cubicBezTo>
                  <a:cubicBezTo>
                    <a:pt x="698" y="287"/>
                    <a:pt x="697" y="286"/>
                    <a:pt x="697" y="287"/>
                  </a:cubicBezTo>
                  <a:cubicBezTo>
                    <a:pt x="692" y="291"/>
                    <a:pt x="689" y="296"/>
                    <a:pt x="685" y="301"/>
                  </a:cubicBezTo>
                  <a:cubicBezTo>
                    <a:pt x="681" y="305"/>
                    <a:pt x="677" y="309"/>
                    <a:pt x="673" y="313"/>
                  </a:cubicBezTo>
                  <a:cubicBezTo>
                    <a:pt x="666" y="319"/>
                    <a:pt x="662" y="328"/>
                    <a:pt x="654" y="333"/>
                  </a:cubicBezTo>
                  <a:cubicBezTo>
                    <a:pt x="654" y="333"/>
                    <a:pt x="654" y="333"/>
                    <a:pt x="654" y="333"/>
                  </a:cubicBezTo>
                  <a:cubicBezTo>
                    <a:pt x="656" y="331"/>
                    <a:pt x="657" y="329"/>
                    <a:pt x="659" y="327"/>
                  </a:cubicBezTo>
                  <a:cubicBezTo>
                    <a:pt x="663" y="322"/>
                    <a:pt x="667" y="317"/>
                    <a:pt x="671" y="312"/>
                  </a:cubicBezTo>
                  <a:cubicBezTo>
                    <a:pt x="671" y="312"/>
                    <a:pt x="670" y="311"/>
                    <a:pt x="670" y="312"/>
                  </a:cubicBezTo>
                  <a:cubicBezTo>
                    <a:pt x="667" y="317"/>
                    <a:pt x="662" y="321"/>
                    <a:pt x="658" y="326"/>
                  </a:cubicBezTo>
                  <a:cubicBezTo>
                    <a:pt x="655" y="329"/>
                    <a:pt x="653" y="333"/>
                    <a:pt x="649" y="335"/>
                  </a:cubicBezTo>
                  <a:cubicBezTo>
                    <a:pt x="648" y="336"/>
                    <a:pt x="648" y="336"/>
                    <a:pt x="648" y="336"/>
                  </a:cubicBezTo>
                  <a:cubicBezTo>
                    <a:pt x="646" y="337"/>
                    <a:pt x="643" y="339"/>
                    <a:pt x="641" y="340"/>
                  </a:cubicBezTo>
                  <a:cubicBezTo>
                    <a:pt x="642" y="339"/>
                    <a:pt x="644" y="337"/>
                    <a:pt x="645" y="335"/>
                  </a:cubicBezTo>
                  <a:cubicBezTo>
                    <a:pt x="645" y="335"/>
                    <a:pt x="645" y="335"/>
                    <a:pt x="645" y="335"/>
                  </a:cubicBezTo>
                  <a:cubicBezTo>
                    <a:pt x="641" y="339"/>
                    <a:pt x="637" y="342"/>
                    <a:pt x="633" y="346"/>
                  </a:cubicBezTo>
                  <a:cubicBezTo>
                    <a:pt x="630" y="349"/>
                    <a:pt x="626" y="352"/>
                    <a:pt x="623" y="356"/>
                  </a:cubicBezTo>
                  <a:cubicBezTo>
                    <a:pt x="623" y="356"/>
                    <a:pt x="623" y="355"/>
                    <a:pt x="623" y="354"/>
                  </a:cubicBezTo>
                  <a:cubicBezTo>
                    <a:pt x="624" y="354"/>
                    <a:pt x="624" y="353"/>
                    <a:pt x="625" y="352"/>
                  </a:cubicBezTo>
                  <a:cubicBezTo>
                    <a:pt x="627" y="350"/>
                    <a:pt x="629" y="347"/>
                    <a:pt x="631" y="345"/>
                  </a:cubicBezTo>
                  <a:cubicBezTo>
                    <a:pt x="632" y="343"/>
                    <a:pt x="633" y="341"/>
                    <a:pt x="634" y="339"/>
                  </a:cubicBezTo>
                  <a:cubicBezTo>
                    <a:pt x="635" y="339"/>
                    <a:pt x="635" y="339"/>
                    <a:pt x="635" y="338"/>
                  </a:cubicBezTo>
                  <a:cubicBezTo>
                    <a:pt x="636" y="337"/>
                    <a:pt x="636" y="336"/>
                    <a:pt x="637" y="335"/>
                  </a:cubicBezTo>
                  <a:cubicBezTo>
                    <a:pt x="641" y="330"/>
                    <a:pt x="644" y="325"/>
                    <a:pt x="648" y="320"/>
                  </a:cubicBezTo>
                  <a:cubicBezTo>
                    <a:pt x="648" y="320"/>
                    <a:pt x="648" y="320"/>
                    <a:pt x="647" y="320"/>
                  </a:cubicBezTo>
                  <a:cubicBezTo>
                    <a:pt x="644" y="323"/>
                    <a:pt x="642" y="326"/>
                    <a:pt x="640" y="330"/>
                  </a:cubicBezTo>
                  <a:cubicBezTo>
                    <a:pt x="643" y="324"/>
                    <a:pt x="646" y="319"/>
                    <a:pt x="649" y="313"/>
                  </a:cubicBezTo>
                  <a:cubicBezTo>
                    <a:pt x="654" y="306"/>
                    <a:pt x="659" y="299"/>
                    <a:pt x="664" y="291"/>
                  </a:cubicBezTo>
                  <a:cubicBezTo>
                    <a:pt x="664" y="291"/>
                    <a:pt x="663" y="290"/>
                    <a:pt x="663" y="290"/>
                  </a:cubicBezTo>
                  <a:cubicBezTo>
                    <a:pt x="657" y="298"/>
                    <a:pt x="652" y="306"/>
                    <a:pt x="647" y="314"/>
                  </a:cubicBezTo>
                  <a:cubicBezTo>
                    <a:pt x="642" y="322"/>
                    <a:pt x="637" y="329"/>
                    <a:pt x="634" y="337"/>
                  </a:cubicBezTo>
                  <a:cubicBezTo>
                    <a:pt x="632" y="340"/>
                    <a:pt x="630" y="342"/>
                    <a:pt x="628" y="345"/>
                  </a:cubicBezTo>
                  <a:cubicBezTo>
                    <a:pt x="627" y="346"/>
                    <a:pt x="626" y="348"/>
                    <a:pt x="624" y="349"/>
                  </a:cubicBezTo>
                  <a:cubicBezTo>
                    <a:pt x="629" y="340"/>
                    <a:pt x="633" y="331"/>
                    <a:pt x="638" y="322"/>
                  </a:cubicBezTo>
                  <a:cubicBezTo>
                    <a:pt x="641" y="317"/>
                    <a:pt x="643" y="312"/>
                    <a:pt x="646" y="308"/>
                  </a:cubicBezTo>
                  <a:cubicBezTo>
                    <a:pt x="648" y="303"/>
                    <a:pt x="651" y="299"/>
                    <a:pt x="653" y="295"/>
                  </a:cubicBezTo>
                  <a:cubicBezTo>
                    <a:pt x="653" y="294"/>
                    <a:pt x="653" y="294"/>
                    <a:pt x="653" y="294"/>
                  </a:cubicBezTo>
                  <a:cubicBezTo>
                    <a:pt x="645" y="303"/>
                    <a:pt x="642" y="315"/>
                    <a:pt x="635" y="325"/>
                  </a:cubicBezTo>
                  <a:cubicBezTo>
                    <a:pt x="631" y="331"/>
                    <a:pt x="626" y="337"/>
                    <a:pt x="624" y="345"/>
                  </a:cubicBezTo>
                  <a:cubicBezTo>
                    <a:pt x="625" y="341"/>
                    <a:pt x="626" y="337"/>
                    <a:pt x="627" y="334"/>
                  </a:cubicBezTo>
                  <a:cubicBezTo>
                    <a:pt x="632" y="323"/>
                    <a:pt x="638" y="314"/>
                    <a:pt x="642" y="303"/>
                  </a:cubicBezTo>
                  <a:cubicBezTo>
                    <a:pt x="643" y="302"/>
                    <a:pt x="641" y="302"/>
                    <a:pt x="640" y="303"/>
                  </a:cubicBezTo>
                  <a:cubicBezTo>
                    <a:pt x="636" y="314"/>
                    <a:pt x="628" y="324"/>
                    <a:pt x="624" y="335"/>
                  </a:cubicBezTo>
                  <a:cubicBezTo>
                    <a:pt x="622" y="340"/>
                    <a:pt x="621" y="346"/>
                    <a:pt x="620" y="351"/>
                  </a:cubicBezTo>
                  <a:cubicBezTo>
                    <a:pt x="620" y="351"/>
                    <a:pt x="619" y="350"/>
                    <a:pt x="619" y="350"/>
                  </a:cubicBezTo>
                  <a:cubicBezTo>
                    <a:pt x="619" y="350"/>
                    <a:pt x="619" y="349"/>
                    <a:pt x="619" y="349"/>
                  </a:cubicBezTo>
                  <a:cubicBezTo>
                    <a:pt x="620" y="347"/>
                    <a:pt x="620" y="344"/>
                    <a:pt x="620" y="341"/>
                  </a:cubicBezTo>
                  <a:cubicBezTo>
                    <a:pt x="621" y="335"/>
                    <a:pt x="624" y="329"/>
                    <a:pt x="626" y="324"/>
                  </a:cubicBezTo>
                  <a:cubicBezTo>
                    <a:pt x="631" y="313"/>
                    <a:pt x="637" y="302"/>
                    <a:pt x="640" y="290"/>
                  </a:cubicBezTo>
                  <a:cubicBezTo>
                    <a:pt x="640" y="290"/>
                    <a:pt x="640" y="290"/>
                    <a:pt x="640" y="290"/>
                  </a:cubicBezTo>
                  <a:cubicBezTo>
                    <a:pt x="634" y="303"/>
                    <a:pt x="628" y="315"/>
                    <a:pt x="622" y="328"/>
                  </a:cubicBezTo>
                  <a:cubicBezTo>
                    <a:pt x="622" y="329"/>
                    <a:pt x="622" y="330"/>
                    <a:pt x="621" y="330"/>
                  </a:cubicBezTo>
                  <a:cubicBezTo>
                    <a:pt x="622" y="324"/>
                    <a:pt x="625" y="319"/>
                    <a:pt x="627" y="313"/>
                  </a:cubicBezTo>
                  <a:cubicBezTo>
                    <a:pt x="629" y="310"/>
                    <a:pt x="629" y="307"/>
                    <a:pt x="630" y="304"/>
                  </a:cubicBezTo>
                  <a:cubicBezTo>
                    <a:pt x="632" y="300"/>
                    <a:pt x="634" y="296"/>
                    <a:pt x="635" y="292"/>
                  </a:cubicBezTo>
                  <a:cubicBezTo>
                    <a:pt x="636" y="291"/>
                    <a:pt x="635" y="291"/>
                    <a:pt x="635" y="291"/>
                  </a:cubicBezTo>
                  <a:cubicBezTo>
                    <a:pt x="632" y="296"/>
                    <a:pt x="631" y="301"/>
                    <a:pt x="629" y="306"/>
                  </a:cubicBezTo>
                  <a:cubicBezTo>
                    <a:pt x="627" y="309"/>
                    <a:pt x="625" y="312"/>
                    <a:pt x="624" y="315"/>
                  </a:cubicBezTo>
                  <a:cubicBezTo>
                    <a:pt x="623" y="318"/>
                    <a:pt x="622" y="320"/>
                    <a:pt x="621" y="323"/>
                  </a:cubicBezTo>
                  <a:cubicBezTo>
                    <a:pt x="621" y="321"/>
                    <a:pt x="621" y="319"/>
                    <a:pt x="621" y="317"/>
                  </a:cubicBezTo>
                  <a:cubicBezTo>
                    <a:pt x="623" y="313"/>
                    <a:pt x="624" y="309"/>
                    <a:pt x="625" y="305"/>
                  </a:cubicBezTo>
                  <a:cubicBezTo>
                    <a:pt x="625" y="305"/>
                    <a:pt x="625" y="305"/>
                    <a:pt x="624" y="305"/>
                  </a:cubicBezTo>
                  <a:cubicBezTo>
                    <a:pt x="623" y="307"/>
                    <a:pt x="622" y="310"/>
                    <a:pt x="621" y="313"/>
                  </a:cubicBezTo>
                  <a:cubicBezTo>
                    <a:pt x="622" y="308"/>
                    <a:pt x="622" y="303"/>
                    <a:pt x="623" y="298"/>
                  </a:cubicBezTo>
                  <a:cubicBezTo>
                    <a:pt x="623" y="298"/>
                    <a:pt x="623" y="298"/>
                    <a:pt x="623" y="298"/>
                  </a:cubicBezTo>
                  <a:cubicBezTo>
                    <a:pt x="623" y="298"/>
                    <a:pt x="623" y="298"/>
                    <a:pt x="623" y="298"/>
                  </a:cubicBezTo>
                  <a:cubicBezTo>
                    <a:pt x="624" y="297"/>
                    <a:pt x="624" y="295"/>
                    <a:pt x="625" y="293"/>
                  </a:cubicBezTo>
                  <a:cubicBezTo>
                    <a:pt x="626" y="291"/>
                    <a:pt x="627" y="289"/>
                    <a:pt x="628" y="287"/>
                  </a:cubicBezTo>
                  <a:cubicBezTo>
                    <a:pt x="630" y="283"/>
                    <a:pt x="631" y="280"/>
                    <a:pt x="631" y="277"/>
                  </a:cubicBezTo>
                  <a:cubicBezTo>
                    <a:pt x="631" y="276"/>
                    <a:pt x="631" y="276"/>
                    <a:pt x="630" y="277"/>
                  </a:cubicBezTo>
                  <a:cubicBezTo>
                    <a:pt x="629" y="281"/>
                    <a:pt x="627" y="285"/>
                    <a:pt x="625" y="289"/>
                  </a:cubicBezTo>
                  <a:cubicBezTo>
                    <a:pt x="624" y="291"/>
                    <a:pt x="623" y="292"/>
                    <a:pt x="623" y="294"/>
                  </a:cubicBezTo>
                  <a:cubicBezTo>
                    <a:pt x="623" y="292"/>
                    <a:pt x="623" y="289"/>
                    <a:pt x="623" y="286"/>
                  </a:cubicBezTo>
                  <a:cubicBezTo>
                    <a:pt x="624" y="286"/>
                    <a:pt x="624" y="286"/>
                    <a:pt x="624" y="286"/>
                  </a:cubicBezTo>
                  <a:cubicBezTo>
                    <a:pt x="625" y="282"/>
                    <a:pt x="627" y="279"/>
                    <a:pt x="628" y="276"/>
                  </a:cubicBezTo>
                  <a:cubicBezTo>
                    <a:pt x="628" y="275"/>
                    <a:pt x="628" y="275"/>
                    <a:pt x="627" y="275"/>
                  </a:cubicBezTo>
                  <a:cubicBezTo>
                    <a:pt x="626" y="277"/>
                    <a:pt x="625" y="280"/>
                    <a:pt x="624" y="282"/>
                  </a:cubicBezTo>
                  <a:cubicBezTo>
                    <a:pt x="624" y="280"/>
                    <a:pt x="624" y="278"/>
                    <a:pt x="624" y="276"/>
                  </a:cubicBezTo>
                  <a:cubicBezTo>
                    <a:pt x="624" y="267"/>
                    <a:pt x="624" y="257"/>
                    <a:pt x="622" y="247"/>
                  </a:cubicBezTo>
                  <a:cubicBezTo>
                    <a:pt x="624" y="245"/>
                    <a:pt x="622" y="243"/>
                    <a:pt x="623" y="241"/>
                  </a:cubicBezTo>
                  <a:cubicBezTo>
                    <a:pt x="623" y="239"/>
                    <a:pt x="623" y="238"/>
                    <a:pt x="623" y="237"/>
                  </a:cubicBezTo>
                  <a:cubicBezTo>
                    <a:pt x="623" y="235"/>
                    <a:pt x="623" y="234"/>
                    <a:pt x="623" y="233"/>
                  </a:cubicBezTo>
                  <a:cubicBezTo>
                    <a:pt x="623" y="232"/>
                    <a:pt x="622" y="232"/>
                    <a:pt x="622" y="233"/>
                  </a:cubicBezTo>
                  <a:cubicBezTo>
                    <a:pt x="622" y="234"/>
                    <a:pt x="621" y="236"/>
                    <a:pt x="621" y="237"/>
                  </a:cubicBezTo>
                  <a:cubicBezTo>
                    <a:pt x="621" y="238"/>
                    <a:pt x="622" y="239"/>
                    <a:pt x="622" y="241"/>
                  </a:cubicBezTo>
                  <a:cubicBezTo>
                    <a:pt x="622" y="242"/>
                    <a:pt x="622" y="243"/>
                    <a:pt x="621" y="244"/>
                  </a:cubicBezTo>
                  <a:cubicBezTo>
                    <a:pt x="620" y="239"/>
                    <a:pt x="619" y="234"/>
                    <a:pt x="617" y="229"/>
                  </a:cubicBezTo>
                  <a:cubicBezTo>
                    <a:pt x="613" y="218"/>
                    <a:pt x="607" y="206"/>
                    <a:pt x="601" y="196"/>
                  </a:cubicBezTo>
                  <a:cubicBezTo>
                    <a:pt x="601" y="193"/>
                    <a:pt x="605" y="190"/>
                    <a:pt x="606" y="187"/>
                  </a:cubicBezTo>
                  <a:cubicBezTo>
                    <a:pt x="609" y="184"/>
                    <a:pt x="611" y="180"/>
                    <a:pt x="614" y="177"/>
                  </a:cubicBezTo>
                  <a:cubicBezTo>
                    <a:pt x="619" y="170"/>
                    <a:pt x="624" y="163"/>
                    <a:pt x="631" y="157"/>
                  </a:cubicBezTo>
                  <a:cubicBezTo>
                    <a:pt x="636" y="152"/>
                    <a:pt x="641" y="147"/>
                    <a:pt x="648" y="144"/>
                  </a:cubicBezTo>
                  <a:cubicBezTo>
                    <a:pt x="653" y="141"/>
                    <a:pt x="657" y="139"/>
                    <a:pt x="662" y="136"/>
                  </a:cubicBezTo>
                  <a:cubicBezTo>
                    <a:pt x="668" y="130"/>
                    <a:pt x="676" y="130"/>
                    <a:pt x="684" y="129"/>
                  </a:cubicBezTo>
                  <a:close/>
                  <a:moveTo>
                    <a:pt x="538" y="132"/>
                  </a:moveTo>
                  <a:cubicBezTo>
                    <a:pt x="540" y="130"/>
                    <a:pt x="541" y="129"/>
                    <a:pt x="542" y="128"/>
                  </a:cubicBezTo>
                  <a:cubicBezTo>
                    <a:pt x="547" y="123"/>
                    <a:pt x="552" y="119"/>
                    <a:pt x="558" y="116"/>
                  </a:cubicBezTo>
                  <a:cubicBezTo>
                    <a:pt x="570" y="111"/>
                    <a:pt x="582" y="109"/>
                    <a:pt x="595" y="110"/>
                  </a:cubicBezTo>
                  <a:cubicBezTo>
                    <a:pt x="596" y="110"/>
                    <a:pt x="597" y="110"/>
                    <a:pt x="598" y="110"/>
                  </a:cubicBezTo>
                  <a:cubicBezTo>
                    <a:pt x="598" y="110"/>
                    <a:pt x="598" y="110"/>
                    <a:pt x="598" y="110"/>
                  </a:cubicBezTo>
                  <a:cubicBezTo>
                    <a:pt x="585" y="110"/>
                    <a:pt x="570" y="113"/>
                    <a:pt x="560" y="121"/>
                  </a:cubicBezTo>
                  <a:cubicBezTo>
                    <a:pt x="559" y="122"/>
                    <a:pt x="560" y="123"/>
                    <a:pt x="561" y="122"/>
                  </a:cubicBezTo>
                  <a:cubicBezTo>
                    <a:pt x="574" y="118"/>
                    <a:pt x="586" y="112"/>
                    <a:pt x="601" y="113"/>
                  </a:cubicBezTo>
                  <a:cubicBezTo>
                    <a:pt x="608" y="113"/>
                    <a:pt x="615" y="115"/>
                    <a:pt x="622" y="117"/>
                  </a:cubicBezTo>
                  <a:cubicBezTo>
                    <a:pt x="628" y="119"/>
                    <a:pt x="633" y="124"/>
                    <a:pt x="639" y="124"/>
                  </a:cubicBezTo>
                  <a:cubicBezTo>
                    <a:pt x="639" y="124"/>
                    <a:pt x="639" y="124"/>
                    <a:pt x="639" y="124"/>
                  </a:cubicBezTo>
                  <a:cubicBezTo>
                    <a:pt x="635" y="122"/>
                    <a:pt x="632" y="119"/>
                    <a:pt x="628" y="117"/>
                  </a:cubicBezTo>
                  <a:cubicBezTo>
                    <a:pt x="625" y="115"/>
                    <a:pt x="621" y="114"/>
                    <a:pt x="618" y="113"/>
                  </a:cubicBezTo>
                  <a:cubicBezTo>
                    <a:pt x="613" y="112"/>
                    <a:pt x="609" y="111"/>
                    <a:pt x="604" y="110"/>
                  </a:cubicBezTo>
                  <a:cubicBezTo>
                    <a:pt x="614" y="111"/>
                    <a:pt x="623" y="113"/>
                    <a:pt x="633" y="116"/>
                  </a:cubicBezTo>
                  <a:cubicBezTo>
                    <a:pt x="640" y="119"/>
                    <a:pt x="647" y="122"/>
                    <a:pt x="653" y="125"/>
                  </a:cubicBezTo>
                  <a:cubicBezTo>
                    <a:pt x="656" y="127"/>
                    <a:pt x="659" y="129"/>
                    <a:pt x="662" y="130"/>
                  </a:cubicBezTo>
                  <a:cubicBezTo>
                    <a:pt x="661" y="131"/>
                    <a:pt x="659" y="132"/>
                    <a:pt x="658" y="134"/>
                  </a:cubicBezTo>
                  <a:cubicBezTo>
                    <a:pt x="653" y="138"/>
                    <a:pt x="646" y="140"/>
                    <a:pt x="640" y="144"/>
                  </a:cubicBezTo>
                  <a:cubicBezTo>
                    <a:pt x="635" y="148"/>
                    <a:pt x="630" y="152"/>
                    <a:pt x="625" y="157"/>
                  </a:cubicBezTo>
                  <a:cubicBezTo>
                    <a:pt x="622" y="160"/>
                    <a:pt x="619" y="164"/>
                    <a:pt x="616" y="168"/>
                  </a:cubicBezTo>
                  <a:cubicBezTo>
                    <a:pt x="616" y="166"/>
                    <a:pt x="616" y="164"/>
                    <a:pt x="616" y="163"/>
                  </a:cubicBezTo>
                  <a:cubicBezTo>
                    <a:pt x="616" y="160"/>
                    <a:pt x="616" y="156"/>
                    <a:pt x="617" y="153"/>
                  </a:cubicBezTo>
                  <a:cubicBezTo>
                    <a:pt x="617" y="153"/>
                    <a:pt x="616" y="152"/>
                    <a:pt x="616" y="153"/>
                  </a:cubicBezTo>
                  <a:cubicBezTo>
                    <a:pt x="615" y="156"/>
                    <a:pt x="614" y="159"/>
                    <a:pt x="613" y="163"/>
                  </a:cubicBezTo>
                  <a:cubicBezTo>
                    <a:pt x="613" y="165"/>
                    <a:pt x="613" y="168"/>
                    <a:pt x="614" y="170"/>
                  </a:cubicBezTo>
                  <a:cubicBezTo>
                    <a:pt x="612" y="172"/>
                    <a:pt x="611" y="174"/>
                    <a:pt x="609" y="177"/>
                  </a:cubicBezTo>
                  <a:cubicBezTo>
                    <a:pt x="609" y="178"/>
                    <a:pt x="608" y="178"/>
                    <a:pt x="607" y="179"/>
                  </a:cubicBezTo>
                  <a:cubicBezTo>
                    <a:pt x="607" y="178"/>
                    <a:pt x="607" y="176"/>
                    <a:pt x="607" y="175"/>
                  </a:cubicBezTo>
                  <a:cubicBezTo>
                    <a:pt x="607" y="171"/>
                    <a:pt x="606" y="167"/>
                    <a:pt x="607" y="163"/>
                  </a:cubicBezTo>
                  <a:cubicBezTo>
                    <a:pt x="607" y="162"/>
                    <a:pt x="606" y="162"/>
                    <a:pt x="605" y="163"/>
                  </a:cubicBezTo>
                  <a:cubicBezTo>
                    <a:pt x="605" y="166"/>
                    <a:pt x="604" y="170"/>
                    <a:pt x="604" y="173"/>
                  </a:cubicBezTo>
                  <a:cubicBezTo>
                    <a:pt x="604" y="175"/>
                    <a:pt x="605" y="177"/>
                    <a:pt x="604" y="179"/>
                  </a:cubicBezTo>
                  <a:cubicBezTo>
                    <a:pt x="604" y="181"/>
                    <a:pt x="604" y="182"/>
                    <a:pt x="604" y="184"/>
                  </a:cubicBezTo>
                  <a:cubicBezTo>
                    <a:pt x="604" y="184"/>
                    <a:pt x="604" y="184"/>
                    <a:pt x="604" y="184"/>
                  </a:cubicBezTo>
                  <a:cubicBezTo>
                    <a:pt x="603" y="185"/>
                    <a:pt x="603" y="186"/>
                    <a:pt x="602" y="186"/>
                  </a:cubicBezTo>
                  <a:cubicBezTo>
                    <a:pt x="602" y="182"/>
                    <a:pt x="601" y="178"/>
                    <a:pt x="600" y="174"/>
                  </a:cubicBezTo>
                  <a:cubicBezTo>
                    <a:pt x="600" y="170"/>
                    <a:pt x="600" y="166"/>
                    <a:pt x="600" y="162"/>
                  </a:cubicBezTo>
                  <a:cubicBezTo>
                    <a:pt x="600" y="157"/>
                    <a:pt x="599" y="153"/>
                    <a:pt x="600" y="148"/>
                  </a:cubicBezTo>
                  <a:cubicBezTo>
                    <a:pt x="600" y="144"/>
                    <a:pt x="601" y="140"/>
                    <a:pt x="602" y="136"/>
                  </a:cubicBezTo>
                  <a:cubicBezTo>
                    <a:pt x="602" y="135"/>
                    <a:pt x="601" y="135"/>
                    <a:pt x="601" y="135"/>
                  </a:cubicBezTo>
                  <a:cubicBezTo>
                    <a:pt x="599" y="139"/>
                    <a:pt x="598" y="143"/>
                    <a:pt x="598" y="148"/>
                  </a:cubicBezTo>
                  <a:cubicBezTo>
                    <a:pt x="599" y="153"/>
                    <a:pt x="598" y="158"/>
                    <a:pt x="598" y="164"/>
                  </a:cubicBezTo>
                  <a:cubicBezTo>
                    <a:pt x="599" y="170"/>
                    <a:pt x="598" y="176"/>
                    <a:pt x="599" y="182"/>
                  </a:cubicBezTo>
                  <a:cubicBezTo>
                    <a:pt x="599" y="180"/>
                    <a:pt x="598" y="179"/>
                    <a:pt x="598" y="177"/>
                  </a:cubicBezTo>
                  <a:cubicBezTo>
                    <a:pt x="597" y="171"/>
                    <a:pt x="596" y="165"/>
                    <a:pt x="595" y="159"/>
                  </a:cubicBezTo>
                  <a:cubicBezTo>
                    <a:pt x="595" y="154"/>
                    <a:pt x="595" y="149"/>
                    <a:pt x="595" y="143"/>
                  </a:cubicBezTo>
                  <a:cubicBezTo>
                    <a:pt x="595" y="138"/>
                    <a:pt x="594" y="133"/>
                    <a:pt x="596" y="128"/>
                  </a:cubicBezTo>
                  <a:cubicBezTo>
                    <a:pt x="596" y="127"/>
                    <a:pt x="595" y="127"/>
                    <a:pt x="594" y="128"/>
                  </a:cubicBezTo>
                  <a:cubicBezTo>
                    <a:pt x="593" y="132"/>
                    <a:pt x="593" y="137"/>
                    <a:pt x="593" y="142"/>
                  </a:cubicBezTo>
                  <a:cubicBezTo>
                    <a:pt x="594" y="148"/>
                    <a:pt x="593" y="154"/>
                    <a:pt x="593" y="161"/>
                  </a:cubicBezTo>
                  <a:cubicBezTo>
                    <a:pt x="594" y="167"/>
                    <a:pt x="595" y="173"/>
                    <a:pt x="596" y="180"/>
                  </a:cubicBezTo>
                  <a:cubicBezTo>
                    <a:pt x="597" y="182"/>
                    <a:pt x="597" y="184"/>
                    <a:pt x="597" y="187"/>
                  </a:cubicBezTo>
                  <a:cubicBezTo>
                    <a:pt x="597" y="185"/>
                    <a:pt x="596" y="183"/>
                    <a:pt x="596" y="182"/>
                  </a:cubicBezTo>
                  <a:cubicBezTo>
                    <a:pt x="595" y="181"/>
                    <a:pt x="595" y="181"/>
                    <a:pt x="595" y="182"/>
                  </a:cubicBezTo>
                  <a:cubicBezTo>
                    <a:pt x="595" y="184"/>
                    <a:pt x="595" y="186"/>
                    <a:pt x="595" y="187"/>
                  </a:cubicBezTo>
                  <a:cubicBezTo>
                    <a:pt x="595" y="187"/>
                    <a:pt x="594" y="186"/>
                    <a:pt x="594" y="186"/>
                  </a:cubicBezTo>
                  <a:cubicBezTo>
                    <a:pt x="594" y="186"/>
                    <a:pt x="594" y="185"/>
                    <a:pt x="593" y="185"/>
                  </a:cubicBezTo>
                  <a:cubicBezTo>
                    <a:pt x="592" y="183"/>
                    <a:pt x="590" y="180"/>
                    <a:pt x="589" y="177"/>
                  </a:cubicBezTo>
                  <a:cubicBezTo>
                    <a:pt x="586" y="168"/>
                    <a:pt x="583" y="160"/>
                    <a:pt x="580" y="152"/>
                  </a:cubicBezTo>
                  <a:cubicBezTo>
                    <a:pt x="578" y="144"/>
                    <a:pt x="576" y="137"/>
                    <a:pt x="578" y="129"/>
                  </a:cubicBezTo>
                  <a:cubicBezTo>
                    <a:pt x="578" y="129"/>
                    <a:pt x="577" y="129"/>
                    <a:pt x="577" y="129"/>
                  </a:cubicBezTo>
                  <a:cubicBezTo>
                    <a:pt x="572" y="134"/>
                    <a:pt x="575" y="144"/>
                    <a:pt x="577" y="150"/>
                  </a:cubicBezTo>
                  <a:cubicBezTo>
                    <a:pt x="579" y="155"/>
                    <a:pt x="581" y="160"/>
                    <a:pt x="583" y="165"/>
                  </a:cubicBezTo>
                  <a:cubicBezTo>
                    <a:pt x="584" y="167"/>
                    <a:pt x="585" y="170"/>
                    <a:pt x="586" y="172"/>
                  </a:cubicBezTo>
                  <a:cubicBezTo>
                    <a:pt x="585" y="172"/>
                    <a:pt x="585" y="171"/>
                    <a:pt x="585" y="171"/>
                  </a:cubicBezTo>
                  <a:cubicBezTo>
                    <a:pt x="582" y="168"/>
                    <a:pt x="580" y="165"/>
                    <a:pt x="578" y="162"/>
                  </a:cubicBezTo>
                  <a:cubicBezTo>
                    <a:pt x="578" y="162"/>
                    <a:pt x="578" y="162"/>
                    <a:pt x="578" y="162"/>
                  </a:cubicBezTo>
                  <a:cubicBezTo>
                    <a:pt x="577" y="161"/>
                    <a:pt x="577" y="160"/>
                    <a:pt x="577" y="159"/>
                  </a:cubicBezTo>
                  <a:cubicBezTo>
                    <a:pt x="576" y="158"/>
                    <a:pt x="576" y="157"/>
                    <a:pt x="576" y="156"/>
                  </a:cubicBezTo>
                  <a:cubicBezTo>
                    <a:pt x="575" y="155"/>
                    <a:pt x="575" y="154"/>
                    <a:pt x="574" y="152"/>
                  </a:cubicBezTo>
                  <a:cubicBezTo>
                    <a:pt x="573" y="152"/>
                    <a:pt x="573" y="152"/>
                    <a:pt x="573" y="153"/>
                  </a:cubicBezTo>
                  <a:cubicBezTo>
                    <a:pt x="573" y="155"/>
                    <a:pt x="574" y="157"/>
                    <a:pt x="574" y="158"/>
                  </a:cubicBezTo>
                  <a:cubicBezTo>
                    <a:pt x="574" y="158"/>
                    <a:pt x="573" y="157"/>
                    <a:pt x="572" y="156"/>
                  </a:cubicBezTo>
                  <a:cubicBezTo>
                    <a:pt x="563" y="147"/>
                    <a:pt x="554" y="139"/>
                    <a:pt x="541" y="135"/>
                  </a:cubicBezTo>
                  <a:cubicBezTo>
                    <a:pt x="540" y="134"/>
                    <a:pt x="538" y="134"/>
                    <a:pt x="537" y="133"/>
                  </a:cubicBezTo>
                  <a:cubicBezTo>
                    <a:pt x="537" y="133"/>
                    <a:pt x="538" y="132"/>
                    <a:pt x="538" y="132"/>
                  </a:cubicBezTo>
                  <a:close/>
                  <a:moveTo>
                    <a:pt x="525" y="135"/>
                  </a:moveTo>
                  <a:cubicBezTo>
                    <a:pt x="531" y="136"/>
                    <a:pt x="538" y="137"/>
                    <a:pt x="544" y="139"/>
                  </a:cubicBezTo>
                  <a:cubicBezTo>
                    <a:pt x="556" y="144"/>
                    <a:pt x="566" y="154"/>
                    <a:pt x="574" y="163"/>
                  </a:cubicBezTo>
                  <a:cubicBezTo>
                    <a:pt x="579" y="168"/>
                    <a:pt x="583" y="173"/>
                    <a:pt x="586" y="179"/>
                  </a:cubicBezTo>
                  <a:cubicBezTo>
                    <a:pt x="589" y="183"/>
                    <a:pt x="591" y="187"/>
                    <a:pt x="594" y="190"/>
                  </a:cubicBezTo>
                  <a:cubicBezTo>
                    <a:pt x="601" y="206"/>
                    <a:pt x="611" y="220"/>
                    <a:pt x="616" y="238"/>
                  </a:cubicBezTo>
                  <a:cubicBezTo>
                    <a:pt x="621" y="254"/>
                    <a:pt x="621" y="270"/>
                    <a:pt x="620" y="287"/>
                  </a:cubicBezTo>
                  <a:cubicBezTo>
                    <a:pt x="619" y="304"/>
                    <a:pt x="617" y="321"/>
                    <a:pt x="616" y="339"/>
                  </a:cubicBezTo>
                  <a:cubicBezTo>
                    <a:pt x="616" y="345"/>
                    <a:pt x="616" y="351"/>
                    <a:pt x="616" y="357"/>
                  </a:cubicBezTo>
                  <a:cubicBezTo>
                    <a:pt x="616" y="359"/>
                    <a:pt x="616" y="363"/>
                    <a:pt x="617" y="365"/>
                  </a:cubicBezTo>
                  <a:cubicBezTo>
                    <a:pt x="615" y="366"/>
                    <a:pt x="613" y="367"/>
                    <a:pt x="611" y="368"/>
                  </a:cubicBezTo>
                  <a:cubicBezTo>
                    <a:pt x="611" y="368"/>
                    <a:pt x="611" y="368"/>
                    <a:pt x="610" y="367"/>
                  </a:cubicBezTo>
                  <a:cubicBezTo>
                    <a:pt x="607" y="365"/>
                    <a:pt x="605" y="362"/>
                    <a:pt x="603" y="358"/>
                  </a:cubicBezTo>
                  <a:cubicBezTo>
                    <a:pt x="601" y="351"/>
                    <a:pt x="600" y="344"/>
                    <a:pt x="600" y="338"/>
                  </a:cubicBezTo>
                  <a:cubicBezTo>
                    <a:pt x="599" y="324"/>
                    <a:pt x="601" y="311"/>
                    <a:pt x="605" y="297"/>
                  </a:cubicBezTo>
                  <a:cubicBezTo>
                    <a:pt x="608" y="284"/>
                    <a:pt x="610" y="270"/>
                    <a:pt x="609" y="256"/>
                  </a:cubicBezTo>
                  <a:cubicBezTo>
                    <a:pt x="609" y="250"/>
                    <a:pt x="609" y="243"/>
                    <a:pt x="607" y="237"/>
                  </a:cubicBezTo>
                  <a:cubicBezTo>
                    <a:pt x="605" y="232"/>
                    <a:pt x="603" y="227"/>
                    <a:pt x="601" y="222"/>
                  </a:cubicBezTo>
                  <a:cubicBezTo>
                    <a:pt x="600" y="221"/>
                    <a:pt x="599" y="222"/>
                    <a:pt x="599" y="223"/>
                  </a:cubicBezTo>
                  <a:cubicBezTo>
                    <a:pt x="601" y="230"/>
                    <a:pt x="604" y="236"/>
                    <a:pt x="605" y="243"/>
                  </a:cubicBezTo>
                  <a:cubicBezTo>
                    <a:pt x="606" y="251"/>
                    <a:pt x="606" y="258"/>
                    <a:pt x="606" y="266"/>
                  </a:cubicBezTo>
                  <a:cubicBezTo>
                    <a:pt x="605" y="274"/>
                    <a:pt x="605" y="281"/>
                    <a:pt x="603" y="289"/>
                  </a:cubicBezTo>
                  <a:cubicBezTo>
                    <a:pt x="602" y="296"/>
                    <a:pt x="599" y="303"/>
                    <a:pt x="598" y="309"/>
                  </a:cubicBezTo>
                  <a:cubicBezTo>
                    <a:pt x="597" y="315"/>
                    <a:pt x="597" y="321"/>
                    <a:pt x="596" y="327"/>
                  </a:cubicBezTo>
                  <a:cubicBezTo>
                    <a:pt x="596" y="326"/>
                    <a:pt x="596" y="326"/>
                    <a:pt x="596" y="326"/>
                  </a:cubicBezTo>
                  <a:cubicBezTo>
                    <a:pt x="596" y="326"/>
                    <a:pt x="597" y="325"/>
                    <a:pt x="596" y="325"/>
                  </a:cubicBezTo>
                  <a:cubicBezTo>
                    <a:pt x="595" y="323"/>
                    <a:pt x="595" y="320"/>
                    <a:pt x="595" y="318"/>
                  </a:cubicBezTo>
                  <a:cubicBezTo>
                    <a:pt x="595" y="318"/>
                    <a:pt x="595" y="318"/>
                    <a:pt x="595" y="318"/>
                  </a:cubicBezTo>
                  <a:cubicBezTo>
                    <a:pt x="595" y="317"/>
                    <a:pt x="595" y="317"/>
                    <a:pt x="596" y="316"/>
                  </a:cubicBezTo>
                  <a:cubicBezTo>
                    <a:pt x="596" y="316"/>
                    <a:pt x="596" y="315"/>
                    <a:pt x="596" y="315"/>
                  </a:cubicBezTo>
                  <a:cubicBezTo>
                    <a:pt x="596" y="314"/>
                    <a:pt x="595" y="313"/>
                    <a:pt x="595" y="312"/>
                  </a:cubicBezTo>
                  <a:cubicBezTo>
                    <a:pt x="595" y="312"/>
                    <a:pt x="594" y="312"/>
                    <a:pt x="594" y="313"/>
                  </a:cubicBezTo>
                  <a:cubicBezTo>
                    <a:pt x="594" y="313"/>
                    <a:pt x="594" y="314"/>
                    <a:pt x="594" y="315"/>
                  </a:cubicBezTo>
                  <a:cubicBezTo>
                    <a:pt x="594" y="316"/>
                    <a:pt x="594" y="316"/>
                    <a:pt x="594" y="316"/>
                  </a:cubicBezTo>
                  <a:cubicBezTo>
                    <a:pt x="594" y="317"/>
                    <a:pt x="594" y="317"/>
                    <a:pt x="594" y="317"/>
                  </a:cubicBezTo>
                  <a:cubicBezTo>
                    <a:pt x="594" y="317"/>
                    <a:pt x="594" y="316"/>
                    <a:pt x="593" y="316"/>
                  </a:cubicBezTo>
                  <a:cubicBezTo>
                    <a:pt x="593" y="316"/>
                    <a:pt x="593" y="316"/>
                    <a:pt x="593" y="316"/>
                  </a:cubicBezTo>
                  <a:cubicBezTo>
                    <a:pt x="593" y="314"/>
                    <a:pt x="593" y="313"/>
                    <a:pt x="592" y="312"/>
                  </a:cubicBezTo>
                  <a:cubicBezTo>
                    <a:pt x="592" y="312"/>
                    <a:pt x="592" y="312"/>
                    <a:pt x="592" y="311"/>
                  </a:cubicBezTo>
                  <a:cubicBezTo>
                    <a:pt x="592" y="311"/>
                    <a:pt x="592" y="311"/>
                    <a:pt x="591" y="310"/>
                  </a:cubicBezTo>
                  <a:cubicBezTo>
                    <a:pt x="591" y="310"/>
                    <a:pt x="591" y="310"/>
                    <a:pt x="591" y="310"/>
                  </a:cubicBezTo>
                  <a:cubicBezTo>
                    <a:pt x="591" y="311"/>
                    <a:pt x="591" y="311"/>
                    <a:pt x="591" y="311"/>
                  </a:cubicBezTo>
                  <a:cubicBezTo>
                    <a:pt x="590" y="311"/>
                    <a:pt x="590" y="312"/>
                    <a:pt x="590" y="312"/>
                  </a:cubicBezTo>
                  <a:cubicBezTo>
                    <a:pt x="590" y="313"/>
                    <a:pt x="590" y="315"/>
                    <a:pt x="591" y="316"/>
                  </a:cubicBezTo>
                  <a:cubicBezTo>
                    <a:pt x="587" y="306"/>
                    <a:pt x="584" y="295"/>
                    <a:pt x="582" y="285"/>
                  </a:cubicBezTo>
                  <a:cubicBezTo>
                    <a:pt x="582" y="284"/>
                    <a:pt x="581" y="284"/>
                    <a:pt x="581" y="285"/>
                  </a:cubicBezTo>
                  <a:cubicBezTo>
                    <a:pt x="581" y="291"/>
                    <a:pt x="583" y="297"/>
                    <a:pt x="585" y="303"/>
                  </a:cubicBezTo>
                  <a:cubicBezTo>
                    <a:pt x="586" y="306"/>
                    <a:pt x="587" y="310"/>
                    <a:pt x="588" y="313"/>
                  </a:cubicBezTo>
                  <a:cubicBezTo>
                    <a:pt x="589" y="315"/>
                    <a:pt x="589" y="316"/>
                    <a:pt x="590" y="318"/>
                  </a:cubicBezTo>
                  <a:cubicBezTo>
                    <a:pt x="591" y="319"/>
                    <a:pt x="592" y="318"/>
                    <a:pt x="591" y="318"/>
                  </a:cubicBezTo>
                  <a:cubicBezTo>
                    <a:pt x="592" y="318"/>
                    <a:pt x="592" y="319"/>
                    <a:pt x="592" y="319"/>
                  </a:cubicBezTo>
                  <a:cubicBezTo>
                    <a:pt x="592" y="319"/>
                    <a:pt x="592" y="319"/>
                    <a:pt x="592" y="319"/>
                  </a:cubicBezTo>
                  <a:cubicBezTo>
                    <a:pt x="592" y="320"/>
                    <a:pt x="592" y="321"/>
                    <a:pt x="593" y="322"/>
                  </a:cubicBezTo>
                  <a:cubicBezTo>
                    <a:pt x="588" y="315"/>
                    <a:pt x="584" y="306"/>
                    <a:pt x="578" y="300"/>
                  </a:cubicBezTo>
                  <a:cubicBezTo>
                    <a:pt x="571" y="293"/>
                    <a:pt x="561" y="288"/>
                    <a:pt x="553" y="282"/>
                  </a:cubicBezTo>
                  <a:cubicBezTo>
                    <a:pt x="552" y="282"/>
                    <a:pt x="551" y="281"/>
                    <a:pt x="550" y="281"/>
                  </a:cubicBezTo>
                  <a:cubicBezTo>
                    <a:pt x="550" y="281"/>
                    <a:pt x="550" y="281"/>
                    <a:pt x="550" y="281"/>
                  </a:cubicBezTo>
                  <a:cubicBezTo>
                    <a:pt x="546" y="278"/>
                    <a:pt x="543" y="276"/>
                    <a:pt x="539" y="274"/>
                  </a:cubicBezTo>
                  <a:cubicBezTo>
                    <a:pt x="539" y="274"/>
                    <a:pt x="539" y="274"/>
                    <a:pt x="539" y="274"/>
                  </a:cubicBezTo>
                  <a:cubicBezTo>
                    <a:pt x="540" y="275"/>
                    <a:pt x="542" y="276"/>
                    <a:pt x="543" y="278"/>
                  </a:cubicBezTo>
                  <a:cubicBezTo>
                    <a:pt x="540" y="276"/>
                    <a:pt x="537" y="275"/>
                    <a:pt x="535" y="274"/>
                  </a:cubicBezTo>
                  <a:cubicBezTo>
                    <a:pt x="536" y="275"/>
                    <a:pt x="536" y="275"/>
                    <a:pt x="537" y="275"/>
                  </a:cubicBezTo>
                  <a:cubicBezTo>
                    <a:pt x="538" y="275"/>
                    <a:pt x="538" y="275"/>
                    <a:pt x="538" y="275"/>
                  </a:cubicBezTo>
                  <a:cubicBezTo>
                    <a:pt x="533" y="270"/>
                    <a:pt x="525" y="267"/>
                    <a:pt x="519" y="264"/>
                  </a:cubicBezTo>
                  <a:cubicBezTo>
                    <a:pt x="515" y="262"/>
                    <a:pt x="512" y="260"/>
                    <a:pt x="508" y="259"/>
                  </a:cubicBezTo>
                  <a:cubicBezTo>
                    <a:pt x="504" y="258"/>
                    <a:pt x="500" y="256"/>
                    <a:pt x="496" y="256"/>
                  </a:cubicBezTo>
                  <a:cubicBezTo>
                    <a:pt x="495" y="255"/>
                    <a:pt x="493" y="255"/>
                    <a:pt x="491" y="256"/>
                  </a:cubicBezTo>
                  <a:cubicBezTo>
                    <a:pt x="491" y="256"/>
                    <a:pt x="491" y="257"/>
                    <a:pt x="492" y="257"/>
                  </a:cubicBezTo>
                  <a:cubicBezTo>
                    <a:pt x="494" y="256"/>
                    <a:pt x="499" y="258"/>
                    <a:pt x="501" y="258"/>
                  </a:cubicBezTo>
                  <a:cubicBezTo>
                    <a:pt x="504" y="259"/>
                    <a:pt x="507" y="260"/>
                    <a:pt x="510" y="261"/>
                  </a:cubicBezTo>
                  <a:cubicBezTo>
                    <a:pt x="516" y="263"/>
                    <a:pt x="520" y="266"/>
                    <a:pt x="525" y="269"/>
                  </a:cubicBezTo>
                  <a:cubicBezTo>
                    <a:pt x="528" y="271"/>
                    <a:pt x="531" y="273"/>
                    <a:pt x="534" y="274"/>
                  </a:cubicBezTo>
                  <a:cubicBezTo>
                    <a:pt x="531" y="273"/>
                    <a:pt x="527" y="272"/>
                    <a:pt x="524" y="271"/>
                  </a:cubicBezTo>
                  <a:cubicBezTo>
                    <a:pt x="514" y="269"/>
                    <a:pt x="504" y="266"/>
                    <a:pt x="494" y="267"/>
                  </a:cubicBezTo>
                  <a:cubicBezTo>
                    <a:pt x="487" y="267"/>
                    <a:pt x="479" y="270"/>
                    <a:pt x="472" y="272"/>
                  </a:cubicBezTo>
                  <a:cubicBezTo>
                    <a:pt x="468" y="273"/>
                    <a:pt x="464" y="274"/>
                    <a:pt x="459" y="276"/>
                  </a:cubicBezTo>
                  <a:cubicBezTo>
                    <a:pt x="458" y="271"/>
                    <a:pt x="458" y="266"/>
                    <a:pt x="456" y="261"/>
                  </a:cubicBezTo>
                  <a:cubicBezTo>
                    <a:pt x="454" y="256"/>
                    <a:pt x="452" y="251"/>
                    <a:pt x="452" y="245"/>
                  </a:cubicBezTo>
                  <a:cubicBezTo>
                    <a:pt x="452" y="240"/>
                    <a:pt x="452" y="235"/>
                    <a:pt x="453" y="230"/>
                  </a:cubicBezTo>
                  <a:cubicBezTo>
                    <a:pt x="453" y="225"/>
                    <a:pt x="453" y="219"/>
                    <a:pt x="455" y="214"/>
                  </a:cubicBezTo>
                  <a:cubicBezTo>
                    <a:pt x="456" y="209"/>
                    <a:pt x="459" y="204"/>
                    <a:pt x="461" y="199"/>
                  </a:cubicBezTo>
                  <a:cubicBezTo>
                    <a:pt x="463" y="194"/>
                    <a:pt x="464" y="188"/>
                    <a:pt x="465" y="183"/>
                  </a:cubicBezTo>
                  <a:cubicBezTo>
                    <a:pt x="466" y="178"/>
                    <a:pt x="467" y="172"/>
                    <a:pt x="471" y="167"/>
                  </a:cubicBezTo>
                  <a:cubicBezTo>
                    <a:pt x="474" y="163"/>
                    <a:pt x="478" y="158"/>
                    <a:pt x="482" y="154"/>
                  </a:cubicBezTo>
                  <a:cubicBezTo>
                    <a:pt x="486" y="150"/>
                    <a:pt x="490" y="146"/>
                    <a:pt x="494" y="143"/>
                  </a:cubicBezTo>
                  <a:cubicBezTo>
                    <a:pt x="498" y="139"/>
                    <a:pt x="502" y="135"/>
                    <a:pt x="508" y="134"/>
                  </a:cubicBezTo>
                  <a:cubicBezTo>
                    <a:pt x="513" y="133"/>
                    <a:pt x="519" y="134"/>
                    <a:pt x="525" y="135"/>
                  </a:cubicBezTo>
                  <a:close/>
                  <a:moveTo>
                    <a:pt x="373" y="210"/>
                  </a:moveTo>
                  <a:cubicBezTo>
                    <a:pt x="375" y="203"/>
                    <a:pt x="375" y="197"/>
                    <a:pt x="376" y="190"/>
                  </a:cubicBezTo>
                  <a:cubicBezTo>
                    <a:pt x="378" y="176"/>
                    <a:pt x="381" y="162"/>
                    <a:pt x="384" y="148"/>
                  </a:cubicBezTo>
                  <a:cubicBezTo>
                    <a:pt x="385" y="140"/>
                    <a:pt x="387" y="133"/>
                    <a:pt x="391" y="126"/>
                  </a:cubicBezTo>
                  <a:cubicBezTo>
                    <a:pt x="394" y="120"/>
                    <a:pt x="400" y="115"/>
                    <a:pt x="404" y="109"/>
                  </a:cubicBezTo>
                  <a:cubicBezTo>
                    <a:pt x="412" y="98"/>
                    <a:pt x="419" y="86"/>
                    <a:pt x="429" y="77"/>
                  </a:cubicBezTo>
                  <a:cubicBezTo>
                    <a:pt x="435" y="72"/>
                    <a:pt x="440" y="74"/>
                    <a:pt x="445" y="78"/>
                  </a:cubicBezTo>
                  <a:cubicBezTo>
                    <a:pt x="448" y="80"/>
                    <a:pt x="448" y="84"/>
                    <a:pt x="452" y="82"/>
                  </a:cubicBezTo>
                  <a:cubicBezTo>
                    <a:pt x="455" y="80"/>
                    <a:pt x="455" y="76"/>
                    <a:pt x="459" y="80"/>
                  </a:cubicBezTo>
                  <a:cubicBezTo>
                    <a:pt x="460" y="81"/>
                    <a:pt x="461" y="82"/>
                    <a:pt x="463" y="83"/>
                  </a:cubicBezTo>
                  <a:cubicBezTo>
                    <a:pt x="466" y="85"/>
                    <a:pt x="469" y="83"/>
                    <a:pt x="472" y="82"/>
                  </a:cubicBezTo>
                  <a:cubicBezTo>
                    <a:pt x="477" y="77"/>
                    <a:pt x="483" y="74"/>
                    <a:pt x="490" y="78"/>
                  </a:cubicBezTo>
                  <a:cubicBezTo>
                    <a:pt x="496" y="81"/>
                    <a:pt x="501" y="88"/>
                    <a:pt x="504" y="94"/>
                  </a:cubicBezTo>
                  <a:cubicBezTo>
                    <a:pt x="512" y="105"/>
                    <a:pt x="517" y="117"/>
                    <a:pt x="522" y="130"/>
                  </a:cubicBezTo>
                  <a:cubicBezTo>
                    <a:pt x="516" y="129"/>
                    <a:pt x="510" y="129"/>
                    <a:pt x="505" y="131"/>
                  </a:cubicBezTo>
                  <a:cubicBezTo>
                    <a:pt x="496" y="134"/>
                    <a:pt x="487" y="143"/>
                    <a:pt x="481" y="150"/>
                  </a:cubicBezTo>
                  <a:cubicBezTo>
                    <a:pt x="472" y="159"/>
                    <a:pt x="464" y="168"/>
                    <a:pt x="462" y="180"/>
                  </a:cubicBezTo>
                  <a:cubicBezTo>
                    <a:pt x="460" y="187"/>
                    <a:pt x="459" y="194"/>
                    <a:pt x="456" y="201"/>
                  </a:cubicBezTo>
                  <a:cubicBezTo>
                    <a:pt x="456" y="202"/>
                    <a:pt x="455" y="202"/>
                    <a:pt x="455" y="203"/>
                  </a:cubicBezTo>
                  <a:cubicBezTo>
                    <a:pt x="456" y="198"/>
                    <a:pt x="457" y="194"/>
                    <a:pt x="458" y="189"/>
                  </a:cubicBezTo>
                  <a:cubicBezTo>
                    <a:pt x="459" y="183"/>
                    <a:pt x="460" y="178"/>
                    <a:pt x="462" y="172"/>
                  </a:cubicBezTo>
                  <a:cubicBezTo>
                    <a:pt x="462" y="172"/>
                    <a:pt x="461" y="171"/>
                    <a:pt x="461" y="172"/>
                  </a:cubicBezTo>
                  <a:cubicBezTo>
                    <a:pt x="458" y="177"/>
                    <a:pt x="456" y="182"/>
                    <a:pt x="456" y="187"/>
                  </a:cubicBezTo>
                  <a:cubicBezTo>
                    <a:pt x="455" y="195"/>
                    <a:pt x="452" y="202"/>
                    <a:pt x="450" y="209"/>
                  </a:cubicBezTo>
                  <a:cubicBezTo>
                    <a:pt x="447" y="220"/>
                    <a:pt x="447" y="231"/>
                    <a:pt x="447" y="242"/>
                  </a:cubicBezTo>
                  <a:cubicBezTo>
                    <a:pt x="447" y="246"/>
                    <a:pt x="447" y="249"/>
                    <a:pt x="446" y="253"/>
                  </a:cubicBezTo>
                  <a:cubicBezTo>
                    <a:pt x="445" y="258"/>
                    <a:pt x="446" y="263"/>
                    <a:pt x="445" y="267"/>
                  </a:cubicBezTo>
                  <a:cubicBezTo>
                    <a:pt x="445" y="270"/>
                    <a:pt x="443" y="278"/>
                    <a:pt x="446" y="280"/>
                  </a:cubicBezTo>
                  <a:cubicBezTo>
                    <a:pt x="447" y="280"/>
                    <a:pt x="448" y="280"/>
                    <a:pt x="447" y="279"/>
                  </a:cubicBezTo>
                  <a:cubicBezTo>
                    <a:pt x="447" y="278"/>
                    <a:pt x="447" y="275"/>
                    <a:pt x="447" y="273"/>
                  </a:cubicBezTo>
                  <a:cubicBezTo>
                    <a:pt x="447" y="276"/>
                    <a:pt x="448" y="278"/>
                    <a:pt x="448" y="279"/>
                  </a:cubicBezTo>
                  <a:cubicBezTo>
                    <a:pt x="448" y="279"/>
                    <a:pt x="448" y="279"/>
                    <a:pt x="449" y="279"/>
                  </a:cubicBezTo>
                  <a:cubicBezTo>
                    <a:pt x="447" y="280"/>
                    <a:pt x="445" y="281"/>
                    <a:pt x="443" y="283"/>
                  </a:cubicBezTo>
                  <a:cubicBezTo>
                    <a:pt x="443" y="283"/>
                    <a:pt x="443" y="282"/>
                    <a:pt x="443" y="282"/>
                  </a:cubicBezTo>
                  <a:cubicBezTo>
                    <a:pt x="442" y="277"/>
                    <a:pt x="443" y="271"/>
                    <a:pt x="443" y="266"/>
                  </a:cubicBezTo>
                  <a:cubicBezTo>
                    <a:pt x="443" y="258"/>
                    <a:pt x="443" y="250"/>
                    <a:pt x="444" y="242"/>
                  </a:cubicBezTo>
                  <a:cubicBezTo>
                    <a:pt x="445" y="224"/>
                    <a:pt x="447" y="206"/>
                    <a:pt x="453" y="189"/>
                  </a:cubicBezTo>
                  <a:cubicBezTo>
                    <a:pt x="453" y="189"/>
                    <a:pt x="452" y="189"/>
                    <a:pt x="452" y="189"/>
                  </a:cubicBezTo>
                  <a:cubicBezTo>
                    <a:pt x="446" y="206"/>
                    <a:pt x="441" y="224"/>
                    <a:pt x="440" y="241"/>
                  </a:cubicBezTo>
                  <a:cubicBezTo>
                    <a:pt x="440" y="251"/>
                    <a:pt x="440" y="260"/>
                    <a:pt x="440" y="269"/>
                  </a:cubicBezTo>
                  <a:cubicBezTo>
                    <a:pt x="440" y="273"/>
                    <a:pt x="439" y="280"/>
                    <a:pt x="440" y="284"/>
                  </a:cubicBezTo>
                  <a:cubicBezTo>
                    <a:pt x="440" y="284"/>
                    <a:pt x="441" y="284"/>
                    <a:pt x="441" y="284"/>
                  </a:cubicBezTo>
                  <a:cubicBezTo>
                    <a:pt x="439" y="286"/>
                    <a:pt x="437" y="287"/>
                    <a:pt x="435" y="289"/>
                  </a:cubicBezTo>
                  <a:cubicBezTo>
                    <a:pt x="436" y="287"/>
                    <a:pt x="436" y="285"/>
                    <a:pt x="436" y="283"/>
                  </a:cubicBezTo>
                  <a:cubicBezTo>
                    <a:pt x="436" y="281"/>
                    <a:pt x="436" y="278"/>
                    <a:pt x="436" y="276"/>
                  </a:cubicBezTo>
                  <a:cubicBezTo>
                    <a:pt x="436" y="275"/>
                    <a:pt x="435" y="275"/>
                    <a:pt x="435" y="275"/>
                  </a:cubicBezTo>
                  <a:cubicBezTo>
                    <a:pt x="433" y="280"/>
                    <a:pt x="434" y="285"/>
                    <a:pt x="433" y="289"/>
                  </a:cubicBezTo>
                  <a:cubicBezTo>
                    <a:pt x="433" y="290"/>
                    <a:pt x="433" y="290"/>
                    <a:pt x="433" y="290"/>
                  </a:cubicBezTo>
                  <a:cubicBezTo>
                    <a:pt x="433" y="291"/>
                    <a:pt x="432" y="291"/>
                    <a:pt x="432" y="292"/>
                  </a:cubicBezTo>
                  <a:cubicBezTo>
                    <a:pt x="432" y="284"/>
                    <a:pt x="430" y="276"/>
                    <a:pt x="430" y="268"/>
                  </a:cubicBezTo>
                  <a:cubicBezTo>
                    <a:pt x="430" y="264"/>
                    <a:pt x="431" y="259"/>
                    <a:pt x="431" y="255"/>
                  </a:cubicBezTo>
                  <a:cubicBezTo>
                    <a:pt x="431" y="252"/>
                    <a:pt x="430" y="248"/>
                    <a:pt x="430" y="245"/>
                  </a:cubicBezTo>
                  <a:cubicBezTo>
                    <a:pt x="430" y="244"/>
                    <a:pt x="429" y="243"/>
                    <a:pt x="429" y="244"/>
                  </a:cubicBezTo>
                  <a:cubicBezTo>
                    <a:pt x="428" y="252"/>
                    <a:pt x="428" y="260"/>
                    <a:pt x="427" y="268"/>
                  </a:cubicBezTo>
                  <a:cubicBezTo>
                    <a:pt x="427" y="276"/>
                    <a:pt x="429" y="284"/>
                    <a:pt x="429" y="292"/>
                  </a:cubicBezTo>
                  <a:cubicBezTo>
                    <a:pt x="429" y="293"/>
                    <a:pt x="430" y="293"/>
                    <a:pt x="430" y="293"/>
                  </a:cubicBezTo>
                  <a:cubicBezTo>
                    <a:pt x="428" y="295"/>
                    <a:pt x="427" y="297"/>
                    <a:pt x="425" y="299"/>
                  </a:cubicBezTo>
                  <a:cubicBezTo>
                    <a:pt x="425" y="298"/>
                    <a:pt x="425" y="297"/>
                    <a:pt x="426" y="296"/>
                  </a:cubicBezTo>
                  <a:cubicBezTo>
                    <a:pt x="426" y="294"/>
                    <a:pt x="426" y="292"/>
                    <a:pt x="426" y="290"/>
                  </a:cubicBezTo>
                  <a:cubicBezTo>
                    <a:pt x="426" y="290"/>
                    <a:pt x="426" y="289"/>
                    <a:pt x="426" y="290"/>
                  </a:cubicBezTo>
                  <a:cubicBezTo>
                    <a:pt x="425" y="291"/>
                    <a:pt x="424" y="293"/>
                    <a:pt x="424" y="295"/>
                  </a:cubicBezTo>
                  <a:cubicBezTo>
                    <a:pt x="423" y="293"/>
                    <a:pt x="422" y="291"/>
                    <a:pt x="422" y="289"/>
                  </a:cubicBezTo>
                  <a:cubicBezTo>
                    <a:pt x="422" y="289"/>
                    <a:pt x="422" y="289"/>
                    <a:pt x="423" y="289"/>
                  </a:cubicBezTo>
                  <a:cubicBezTo>
                    <a:pt x="423" y="289"/>
                    <a:pt x="423" y="288"/>
                    <a:pt x="423" y="288"/>
                  </a:cubicBezTo>
                  <a:cubicBezTo>
                    <a:pt x="423" y="288"/>
                    <a:pt x="423" y="288"/>
                    <a:pt x="423" y="288"/>
                  </a:cubicBezTo>
                  <a:cubicBezTo>
                    <a:pt x="423" y="288"/>
                    <a:pt x="423" y="288"/>
                    <a:pt x="423" y="288"/>
                  </a:cubicBezTo>
                  <a:cubicBezTo>
                    <a:pt x="423" y="288"/>
                    <a:pt x="423" y="288"/>
                    <a:pt x="423" y="288"/>
                  </a:cubicBezTo>
                  <a:cubicBezTo>
                    <a:pt x="423" y="288"/>
                    <a:pt x="423" y="287"/>
                    <a:pt x="423" y="287"/>
                  </a:cubicBezTo>
                  <a:cubicBezTo>
                    <a:pt x="424" y="286"/>
                    <a:pt x="424" y="285"/>
                    <a:pt x="424" y="284"/>
                  </a:cubicBezTo>
                  <a:cubicBezTo>
                    <a:pt x="423" y="282"/>
                    <a:pt x="423" y="280"/>
                    <a:pt x="423" y="278"/>
                  </a:cubicBezTo>
                  <a:cubicBezTo>
                    <a:pt x="422" y="277"/>
                    <a:pt x="422" y="277"/>
                    <a:pt x="422" y="278"/>
                  </a:cubicBezTo>
                  <a:cubicBezTo>
                    <a:pt x="421" y="279"/>
                    <a:pt x="421" y="281"/>
                    <a:pt x="421" y="283"/>
                  </a:cubicBezTo>
                  <a:cubicBezTo>
                    <a:pt x="421" y="285"/>
                    <a:pt x="421" y="286"/>
                    <a:pt x="421" y="288"/>
                  </a:cubicBezTo>
                  <a:cubicBezTo>
                    <a:pt x="421" y="287"/>
                    <a:pt x="420" y="285"/>
                    <a:pt x="420" y="284"/>
                  </a:cubicBezTo>
                  <a:cubicBezTo>
                    <a:pt x="418" y="279"/>
                    <a:pt x="417" y="275"/>
                    <a:pt x="416" y="271"/>
                  </a:cubicBezTo>
                  <a:cubicBezTo>
                    <a:pt x="414" y="262"/>
                    <a:pt x="413" y="254"/>
                    <a:pt x="413" y="245"/>
                  </a:cubicBezTo>
                  <a:cubicBezTo>
                    <a:pt x="413" y="244"/>
                    <a:pt x="412" y="244"/>
                    <a:pt x="412" y="245"/>
                  </a:cubicBezTo>
                  <a:cubicBezTo>
                    <a:pt x="411" y="254"/>
                    <a:pt x="413" y="263"/>
                    <a:pt x="414" y="271"/>
                  </a:cubicBezTo>
                  <a:cubicBezTo>
                    <a:pt x="415" y="278"/>
                    <a:pt x="417" y="285"/>
                    <a:pt x="419" y="292"/>
                  </a:cubicBezTo>
                  <a:cubicBezTo>
                    <a:pt x="417" y="287"/>
                    <a:pt x="414" y="282"/>
                    <a:pt x="410" y="277"/>
                  </a:cubicBezTo>
                  <a:cubicBezTo>
                    <a:pt x="410" y="277"/>
                    <a:pt x="410" y="276"/>
                    <a:pt x="410" y="276"/>
                  </a:cubicBezTo>
                  <a:cubicBezTo>
                    <a:pt x="410" y="276"/>
                    <a:pt x="410" y="275"/>
                    <a:pt x="410" y="274"/>
                  </a:cubicBezTo>
                  <a:cubicBezTo>
                    <a:pt x="410" y="274"/>
                    <a:pt x="410" y="273"/>
                    <a:pt x="409" y="273"/>
                  </a:cubicBezTo>
                  <a:cubicBezTo>
                    <a:pt x="409" y="273"/>
                    <a:pt x="409" y="273"/>
                    <a:pt x="409" y="273"/>
                  </a:cubicBezTo>
                  <a:cubicBezTo>
                    <a:pt x="408" y="273"/>
                    <a:pt x="408" y="274"/>
                    <a:pt x="408" y="274"/>
                  </a:cubicBezTo>
                  <a:cubicBezTo>
                    <a:pt x="407" y="272"/>
                    <a:pt x="406" y="270"/>
                    <a:pt x="405" y="268"/>
                  </a:cubicBezTo>
                  <a:cubicBezTo>
                    <a:pt x="401" y="262"/>
                    <a:pt x="397" y="255"/>
                    <a:pt x="393" y="249"/>
                  </a:cubicBezTo>
                  <a:cubicBezTo>
                    <a:pt x="389" y="244"/>
                    <a:pt x="384" y="239"/>
                    <a:pt x="379" y="234"/>
                  </a:cubicBezTo>
                  <a:cubicBezTo>
                    <a:pt x="377" y="232"/>
                    <a:pt x="375" y="229"/>
                    <a:pt x="373" y="227"/>
                  </a:cubicBezTo>
                  <a:cubicBezTo>
                    <a:pt x="372" y="221"/>
                    <a:pt x="373" y="215"/>
                    <a:pt x="373" y="210"/>
                  </a:cubicBezTo>
                  <a:close/>
                  <a:moveTo>
                    <a:pt x="343" y="137"/>
                  </a:moveTo>
                  <a:cubicBezTo>
                    <a:pt x="349" y="146"/>
                    <a:pt x="355" y="156"/>
                    <a:pt x="359" y="166"/>
                  </a:cubicBezTo>
                  <a:cubicBezTo>
                    <a:pt x="363" y="175"/>
                    <a:pt x="368" y="185"/>
                    <a:pt x="369" y="196"/>
                  </a:cubicBezTo>
                  <a:cubicBezTo>
                    <a:pt x="370" y="199"/>
                    <a:pt x="370" y="203"/>
                    <a:pt x="370" y="207"/>
                  </a:cubicBezTo>
                  <a:cubicBezTo>
                    <a:pt x="370" y="210"/>
                    <a:pt x="369" y="213"/>
                    <a:pt x="369" y="216"/>
                  </a:cubicBezTo>
                  <a:cubicBezTo>
                    <a:pt x="369" y="218"/>
                    <a:pt x="369" y="221"/>
                    <a:pt x="370" y="223"/>
                  </a:cubicBezTo>
                  <a:cubicBezTo>
                    <a:pt x="368" y="221"/>
                    <a:pt x="365" y="219"/>
                    <a:pt x="363" y="216"/>
                  </a:cubicBezTo>
                  <a:cubicBezTo>
                    <a:pt x="363" y="216"/>
                    <a:pt x="363" y="216"/>
                    <a:pt x="363" y="216"/>
                  </a:cubicBezTo>
                  <a:cubicBezTo>
                    <a:pt x="363" y="216"/>
                    <a:pt x="363" y="216"/>
                    <a:pt x="363" y="215"/>
                  </a:cubicBezTo>
                  <a:cubicBezTo>
                    <a:pt x="364" y="200"/>
                    <a:pt x="357" y="185"/>
                    <a:pt x="352" y="170"/>
                  </a:cubicBezTo>
                  <a:cubicBezTo>
                    <a:pt x="348" y="157"/>
                    <a:pt x="346" y="144"/>
                    <a:pt x="340" y="132"/>
                  </a:cubicBezTo>
                  <a:cubicBezTo>
                    <a:pt x="341" y="134"/>
                    <a:pt x="342" y="136"/>
                    <a:pt x="343" y="137"/>
                  </a:cubicBezTo>
                  <a:close/>
                  <a:moveTo>
                    <a:pt x="321" y="108"/>
                  </a:moveTo>
                  <a:cubicBezTo>
                    <a:pt x="322" y="110"/>
                    <a:pt x="325" y="112"/>
                    <a:pt x="326" y="114"/>
                  </a:cubicBezTo>
                  <a:cubicBezTo>
                    <a:pt x="326" y="115"/>
                    <a:pt x="326" y="116"/>
                    <a:pt x="326" y="116"/>
                  </a:cubicBezTo>
                  <a:cubicBezTo>
                    <a:pt x="328" y="118"/>
                    <a:pt x="329" y="119"/>
                    <a:pt x="330" y="121"/>
                  </a:cubicBezTo>
                  <a:cubicBezTo>
                    <a:pt x="330" y="121"/>
                    <a:pt x="330" y="121"/>
                    <a:pt x="330" y="121"/>
                  </a:cubicBezTo>
                  <a:cubicBezTo>
                    <a:pt x="331" y="124"/>
                    <a:pt x="331" y="127"/>
                    <a:pt x="334" y="129"/>
                  </a:cubicBezTo>
                  <a:cubicBezTo>
                    <a:pt x="334" y="130"/>
                    <a:pt x="335" y="130"/>
                    <a:pt x="336" y="129"/>
                  </a:cubicBezTo>
                  <a:cubicBezTo>
                    <a:pt x="343" y="143"/>
                    <a:pt x="344" y="158"/>
                    <a:pt x="349" y="172"/>
                  </a:cubicBezTo>
                  <a:cubicBezTo>
                    <a:pt x="354" y="186"/>
                    <a:pt x="360" y="200"/>
                    <a:pt x="361" y="215"/>
                  </a:cubicBezTo>
                  <a:cubicBezTo>
                    <a:pt x="356" y="211"/>
                    <a:pt x="351" y="208"/>
                    <a:pt x="345" y="205"/>
                  </a:cubicBezTo>
                  <a:cubicBezTo>
                    <a:pt x="339" y="201"/>
                    <a:pt x="333" y="198"/>
                    <a:pt x="327" y="195"/>
                  </a:cubicBezTo>
                  <a:cubicBezTo>
                    <a:pt x="328" y="184"/>
                    <a:pt x="322" y="174"/>
                    <a:pt x="317" y="164"/>
                  </a:cubicBezTo>
                  <a:cubicBezTo>
                    <a:pt x="314" y="157"/>
                    <a:pt x="311" y="150"/>
                    <a:pt x="310" y="143"/>
                  </a:cubicBezTo>
                  <a:cubicBezTo>
                    <a:pt x="308" y="135"/>
                    <a:pt x="308" y="129"/>
                    <a:pt x="309" y="121"/>
                  </a:cubicBezTo>
                  <a:cubicBezTo>
                    <a:pt x="309" y="121"/>
                    <a:pt x="308" y="121"/>
                    <a:pt x="308" y="121"/>
                  </a:cubicBezTo>
                  <a:cubicBezTo>
                    <a:pt x="305" y="126"/>
                    <a:pt x="306" y="132"/>
                    <a:pt x="307" y="137"/>
                  </a:cubicBezTo>
                  <a:cubicBezTo>
                    <a:pt x="308" y="145"/>
                    <a:pt x="310" y="152"/>
                    <a:pt x="313" y="159"/>
                  </a:cubicBezTo>
                  <a:cubicBezTo>
                    <a:pt x="318" y="171"/>
                    <a:pt x="324" y="182"/>
                    <a:pt x="325" y="194"/>
                  </a:cubicBezTo>
                  <a:cubicBezTo>
                    <a:pt x="319" y="191"/>
                    <a:pt x="312" y="188"/>
                    <a:pt x="305" y="187"/>
                  </a:cubicBezTo>
                  <a:cubicBezTo>
                    <a:pt x="304" y="187"/>
                    <a:pt x="304" y="186"/>
                    <a:pt x="303" y="186"/>
                  </a:cubicBezTo>
                  <a:cubicBezTo>
                    <a:pt x="303" y="186"/>
                    <a:pt x="303" y="185"/>
                    <a:pt x="303" y="185"/>
                  </a:cubicBezTo>
                  <a:cubicBezTo>
                    <a:pt x="300" y="180"/>
                    <a:pt x="301" y="175"/>
                    <a:pt x="300" y="170"/>
                  </a:cubicBezTo>
                  <a:cubicBezTo>
                    <a:pt x="300" y="164"/>
                    <a:pt x="300" y="158"/>
                    <a:pt x="300" y="153"/>
                  </a:cubicBezTo>
                  <a:cubicBezTo>
                    <a:pt x="300" y="142"/>
                    <a:pt x="302" y="133"/>
                    <a:pt x="306" y="123"/>
                  </a:cubicBezTo>
                  <a:cubicBezTo>
                    <a:pt x="308" y="118"/>
                    <a:pt x="309" y="113"/>
                    <a:pt x="312" y="108"/>
                  </a:cubicBezTo>
                  <a:cubicBezTo>
                    <a:pt x="312" y="108"/>
                    <a:pt x="312" y="108"/>
                    <a:pt x="312" y="107"/>
                  </a:cubicBezTo>
                  <a:cubicBezTo>
                    <a:pt x="312" y="107"/>
                    <a:pt x="312" y="107"/>
                    <a:pt x="312" y="107"/>
                  </a:cubicBezTo>
                  <a:cubicBezTo>
                    <a:pt x="313" y="106"/>
                    <a:pt x="314" y="105"/>
                    <a:pt x="314" y="104"/>
                  </a:cubicBezTo>
                  <a:cubicBezTo>
                    <a:pt x="315" y="103"/>
                    <a:pt x="320" y="107"/>
                    <a:pt x="321" y="108"/>
                  </a:cubicBezTo>
                  <a:close/>
                  <a:moveTo>
                    <a:pt x="297" y="173"/>
                  </a:moveTo>
                  <a:cubicBezTo>
                    <a:pt x="297" y="177"/>
                    <a:pt x="297" y="181"/>
                    <a:pt x="299" y="185"/>
                  </a:cubicBezTo>
                  <a:cubicBezTo>
                    <a:pt x="297" y="185"/>
                    <a:pt x="295" y="184"/>
                    <a:pt x="293" y="184"/>
                  </a:cubicBezTo>
                  <a:cubicBezTo>
                    <a:pt x="293" y="184"/>
                    <a:pt x="293" y="183"/>
                    <a:pt x="293" y="183"/>
                  </a:cubicBezTo>
                  <a:cubicBezTo>
                    <a:pt x="293" y="183"/>
                    <a:pt x="293" y="182"/>
                    <a:pt x="293" y="182"/>
                  </a:cubicBezTo>
                  <a:cubicBezTo>
                    <a:pt x="288" y="170"/>
                    <a:pt x="292" y="155"/>
                    <a:pt x="295" y="142"/>
                  </a:cubicBezTo>
                  <a:cubicBezTo>
                    <a:pt x="297" y="136"/>
                    <a:pt x="298" y="129"/>
                    <a:pt x="300" y="122"/>
                  </a:cubicBezTo>
                  <a:cubicBezTo>
                    <a:pt x="302" y="118"/>
                    <a:pt x="303" y="114"/>
                    <a:pt x="307" y="112"/>
                  </a:cubicBezTo>
                  <a:cubicBezTo>
                    <a:pt x="306" y="114"/>
                    <a:pt x="305" y="116"/>
                    <a:pt x="305" y="117"/>
                  </a:cubicBezTo>
                  <a:cubicBezTo>
                    <a:pt x="303" y="123"/>
                    <a:pt x="300" y="129"/>
                    <a:pt x="299" y="136"/>
                  </a:cubicBezTo>
                  <a:cubicBezTo>
                    <a:pt x="298" y="141"/>
                    <a:pt x="297" y="147"/>
                    <a:pt x="297" y="152"/>
                  </a:cubicBezTo>
                  <a:cubicBezTo>
                    <a:pt x="297" y="159"/>
                    <a:pt x="297" y="166"/>
                    <a:pt x="297" y="173"/>
                  </a:cubicBezTo>
                  <a:close/>
                  <a:moveTo>
                    <a:pt x="239" y="8"/>
                  </a:moveTo>
                  <a:cubicBezTo>
                    <a:pt x="238" y="6"/>
                    <a:pt x="245" y="10"/>
                    <a:pt x="246" y="10"/>
                  </a:cubicBezTo>
                  <a:cubicBezTo>
                    <a:pt x="249" y="12"/>
                    <a:pt x="252" y="14"/>
                    <a:pt x="256" y="16"/>
                  </a:cubicBezTo>
                  <a:cubicBezTo>
                    <a:pt x="264" y="22"/>
                    <a:pt x="272" y="30"/>
                    <a:pt x="279" y="38"/>
                  </a:cubicBezTo>
                  <a:cubicBezTo>
                    <a:pt x="288" y="49"/>
                    <a:pt x="296" y="60"/>
                    <a:pt x="302" y="73"/>
                  </a:cubicBezTo>
                  <a:cubicBezTo>
                    <a:pt x="305" y="80"/>
                    <a:pt x="309" y="86"/>
                    <a:pt x="311" y="93"/>
                  </a:cubicBezTo>
                  <a:cubicBezTo>
                    <a:pt x="312" y="96"/>
                    <a:pt x="313" y="99"/>
                    <a:pt x="315" y="102"/>
                  </a:cubicBezTo>
                  <a:cubicBezTo>
                    <a:pt x="312" y="102"/>
                    <a:pt x="310" y="104"/>
                    <a:pt x="309" y="107"/>
                  </a:cubicBezTo>
                  <a:cubicBezTo>
                    <a:pt x="306" y="108"/>
                    <a:pt x="304" y="110"/>
                    <a:pt x="302" y="112"/>
                  </a:cubicBezTo>
                  <a:cubicBezTo>
                    <a:pt x="302" y="108"/>
                    <a:pt x="300" y="104"/>
                    <a:pt x="299" y="101"/>
                  </a:cubicBezTo>
                  <a:cubicBezTo>
                    <a:pt x="298" y="99"/>
                    <a:pt x="297" y="97"/>
                    <a:pt x="297" y="96"/>
                  </a:cubicBezTo>
                  <a:cubicBezTo>
                    <a:pt x="297" y="96"/>
                    <a:pt x="297" y="96"/>
                    <a:pt x="297" y="95"/>
                  </a:cubicBezTo>
                  <a:cubicBezTo>
                    <a:pt x="298" y="93"/>
                    <a:pt x="297" y="90"/>
                    <a:pt x="297" y="88"/>
                  </a:cubicBezTo>
                  <a:cubicBezTo>
                    <a:pt x="297" y="85"/>
                    <a:pt x="297" y="82"/>
                    <a:pt x="298" y="79"/>
                  </a:cubicBezTo>
                  <a:cubicBezTo>
                    <a:pt x="298" y="79"/>
                    <a:pt x="297" y="79"/>
                    <a:pt x="297" y="79"/>
                  </a:cubicBezTo>
                  <a:cubicBezTo>
                    <a:pt x="296" y="82"/>
                    <a:pt x="296" y="85"/>
                    <a:pt x="296" y="88"/>
                  </a:cubicBezTo>
                  <a:cubicBezTo>
                    <a:pt x="296" y="89"/>
                    <a:pt x="295" y="91"/>
                    <a:pt x="295" y="93"/>
                  </a:cubicBezTo>
                  <a:cubicBezTo>
                    <a:pt x="294" y="91"/>
                    <a:pt x="293" y="89"/>
                    <a:pt x="292" y="87"/>
                  </a:cubicBezTo>
                  <a:cubicBezTo>
                    <a:pt x="293" y="86"/>
                    <a:pt x="293" y="83"/>
                    <a:pt x="293" y="82"/>
                  </a:cubicBezTo>
                  <a:cubicBezTo>
                    <a:pt x="293" y="80"/>
                    <a:pt x="293" y="77"/>
                    <a:pt x="293" y="75"/>
                  </a:cubicBezTo>
                  <a:cubicBezTo>
                    <a:pt x="293" y="74"/>
                    <a:pt x="292" y="74"/>
                    <a:pt x="292" y="75"/>
                  </a:cubicBezTo>
                  <a:cubicBezTo>
                    <a:pt x="291" y="77"/>
                    <a:pt x="291" y="80"/>
                    <a:pt x="291" y="82"/>
                  </a:cubicBezTo>
                  <a:cubicBezTo>
                    <a:pt x="291" y="83"/>
                    <a:pt x="291" y="84"/>
                    <a:pt x="291" y="84"/>
                  </a:cubicBezTo>
                  <a:cubicBezTo>
                    <a:pt x="290" y="83"/>
                    <a:pt x="289" y="82"/>
                    <a:pt x="289" y="81"/>
                  </a:cubicBezTo>
                  <a:cubicBezTo>
                    <a:pt x="289" y="80"/>
                    <a:pt x="288" y="78"/>
                    <a:pt x="288" y="77"/>
                  </a:cubicBezTo>
                  <a:cubicBezTo>
                    <a:pt x="288" y="75"/>
                    <a:pt x="288" y="74"/>
                    <a:pt x="288" y="72"/>
                  </a:cubicBezTo>
                  <a:cubicBezTo>
                    <a:pt x="288" y="71"/>
                    <a:pt x="287" y="71"/>
                    <a:pt x="287" y="72"/>
                  </a:cubicBezTo>
                  <a:cubicBezTo>
                    <a:pt x="287" y="74"/>
                    <a:pt x="287" y="76"/>
                    <a:pt x="287" y="78"/>
                  </a:cubicBezTo>
                  <a:cubicBezTo>
                    <a:pt x="287" y="78"/>
                    <a:pt x="287" y="78"/>
                    <a:pt x="287" y="78"/>
                  </a:cubicBezTo>
                  <a:cubicBezTo>
                    <a:pt x="287" y="78"/>
                    <a:pt x="286" y="77"/>
                    <a:pt x="286" y="76"/>
                  </a:cubicBezTo>
                  <a:cubicBezTo>
                    <a:pt x="285" y="76"/>
                    <a:pt x="284" y="75"/>
                    <a:pt x="284" y="73"/>
                  </a:cubicBezTo>
                  <a:cubicBezTo>
                    <a:pt x="284" y="71"/>
                    <a:pt x="284" y="69"/>
                    <a:pt x="284" y="67"/>
                  </a:cubicBezTo>
                  <a:cubicBezTo>
                    <a:pt x="284" y="64"/>
                    <a:pt x="284" y="62"/>
                    <a:pt x="284" y="59"/>
                  </a:cubicBezTo>
                  <a:cubicBezTo>
                    <a:pt x="284" y="58"/>
                    <a:pt x="284" y="58"/>
                    <a:pt x="284" y="59"/>
                  </a:cubicBezTo>
                  <a:cubicBezTo>
                    <a:pt x="283" y="61"/>
                    <a:pt x="283" y="64"/>
                    <a:pt x="283" y="67"/>
                  </a:cubicBezTo>
                  <a:cubicBezTo>
                    <a:pt x="283" y="68"/>
                    <a:pt x="282" y="70"/>
                    <a:pt x="282" y="71"/>
                  </a:cubicBezTo>
                  <a:cubicBezTo>
                    <a:pt x="281" y="69"/>
                    <a:pt x="279" y="67"/>
                    <a:pt x="277" y="65"/>
                  </a:cubicBezTo>
                  <a:cubicBezTo>
                    <a:pt x="278" y="63"/>
                    <a:pt x="278" y="62"/>
                    <a:pt x="278" y="60"/>
                  </a:cubicBezTo>
                  <a:cubicBezTo>
                    <a:pt x="278" y="58"/>
                    <a:pt x="278" y="56"/>
                    <a:pt x="278" y="55"/>
                  </a:cubicBezTo>
                  <a:cubicBezTo>
                    <a:pt x="278" y="54"/>
                    <a:pt x="277" y="53"/>
                    <a:pt x="277" y="54"/>
                  </a:cubicBezTo>
                  <a:cubicBezTo>
                    <a:pt x="277" y="57"/>
                    <a:pt x="276" y="61"/>
                    <a:pt x="276" y="64"/>
                  </a:cubicBezTo>
                  <a:cubicBezTo>
                    <a:pt x="275" y="63"/>
                    <a:pt x="274" y="61"/>
                    <a:pt x="273" y="60"/>
                  </a:cubicBezTo>
                  <a:cubicBezTo>
                    <a:pt x="273" y="59"/>
                    <a:pt x="273" y="58"/>
                    <a:pt x="273" y="56"/>
                  </a:cubicBezTo>
                  <a:cubicBezTo>
                    <a:pt x="273" y="55"/>
                    <a:pt x="273" y="53"/>
                    <a:pt x="273" y="51"/>
                  </a:cubicBezTo>
                  <a:cubicBezTo>
                    <a:pt x="273" y="50"/>
                    <a:pt x="272" y="50"/>
                    <a:pt x="272" y="51"/>
                  </a:cubicBezTo>
                  <a:cubicBezTo>
                    <a:pt x="272" y="53"/>
                    <a:pt x="272" y="55"/>
                    <a:pt x="272" y="56"/>
                  </a:cubicBezTo>
                  <a:cubicBezTo>
                    <a:pt x="272" y="57"/>
                    <a:pt x="271" y="58"/>
                    <a:pt x="271" y="59"/>
                  </a:cubicBezTo>
                  <a:cubicBezTo>
                    <a:pt x="270" y="58"/>
                    <a:pt x="269" y="57"/>
                    <a:pt x="268" y="56"/>
                  </a:cubicBezTo>
                  <a:cubicBezTo>
                    <a:pt x="268" y="56"/>
                    <a:pt x="268" y="56"/>
                    <a:pt x="268" y="56"/>
                  </a:cubicBezTo>
                  <a:cubicBezTo>
                    <a:pt x="270" y="55"/>
                    <a:pt x="270" y="52"/>
                    <a:pt x="270" y="50"/>
                  </a:cubicBezTo>
                  <a:cubicBezTo>
                    <a:pt x="271" y="48"/>
                    <a:pt x="271" y="46"/>
                    <a:pt x="271" y="44"/>
                  </a:cubicBezTo>
                  <a:cubicBezTo>
                    <a:pt x="271" y="43"/>
                    <a:pt x="270" y="43"/>
                    <a:pt x="270" y="44"/>
                  </a:cubicBezTo>
                  <a:cubicBezTo>
                    <a:pt x="269" y="46"/>
                    <a:pt x="269" y="48"/>
                    <a:pt x="269" y="50"/>
                  </a:cubicBezTo>
                  <a:cubicBezTo>
                    <a:pt x="268" y="52"/>
                    <a:pt x="267" y="54"/>
                    <a:pt x="267" y="56"/>
                  </a:cubicBezTo>
                  <a:cubicBezTo>
                    <a:pt x="267" y="56"/>
                    <a:pt x="267" y="56"/>
                    <a:pt x="267" y="56"/>
                  </a:cubicBezTo>
                  <a:cubicBezTo>
                    <a:pt x="266" y="55"/>
                    <a:pt x="264" y="54"/>
                    <a:pt x="262" y="54"/>
                  </a:cubicBezTo>
                  <a:cubicBezTo>
                    <a:pt x="263" y="52"/>
                    <a:pt x="264" y="49"/>
                    <a:pt x="264" y="47"/>
                  </a:cubicBezTo>
                  <a:cubicBezTo>
                    <a:pt x="265" y="45"/>
                    <a:pt x="265" y="43"/>
                    <a:pt x="265" y="40"/>
                  </a:cubicBezTo>
                  <a:cubicBezTo>
                    <a:pt x="265" y="40"/>
                    <a:pt x="263" y="40"/>
                    <a:pt x="263" y="40"/>
                  </a:cubicBezTo>
                  <a:cubicBezTo>
                    <a:pt x="264" y="43"/>
                    <a:pt x="263" y="45"/>
                    <a:pt x="262" y="47"/>
                  </a:cubicBezTo>
                  <a:cubicBezTo>
                    <a:pt x="262" y="49"/>
                    <a:pt x="261" y="51"/>
                    <a:pt x="261" y="53"/>
                  </a:cubicBezTo>
                  <a:cubicBezTo>
                    <a:pt x="261" y="53"/>
                    <a:pt x="261" y="54"/>
                    <a:pt x="261" y="54"/>
                  </a:cubicBezTo>
                  <a:cubicBezTo>
                    <a:pt x="260" y="54"/>
                    <a:pt x="259" y="54"/>
                    <a:pt x="257" y="54"/>
                  </a:cubicBezTo>
                  <a:cubicBezTo>
                    <a:pt x="257" y="54"/>
                    <a:pt x="257" y="53"/>
                    <a:pt x="257" y="53"/>
                  </a:cubicBezTo>
                  <a:cubicBezTo>
                    <a:pt x="257" y="53"/>
                    <a:pt x="257" y="53"/>
                    <a:pt x="257" y="53"/>
                  </a:cubicBezTo>
                  <a:cubicBezTo>
                    <a:pt x="257" y="51"/>
                    <a:pt x="258" y="49"/>
                    <a:pt x="258" y="48"/>
                  </a:cubicBezTo>
                  <a:cubicBezTo>
                    <a:pt x="258" y="47"/>
                    <a:pt x="258" y="47"/>
                    <a:pt x="257" y="47"/>
                  </a:cubicBezTo>
                  <a:cubicBezTo>
                    <a:pt x="257" y="49"/>
                    <a:pt x="256" y="50"/>
                    <a:pt x="256" y="51"/>
                  </a:cubicBezTo>
                  <a:cubicBezTo>
                    <a:pt x="255" y="49"/>
                    <a:pt x="255" y="48"/>
                    <a:pt x="254" y="46"/>
                  </a:cubicBezTo>
                  <a:cubicBezTo>
                    <a:pt x="254" y="46"/>
                    <a:pt x="254" y="46"/>
                    <a:pt x="254" y="46"/>
                  </a:cubicBezTo>
                  <a:cubicBezTo>
                    <a:pt x="255" y="44"/>
                    <a:pt x="255" y="40"/>
                    <a:pt x="256" y="38"/>
                  </a:cubicBezTo>
                  <a:cubicBezTo>
                    <a:pt x="256" y="35"/>
                    <a:pt x="256" y="32"/>
                    <a:pt x="256" y="28"/>
                  </a:cubicBezTo>
                  <a:cubicBezTo>
                    <a:pt x="256" y="28"/>
                    <a:pt x="255" y="28"/>
                    <a:pt x="255" y="28"/>
                  </a:cubicBezTo>
                  <a:cubicBezTo>
                    <a:pt x="255" y="32"/>
                    <a:pt x="254" y="35"/>
                    <a:pt x="254" y="38"/>
                  </a:cubicBezTo>
                  <a:cubicBezTo>
                    <a:pt x="253" y="40"/>
                    <a:pt x="253" y="42"/>
                    <a:pt x="253" y="43"/>
                  </a:cubicBezTo>
                  <a:cubicBezTo>
                    <a:pt x="248" y="32"/>
                    <a:pt x="243" y="20"/>
                    <a:pt x="238" y="9"/>
                  </a:cubicBezTo>
                  <a:cubicBezTo>
                    <a:pt x="238" y="9"/>
                    <a:pt x="239" y="8"/>
                    <a:pt x="239" y="8"/>
                  </a:cubicBezTo>
                  <a:close/>
                  <a:moveTo>
                    <a:pt x="235" y="9"/>
                  </a:moveTo>
                  <a:cubicBezTo>
                    <a:pt x="236" y="9"/>
                    <a:pt x="236" y="9"/>
                    <a:pt x="237" y="9"/>
                  </a:cubicBezTo>
                  <a:cubicBezTo>
                    <a:pt x="237" y="17"/>
                    <a:pt x="242" y="24"/>
                    <a:pt x="245" y="31"/>
                  </a:cubicBezTo>
                  <a:cubicBezTo>
                    <a:pt x="248" y="40"/>
                    <a:pt x="251" y="48"/>
                    <a:pt x="255" y="56"/>
                  </a:cubicBezTo>
                  <a:cubicBezTo>
                    <a:pt x="255" y="57"/>
                    <a:pt x="255" y="57"/>
                    <a:pt x="255" y="58"/>
                  </a:cubicBezTo>
                  <a:cubicBezTo>
                    <a:pt x="255" y="58"/>
                    <a:pt x="255" y="58"/>
                    <a:pt x="256" y="58"/>
                  </a:cubicBezTo>
                  <a:cubicBezTo>
                    <a:pt x="256" y="58"/>
                    <a:pt x="256" y="58"/>
                    <a:pt x="256" y="58"/>
                  </a:cubicBezTo>
                  <a:cubicBezTo>
                    <a:pt x="256" y="58"/>
                    <a:pt x="257" y="58"/>
                    <a:pt x="258" y="58"/>
                  </a:cubicBezTo>
                  <a:cubicBezTo>
                    <a:pt x="262" y="55"/>
                    <a:pt x="267" y="60"/>
                    <a:pt x="270" y="63"/>
                  </a:cubicBezTo>
                  <a:cubicBezTo>
                    <a:pt x="276" y="68"/>
                    <a:pt x="280" y="75"/>
                    <a:pt x="284" y="81"/>
                  </a:cubicBezTo>
                  <a:cubicBezTo>
                    <a:pt x="291" y="91"/>
                    <a:pt x="300" y="105"/>
                    <a:pt x="298" y="117"/>
                  </a:cubicBezTo>
                  <a:cubicBezTo>
                    <a:pt x="298" y="117"/>
                    <a:pt x="298" y="118"/>
                    <a:pt x="298" y="118"/>
                  </a:cubicBezTo>
                  <a:cubicBezTo>
                    <a:pt x="298" y="120"/>
                    <a:pt x="297" y="122"/>
                    <a:pt x="296" y="123"/>
                  </a:cubicBezTo>
                  <a:cubicBezTo>
                    <a:pt x="294" y="131"/>
                    <a:pt x="293" y="138"/>
                    <a:pt x="291" y="146"/>
                  </a:cubicBezTo>
                  <a:cubicBezTo>
                    <a:pt x="289" y="154"/>
                    <a:pt x="286" y="164"/>
                    <a:pt x="287" y="174"/>
                  </a:cubicBezTo>
                  <a:cubicBezTo>
                    <a:pt x="284" y="170"/>
                    <a:pt x="281" y="166"/>
                    <a:pt x="278" y="162"/>
                  </a:cubicBezTo>
                  <a:cubicBezTo>
                    <a:pt x="270" y="150"/>
                    <a:pt x="262" y="137"/>
                    <a:pt x="255" y="124"/>
                  </a:cubicBezTo>
                  <a:cubicBezTo>
                    <a:pt x="251" y="117"/>
                    <a:pt x="248" y="110"/>
                    <a:pt x="245" y="102"/>
                  </a:cubicBezTo>
                  <a:cubicBezTo>
                    <a:pt x="245" y="102"/>
                    <a:pt x="245" y="102"/>
                    <a:pt x="245" y="102"/>
                  </a:cubicBezTo>
                  <a:cubicBezTo>
                    <a:pt x="245" y="100"/>
                    <a:pt x="245" y="97"/>
                    <a:pt x="244" y="95"/>
                  </a:cubicBezTo>
                  <a:cubicBezTo>
                    <a:pt x="244" y="93"/>
                    <a:pt x="244" y="91"/>
                    <a:pt x="244" y="89"/>
                  </a:cubicBezTo>
                  <a:cubicBezTo>
                    <a:pt x="244" y="87"/>
                    <a:pt x="242" y="87"/>
                    <a:pt x="242" y="89"/>
                  </a:cubicBezTo>
                  <a:cubicBezTo>
                    <a:pt x="242" y="91"/>
                    <a:pt x="242" y="93"/>
                    <a:pt x="242" y="95"/>
                  </a:cubicBezTo>
                  <a:cubicBezTo>
                    <a:pt x="241" y="92"/>
                    <a:pt x="241" y="88"/>
                    <a:pt x="240" y="85"/>
                  </a:cubicBezTo>
                  <a:cubicBezTo>
                    <a:pt x="239" y="72"/>
                    <a:pt x="239" y="60"/>
                    <a:pt x="236" y="47"/>
                  </a:cubicBezTo>
                  <a:cubicBezTo>
                    <a:pt x="235" y="47"/>
                    <a:pt x="235" y="46"/>
                    <a:pt x="234" y="46"/>
                  </a:cubicBezTo>
                  <a:cubicBezTo>
                    <a:pt x="232" y="46"/>
                    <a:pt x="233" y="34"/>
                    <a:pt x="232" y="32"/>
                  </a:cubicBezTo>
                  <a:cubicBezTo>
                    <a:pt x="231" y="26"/>
                    <a:pt x="229" y="21"/>
                    <a:pt x="229" y="16"/>
                  </a:cubicBezTo>
                  <a:cubicBezTo>
                    <a:pt x="229" y="15"/>
                    <a:pt x="229" y="15"/>
                    <a:pt x="228" y="15"/>
                  </a:cubicBezTo>
                  <a:cubicBezTo>
                    <a:pt x="230" y="11"/>
                    <a:pt x="232" y="5"/>
                    <a:pt x="235" y="9"/>
                  </a:cubicBezTo>
                  <a:close/>
                  <a:moveTo>
                    <a:pt x="269" y="165"/>
                  </a:moveTo>
                  <a:cubicBezTo>
                    <a:pt x="262" y="157"/>
                    <a:pt x="255" y="149"/>
                    <a:pt x="250" y="140"/>
                  </a:cubicBezTo>
                  <a:cubicBezTo>
                    <a:pt x="240" y="123"/>
                    <a:pt x="233" y="106"/>
                    <a:pt x="228" y="87"/>
                  </a:cubicBezTo>
                  <a:cubicBezTo>
                    <a:pt x="223" y="68"/>
                    <a:pt x="220" y="49"/>
                    <a:pt x="224" y="29"/>
                  </a:cubicBezTo>
                  <a:cubicBezTo>
                    <a:pt x="225" y="27"/>
                    <a:pt x="225" y="25"/>
                    <a:pt x="226" y="23"/>
                  </a:cubicBezTo>
                  <a:cubicBezTo>
                    <a:pt x="226" y="28"/>
                    <a:pt x="229" y="32"/>
                    <a:pt x="229" y="37"/>
                  </a:cubicBezTo>
                  <a:cubicBezTo>
                    <a:pt x="229" y="41"/>
                    <a:pt x="227" y="48"/>
                    <a:pt x="232" y="50"/>
                  </a:cubicBezTo>
                  <a:cubicBezTo>
                    <a:pt x="235" y="61"/>
                    <a:pt x="234" y="74"/>
                    <a:pt x="236" y="86"/>
                  </a:cubicBezTo>
                  <a:cubicBezTo>
                    <a:pt x="238" y="98"/>
                    <a:pt x="243" y="110"/>
                    <a:pt x="249" y="121"/>
                  </a:cubicBezTo>
                  <a:cubicBezTo>
                    <a:pt x="255" y="134"/>
                    <a:pt x="263" y="146"/>
                    <a:pt x="271" y="158"/>
                  </a:cubicBezTo>
                  <a:cubicBezTo>
                    <a:pt x="274" y="163"/>
                    <a:pt x="277" y="168"/>
                    <a:pt x="281" y="172"/>
                  </a:cubicBezTo>
                  <a:cubicBezTo>
                    <a:pt x="282" y="174"/>
                    <a:pt x="285" y="176"/>
                    <a:pt x="288" y="178"/>
                  </a:cubicBezTo>
                  <a:cubicBezTo>
                    <a:pt x="288" y="179"/>
                    <a:pt x="288" y="181"/>
                    <a:pt x="289" y="182"/>
                  </a:cubicBezTo>
                  <a:cubicBezTo>
                    <a:pt x="281" y="178"/>
                    <a:pt x="275" y="171"/>
                    <a:pt x="269" y="165"/>
                  </a:cubicBezTo>
                  <a:close/>
                  <a:moveTo>
                    <a:pt x="275" y="184"/>
                  </a:moveTo>
                  <a:cubicBezTo>
                    <a:pt x="279" y="184"/>
                    <a:pt x="284" y="185"/>
                    <a:pt x="289" y="186"/>
                  </a:cubicBezTo>
                  <a:cubicBezTo>
                    <a:pt x="289" y="187"/>
                    <a:pt x="290" y="187"/>
                    <a:pt x="290" y="187"/>
                  </a:cubicBezTo>
                  <a:cubicBezTo>
                    <a:pt x="291" y="187"/>
                    <a:pt x="291" y="187"/>
                    <a:pt x="292" y="187"/>
                  </a:cubicBezTo>
                  <a:cubicBezTo>
                    <a:pt x="294" y="188"/>
                    <a:pt x="296" y="188"/>
                    <a:pt x="298" y="188"/>
                  </a:cubicBezTo>
                  <a:cubicBezTo>
                    <a:pt x="306" y="190"/>
                    <a:pt x="314" y="192"/>
                    <a:pt x="321" y="196"/>
                  </a:cubicBezTo>
                  <a:cubicBezTo>
                    <a:pt x="337" y="205"/>
                    <a:pt x="354" y="211"/>
                    <a:pt x="366" y="224"/>
                  </a:cubicBezTo>
                  <a:cubicBezTo>
                    <a:pt x="372" y="231"/>
                    <a:pt x="378" y="237"/>
                    <a:pt x="384" y="244"/>
                  </a:cubicBezTo>
                  <a:cubicBezTo>
                    <a:pt x="390" y="250"/>
                    <a:pt x="394" y="257"/>
                    <a:pt x="398" y="264"/>
                  </a:cubicBezTo>
                  <a:cubicBezTo>
                    <a:pt x="406" y="276"/>
                    <a:pt x="416" y="289"/>
                    <a:pt x="422" y="303"/>
                  </a:cubicBezTo>
                  <a:cubicBezTo>
                    <a:pt x="421" y="303"/>
                    <a:pt x="421" y="304"/>
                    <a:pt x="421" y="304"/>
                  </a:cubicBezTo>
                  <a:cubicBezTo>
                    <a:pt x="420" y="305"/>
                    <a:pt x="419" y="307"/>
                    <a:pt x="418" y="308"/>
                  </a:cubicBezTo>
                  <a:cubicBezTo>
                    <a:pt x="418" y="307"/>
                    <a:pt x="418" y="307"/>
                    <a:pt x="418" y="307"/>
                  </a:cubicBezTo>
                  <a:cubicBezTo>
                    <a:pt x="406" y="285"/>
                    <a:pt x="397" y="261"/>
                    <a:pt x="378" y="244"/>
                  </a:cubicBezTo>
                  <a:cubicBezTo>
                    <a:pt x="369" y="235"/>
                    <a:pt x="359" y="228"/>
                    <a:pt x="349" y="220"/>
                  </a:cubicBezTo>
                  <a:cubicBezTo>
                    <a:pt x="339" y="212"/>
                    <a:pt x="330" y="203"/>
                    <a:pt x="319" y="197"/>
                  </a:cubicBezTo>
                  <a:cubicBezTo>
                    <a:pt x="308" y="192"/>
                    <a:pt x="295" y="189"/>
                    <a:pt x="283" y="187"/>
                  </a:cubicBezTo>
                  <a:cubicBezTo>
                    <a:pt x="272" y="186"/>
                    <a:pt x="261" y="184"/>
                    <a:pt x="250" y="186"/>
                  </a:cubicBezTo>
                  <a:cubicBezTo>
                    <a:pt x="239" y="187"/>
                    <a:pt x="229" y="191"/>
                    <a:pt x="219" y="198"/>
                  </a:cubicBezTo>
                  <a:cubicBezTo>
                    <a:pt x="209" y="205"/>
                    <a:pt x="206" y="214"/>
                    <a:pt x="201" y="225"/>
                  </a:cubicBezTo>
                  <a:cubicBezTo>
                    <a:pt x="200" y="226"/>
                    <a:pt x="202" y="227"/>
                    <a:pt x="202" y="226"/>
                  </a:cubicBezTo>
                  <a:cubicBezTo>
                    <a:pt x="206" y="221"/>
                    <a:pt x="208" y="216"/>
                    <a:pt x="211" y="211"/>
                  </a:cubicBezTo>
                  <a:cubicBezTo>
                    <a:pt x="215" y="206"/>
                    <a:pt x="220" y="202"/>
                    <a:pt x="226" y="198"/>
                  </a:cubicBezTo>
                  <a:cubicBezTo>
                    <a:pt x="236" y="192"/>
                    <a:pt x="246" y="189"/>
                    <a:pt x="258" y="189"/>
                  </a:cubicBezTo>
                  <a:cubicBezTo>
                    <a:pt x="270" y="189"/>
                    <a:pt x="282" y="190"/>
                    <a:pt x="294" y="193"/>
                  </a:cubicBezTo>
                  <a:cubicBezTo>
                    <a:pt x="305" y="195"/>
                    <a:pt x="316" y="198"/>
                    <a:pt x="325" y="205"/>
                  </a:cubicBezTo>
                  <a:cubicBezTo>
                    <a:pt x="334" y="212"/>
                    <a:pt x="343" y="219"/>
                    <a:pt x="352" y="226"/>
                  </a:cubicBezTo>
                  <a:cubicBezTo>
                    <a:pt x="361" y="233"/>
                    <a:pt x="371" y="240"/>
                    <a:pt x="379" y="249"/>
                  </a:cubicBezTo>
                  <a:cubicBezTo>
                    <a:pt x="388" y="258"/>
                    <a:pt x="394" y="269"/>
                    <a:pt x="401" y="281"/>
                  </a:cubicBezTo>
                  <a:cubicBezTo>
                    <a:pt x="403" y="285"/>
                    <a:pt x="405" y="289"/>
                    <a:pt x="407" y="293"/>
                  </a:cubicBezTo>
                  <a:cubicBezTo>
                    <a:pt x="400" y="284"/>
                    <a:pt x="391" y="275"/>
                    <a:pt x="383" y="266"/>
                  </a:cubicBezTo>
                  <a:cubicBezTo>
                    <a:pt x="376" y="260"/>
                    <a:pt x="370" y="253"/>
                    <a:pt x="362" y="247"/>
                  </a:cubicBezTo>
                  <a:cubicBezTo>
                    <a:pt x="357" y="242"/>
                    <a:pt x="351" y="238"/>
                    <a:pt x="344" y="236"/>
                  </a:cubicBezTo>
                  <a:cubicBezTo>
                    <a:pt x="343" y="236"/>
                    <a:pt x="343" y="237"/>
                    <a:pt x="344" y="237"/>
                  </a:cubicBezTo>
                  <a:cubicBezTo>
                    <a:pt x="360" y="243"/>
                    <a:pt x="372" y="258"/>
                    <a:pt x="384" y="270"/>
                  </a:cubicBezTo>
                  <a:cubicBezTo>
                    <a:pt x="395" y="281"/>
                    <a:pt x="406" y="293"/>
                    <a:pt x="413" y="306"/>
                  </a:cubicBezTo>
                  <a:cubicBezTo>
                    <a:pt x="413" y="306"/>
                    <a:pt x="413" y="306"/>
                    <a:pt x="413" y="306"/>
                  </a:cubicBezTo>
                  <a:cubicBezTo>
                    <a:pt x="412" y="305"/>
                    <a:pt x="411" y="304"/>
                    <a:pt x="409" y="303"/>
                  </a:cubicBezTo>
                  <a:cubicBezTo>
                    <a:pt x="405" y="298"/>
                    <a:pt x="402" y="294"/>
                    <a:pt x="398" y="289"/>
                  </a:cubicBezTo>
                  <a:cubicBezTo>
                    <a:pt x="389" y="280"/>
                    <a:pt x="378" y="273"/>
                    <a:pt x="368" y="265"/>
                  </a:cubicBezTo>
                  <a:cubicBezTo>
                    <a:pt x="368" y="264"/>
                    <a:pt x="367" y="265"/>
                    <a:pt x="368" y="265"/>
                  </a:cubicBezTo>
                  <a:cubicBezTo>
                    <a:pt x="377" y="274"/>
                    <a:pt x="388" y="281"/>
                    <a:pt x="396" y="291"/>
                  </a:cubicBezTo>
                  <a:cubicBezTo>
                    <a:pt x="400" y="295"/>
                    <a:pt x="404" y="300"/>
                    <a:pt x="408" y="304"/>
                  </a:cubicBezTo>
                  <a:cubicBezTo>
                    <a:pt x="408" y="305"/>
                    <a:pt x="408" y="305"/>
                    <a:pt x="409" y="306"/>
                  </a:cubicBezTo>
                  <a:cubicBezTo>
                    <a:pt x="404" y="302"/>
                    <a:pt x="398" y="299"/>
                    <a:pt x="393" y="295"/>
                  </a:cubicBezTo>
                  <a:cubicBezTo>
                    <a:pt x="388" y="290"/>
                    <a:pt x="383" y="285"/>
                    <a:pt x="376" y="282"/>
                  </a:cubicBezTo>
                  <a:cubicBezTo>
                    <a:pt x="376" y="282"/>
                    <a:pt x="376" y="282"/>
                    <a:pt x="376" y="283"/>
                  </a:cubicBezTo>
                  <a:cubicBezTo>
                    <a:pt x="388" y="292"/>
                    <a:pt x="401" y="301"/>
                    <a:pt x="412" y="311"/>
                  </a:cubicBezTo>
                  <a:cubicBezTo>
                    <a:pt x="412" y="311"/>
                    <a:pt x="412" y="311"/>
                    <a:pt x="412" y="311"/>
                  </a:cubicBezTo>
                  <a:cubicBezTo>
                    <a:pt x="399" y="301"/>
                    <a:pt x="384" y="291"/>
                    <a:pt x="368" y="285"/>
                  </a:cubicBezTo>
                  <a:cubicBezTo>
                    <a:pt x="359" y="282"/>
                    <a:pt x="349" y="280"/>
                    <a:pt x="341" y="276"/>
                  </a:cubicBezTo>
                  <a:cubicBezTo>
                    <a:pt x="334" y="272"/>
                    <a:pt x="327" y="268"/>
                    <a:pt x="319" y="266"/>
                  </a:cubicBezTo>
                  <a:cubicBezTo>
                    <a:pt x="319" y="266"/>
                    <a:pt x="319" y="266"/>
                    <a:pt x="319" y="266"/>
                  </a:cubicBezTo>
                  <a:cubicBezTo>
                    <a:pt x="321" y="269"/>
                    <a:pt x="324" y="270"/>
                    <a:pt x="328" y="271"/>
                  </a:cubicBezTo>
                  <a:cubicBezTo>
                    <a:pt x="332" y="273"/>
                    <a:pt x="337" y="276"/>
                    <a:pt x="341" y="278"/>
                  </a:cubicBezTo>
                  <a:cubicBezTo>
                    <a:pt x="349" y="281"/>
                    <a:pt x="357" y="284"/>
                    <a:pt x="364" y="286"/>
                  </a:cubicBezTo>
                  <a:cubicBezTo>
                    <a:pt x="373" y="290"/>
                    <a:pt x="383" y="293"/>
                    <a:pt x="391" y="299"/>
                  </a:cubicBezTo>
                  <a:cubicBezTo>
                    <a:pt x="397" y="304"/>
                    <a:pt x="403" y="308"/>
                    <a:pt x="409" y="313"/>
                  </a:cubicBezTo>
                  <a:cubicBezTo>
                    <a:pt x="409" y="313"/>
                    <a:pt x="408" y="313"/>
                    <a:pt x="408" y="312"/>
                  </a:cubicBezTo>
                  <a:cubicBezTo>
                    <a:pt x="407" y="312"/>
                    <a:pt x="407" y="311"/>
                    <a:pt x="406" y="311"/>
                  </a:cubicBezTo>
                  <a:cubicBezTo>
                    <a:pt x="405" y="310"/>
                    <a:pt x="404" y="310"/>
                    <a:pt x="404" y="309"/>
                  </a:cubicBezTo>
                  <a:cubicBezTo>
                    <a:pt x="403" y="308"/>
                    <a:pt x="402" y="307"/>
                    <a:pt x="400" y="307"/>
                  </a:cubicBezTo>
                  <a:cubicBezTo>
                    <a:pt x="396" y="304"/>
                    <a:pt x="392" y="301"/>
                    <a:pt x="388" y="299"/>
                  </a:cubicBezTo>
                  <a:cubicBezTo>
                    <a:pt x="379" y="294"/>
                    <a:pt x="369" y="292"/>
                    <a:pt x="360" y="288"/>
                  </a:cubicBezTo>
                  <a:cubicBezTo>
                    <a:pt x="350" y="284"/>
                    <a:pt x="340" y="281"/>
                    <a:pt x="331" y="277"/>
                  </a:cubicBezTo>
                  <a:cubicBezTo>
                    <a:pt x="321" y="273"/>
                    <a:pt x="311" y="271"/>
                    <a:pt x="302" y="265"/>
                  </a:cubicBezTo>
                  <a:cubicBezTo>
                    <a:pt x="302" y="265"/>
                    <a:pt x="301" y="266"/>
                    <a:pt x="302" y="266"/>
                  </a:cubicBezTo>
                  <a:cubicBezTo>
                    <a:pt x="308" y="273"/>
                    <a:pt x="318" y="274"/>
                    <a:pt x="327" y="277"/>
                  </a:cubicBezTo>
                  <a:cubicBezTo>
                    <a:pt x="337" y="281"/>
                    <a:pt x="347" y="285"/>
                    <a:pt x="358" y="289"/>
                  </a:cubicBezTo>
                  <a:cubicBezTo>
                    <a:pt x="368" y="294"/>
                    <a:pt x="379" y="295"/>
                    <a:pt x="389" y="301"/>
                  </a:cubicBezTo>
                  <a:cubicBezTo>
                    <a:pt x="391" y="302"/>
                    <a:pt x="394" y="303"/>
                    <a:pt x="396" y="305"/>
                  </a:cubicBezTo>
                  <a:cubicBezTo>
                    <a:pt x="391" y="303"/>
                    <a:pt x="385" y="301"/>
                    <a:pt x="380" y="299"/>
                  </a:cubicBezTo>
                  <a:cubicBezTo>
                    <a:pt x="372" y="296"/>
                    <a:pt x="365" y="293"/>
                    <a:pt x="358" y="291"/>
                  </a:cubicBezTo>
                  <a:cubicBezTo>
                    <a:pt x="351" y="289"/>
                    <a:pt x="344" y="287"/>
                    <a:pt x="338" y="285"/>
                  </a:cubicBezTo>
                  <a:cubicBezTo>
                    <a:pt x="323" y="281"/>
                    <a:pt x="310" y="276"/>
                    <a:pt x="295" y="273"/>
                  </a:cubicBezTo>
                  <a:cubicBezTo>
                    <a:pt x="282" y="270"/>
                    <a:pt x="268" y="268"/>
                    <a:pt x="254" y="266"/>
                  </a:cubicBezTo>
                  <a:cubicBezTo>
                    <a:pt x="253" y="266"/>
                    <a:pt x="252" y="267"/>
                    <a:pt x="253" y="268"/>
                  </a:cubicBezTo>
                  <a:cubicBezTo>
                    <a:pt x="258" y="270"/>
                    <a:pt x="264" y="270"/>
                    <a:pt x="269" y="271"/>
                  </a:cubicBezTo>
                  <a:cubicBezTo>
                    <a:pt x="277" y="271"/>
                    <a:pt x="285" y="273"/>
                    <a:pt x="293" y="274"/>
                  </a:cubicBezTo>
                  <a:cubicBezTo>
                    <a:pt x="307" y="278"/>
                    <a:pt x="321" y="281"/>
                    <a:pt x="335" y="285"/>
                  </a:cubicBezTo>
                  <a:cubicBezTo>
                    <a:pt x="351" y="290"/>
                    <a:pt x="366" y="296"/>
                    <a:pt x="381" y="301"/>
                  </a:cubicBezTo>
                  <a:cubicBezTo>
                    <a:pt x="388" y="304"/>
                    <a:pt x="395" y="307"/>
                    <a:pt x="402" y="311"/>
                  </a:cubicBezTo>
                  <a:cubicBezTo>
                    <a:pt x="402" y="311"/>
                    <a:pt x="403" y="311"/>
                    <a:pt x="403" y="312"/>
                  </a:cubicBezTo>
                  <a:cubicBezTo>
                    <a:pt x="398" y="309"/>
                    <a:pt x="392" y="308"/>
                    <a:pt x="388" y="307"/>
                  </a:cubicBezTo>
                  <a:cubicBezTo>
                    <a:pt x="383" y="305"/>
                    <a:pt x="379" y="302"/>
                    <a:pt x="374" y="301"/>
                  </a:cubicBezTo>
                  <a:cubicBezTo>
                    <a:pt x="370" y="300"/>
                    <a:pt x="365" y="299"/>
                    <a:pt x="361" y="298"/>
                  </a:cubicBezTo>
                  <a:cubicBezTo>
                    <a:pt x="361" y="298"/>
                    <a:pt x="360" y="299"/>
                    <a:pt x="361" y="299"/>
                  </a:cubicBezTo>
                  <a:cubicBezTo>
                    <a:pt x="365" y="301"/>
                    <a:pt x="369" y="302"/>
                    <a:pt x="374" y="303"/>
                  </a:cubicBezTo>
                  <a:cubicBezTo>
                    <a:pt x="375" y="303"/>
                    <a:pt x="377" y="304"/>
                    <a:pt x="378" y="304"/>
                  </a:cubicBezTo>
                  <a:cubicBezTo>
                    <a:pt x="377" y="304"/>
                    <a:pt x="376" y="304"/>
                    <a:pt x="375" y="304"/>
                  </a:cubicBezTo>
                  <a:cubicBezTo>
                    <a:pt x="374" y="304"/>
                    <a:pt x="374" y="304"/>
                    <a:pt x="374" y="304"/>
                  </a:cubicBezTo>
                  <a:cubicBezTo>
                    <a:pt x="378" y="306"/>
                    <a:pt x="383" y="306"/>
                    <a:pt x="386" y="309"/>
                  </a:cubicBezTo>
                  <a:cubicBezTo>
                    <a:pt x="386" y="309"/>
                    <a:pt x="386" y="309"/>
                    <a:pt x="386" y="309"/>
                  </a:cubicBezTo>
                  <a:cubicBezTo>
                    <a:pt x="385" y="308"/>
                    <a:pt x="384" y="307"/>
                    <a:pt x="384" y="307"/>
                  </a:cubicBezTo>
                  <a:cubicBezTo>
                    <a:pt x="384" y="307"/>
                    <a:pt x="385" y="307"/>
                    <a:pt x="386" y="307"/>
                  </a:cubicBezTo>
                  <a:cubicBezTo>
                    <a:pt x="390" y="309"/>
                    <a:pt x="394" y="310"/>
                    <a:pt x="398" y="312"/>
                  </a:cubicBezTo>
                  <a:cubicBezTo>
                    <a:pt x="400" y="313"/>
                    <a:pt x="401" y="313"/>
                    <a:pt x="403" y="314"/>
                  </a:cubicBezTo>
                  <a:cubicBezTo>
                    <a:pt x="392" y="310"/>
                    <a:pt x="374" y="308"/>
                    <a:pt x="371" y="308"/>
                  </a:cubicBezTo>
                  <a:cubicBezTo>
                    <a:pt x="361" y="306"/>
                    <a:pt x="351" y="305"/>
                    <a:pt x="340" y="305"/>
                  </a:cubicBezTo>
                  <a:cubicBezTo>
                    <a:pt x="328" y="306"/>
                    <a:pt x="314" y="307"/>
                    <a:pt x="302" y="312"/>
                  </a:cubicBezTo>
                  <a:cubicBezTo>
                    <a:pt x="298" y="313"/>
                    <a:pt x="293" y="316"/>
                    <a:pt x="289" y="318"/>
                  </a:cubicBezTo>
                  <a:cubicBezTo>
                    <a:pt x="282" y="322"/>
                    <a:pt x="275" y="326"/>
                    <a:pt x="269" y="331"/>
                  </a:cubicBezTo>
                  <a:cubicBezTo>
                    <a:pt x="265" y="334"/>
                    <a:pt x="262" y="338"/>
                    <a:pt x="259" y="341"/>
                  </a:cubicBezTo>
                  <a:cubicBezTo>
                    <a:pt x="258" y="341"/>
                    <a:pt x="258" y="341"/>
                    <a:pt x="258" y="341"/>
                  </a:cubicBezTo>
                  <a:cubicBezTo>
                    <a:pt x="252" y="344"/>
                    <a:pt x="242" y="339"/>
                    <a:pt x="237" y="337"/>
                  </a:cubicBezTo>
                  <a:cubicBezTo>
                    <a:pt x="229" y="333"/>
                    <a:pt x="221" y="329"/>
                    <a:pt x="215" y="323"/>
                  </a:cubicBezTo>
                  <a:cubicBezTo>
                    <a:pt x="205" y="313"/>
                    <a:pt x="194" y="302"/>
                    <a:pt x="188" y="289"/>
                  </a:cubicBezTo>
                  <a:cubicBezTo>
                    <a:pt x="185" y="283"/>
                    <a:pt x="181" y="273"/>
                    <a:pt x="183" y="266"/>
                  </a:cubicBezTo>
                  <a:cubicBezTo>
                    <a:pt x="185" y="263"/>
                    <a:pt x="187" y="260"/>
                    <a:pt x="189" y="257"/>
                  </a:cubicBezTo>
                  <a:cubicBezTo>
                    <a:pt x="189" y="256"/>
                    <a:pt x="190" y="255"/>
                    <a:pt x="190" y="254"/>
                  </a:cubicBezTo>
                  <a:cubicBezTo>
                    <a:pt x="196" y="251"/>
                    <a:pt x="199" y="241"/>
                    <a:pt x="199" y="234"/>
                  </a:cubicBezTo>
                  <a:cubicBezTo>
                    <a:pt x="200" y="228"/>
                    <a:pt x="197" y="220"/>
                    <a:pt x="198" y="213"/>
                  </a:cubicBezTo>
                  <a:cubicBezTo>
                    <a:pt x="198" y="213"/>
                    <a:pt x="198" y="212"/>
                    <a:pt x="199" y="212"/>
                  </a:cubicBezTo>
                  <a:cubicBezTo>
                    <a:pt x="205" y="199"/>
                    <a:pt x="219" y="191"/>
                    <a:pt x="232" y="187"/>
                  </a:cubicBezTo>
                  <a:cubicBezTo>
                    <a:pt x="246" y="182"/>
                    <a:pt x="260" y="182"/>
                    <a:pt x="275" y="184"/>
                  </a:cubicBezTo>
                  <a:close/>
                  <a:moveTo>
                    <a:pt x="155" y="52"/>
                  </a:moveTo>
                  <a:cubicBezTo>
                    <a:pt x="155" y="52"/>
                    <a:pt x="155" y="52"/>
                    <a:pt x="155" y="52"/>
                  </a:cubicBezTo>
                  <a:cubicBezTo>
                    <a:pt x="155" y="52"/>
                    <a:pt x="155" y="52"/>
                    <a:pt x="156" y="53"/>
                  </a:cubicBezTo>
                  <a:cubicBezTo>
                    <a:pt x="157" y="53"/>
                    <a:pt x="157" y="53"/>
                    <a:pt x="158" y="52"/>
                  </a:cubicBezTo>
                  <a:cubicBezTo>
                    <a:pt x="165" y="43"/>
                    <a:pt x="176" y="58"/>
                    <a:pt x="181" y="63"/>
                  </a:cubicBezTo>
                  <a:cubicBezTo>
                    <a:pt x="182" y="64"/>
                    <a:pt x="184" y="66"/>
                    <a:pt x="186" y="67"/>
                  </a:cubicBezTo>
                  <a:cubicBezTo>
                    <a:pt x="188" y="70"/>
                    <a:pt x="190" y="74"/>
                    <a:pt x="192" y="78"/>
                  </a:cubicBezTo>
                  <a:cubicBezTo>
                    <a:pt x="193" y="79"/>
                    <a:pt x="194" y="80"/>
                    <a:pt x="195" y="80"/>
                  </a:cubicBezTo>
                  <a:cubicBezTo>
                    <a:pt x="195" y="80"/>
                    <a:pt x="194" y="81"/>
                    <a:pt x="194" y="81"/>
                  </a:cubicBezTo>
                  <a:cubicBezTo>
                    <a:pt x="194" y="84"/>
                    <a:pt x="196" y="88"/>
                    <a:pt x="196" y="91"/>
                  </a:cubicBezTo>
                  <a:cubicBezTo>
                    <a:pt x="197" y="95"/>
                    <a:pt x="197" y="99"/>
                    <a:pt x="200" y="101"/>
                  </a:cubicBezTo>
                  <a:cubicBezTo>
                    <a:pt x="200" y="101"/>
                    <a:pt x="200" y="101"/>
                    <a:pt x="200" y="101"/>
                  </a:cubicBezTo>
                  <a:cubicBezTo>
                    <a:pt x="201" y="98"/>
                    <a:pt x="199" y="94"/>
                    <a:pt x="199" y="91"/>
                  </a:cubicBezTo>
                  <a:cubicBezTo>
                    <a:pt x="198" y="88"/>
                    <a:pt x="198" y="85"/>
                    <a:pt x="197" y="83"/>
                  </a:cubicBezTo>
                  <a:cubicBezTo>
                    <a:pt x="201" y="87"/>
                    <a:pt x="205" y="91"/>
                    <a:pt x="208" y="96"/>
                  </a:cubicBezTo>
                  <a:cubicBezTo>
                    <a:pt x="212" y="103"/>
                    <a:pt x="215" y="110"/>
                    <a:pt x="220" y="117"/>
                  </a:cubicBezTo>
                  <a:cubicBezTo>
                    <a:pt x="225" y="123"/>
                    <a:pt x="230" y="130"/>
                    <a:pt x="233" y="139"/>
                  </a:cubicBezTo>
                  <a:cubicBezTo>
                    <a:pt x="235" y="146"/>
                    <a:pt x="237" y="153"/>
                    <a:pt x="238" y="161"/>
                  </a:cubicBezTo>
                  <a:cubicBezTo>
                    <a:pt x="239" y="165"/>
                    <a:pt x="239" y="168"/>
                    <a:pt x="240" y="172"/>
                  </a:cubicBezTo>
                  <a:cubicBezTo>
                    <a:pt x="240" y="175"/>
                    <a:pt x="240" y="178"/>
                    <a:pt x="241" y="180"/>
                  </a:cubicBezTo>
                  <a:cubicBezTo>
                    <a:pt x="238" y="181"/>
                    <a:pt x="235" y="182"/>
                    <a:pt x="232" y="183"/>
                  </a:cubicBezTo>
                  <a:cubicBezTo>
                    <a:pt x="233" y="179"/>
                    <a:pt x="234" y="174"/>
                    <a:pt x="235" y="170"/>
                  </a:cubicBezTo>
                  <a:cubicBezTo>
                    <a:pt x="236" y="168"/>
                    <a:pt x="238" y="163"/>
                    <a:pt x="237" y="161"/>
                  </a:cubicBezTo>
                  <a:cubicBezTo>
                    <a:pt x="236" y="160"/>
                    <a:pt x="234" y="166"/>
                    <a:pt x="234" y="166"/>
                  </a:cubicBezTo>
                  <a:cubicBezTo>
                    <a:pt x="232" y="172"/>
                    <a:pt x="231" y="177"/>
                    <a:pt x="229" y="183"/>
                  </a:cubicBezTo>
                  <a:cubicBezTo>
                    <a:pt x="229" y="183"/>
                    <a:pt x="229" y="183"/>
                    <a:pt x="229" y="184"/>
                  </a:cubicBezTo>
                  <a:cubicBezTo>
                    <a:pt x="228" y="184"/>
                    <a:pt x="227" y="185"/>
                    <a:pt x="225" y="185"/>
                  </a:cubicBezTo>
                  <a:cubicBezTo>
                    <a:pt x="225" y="185"/>
                    <a:pt x="225" y="185"/>
                    <a:pt x="225" y="185"/>
                  </a:cubicBezTo>
                  <a:cubicBezTo>
                    <a:pt x="226" y="184"/>
                    <a:pt x="227" y="183"/>
                    <a:pt x="227" y="181"/>
                  </a:cubicBezTo>
                  <a:cubicBezTo>
                    <a:pt x="232" y="170"/>
                    <a:pt x="234" y="159"/>
                    <a:pt x="234" y="147"/>
                  </a:cubicBezTo>
                  <a:cubicBezTo>
                    <a:pt x="234" y="147"/>
                    <a:pt x="233" y="146"/>
                    <a:pt x="233" y="147"/>
                  </a:cubicBezTo>
                  <a:cubicBezTo>
                    <a:pt x="232" y="155"/>
                    <a:pt x="232" y="164"/>
                    <a:pt x="229" y="171"/>
                  </a:cubicBezTo>
                  <a:cubicBezTo>
                    <a:pt x="227" y="174"/>
                    <a:pt x="225" y="178"/>
                    <a:pt x="224" y="182"/>
                  </a:cubicBezTo>
                  <a:cubicBezTo>
                    <a:pt x="224" y="183"/>
                    <a:pt x="223" y="183"/>
                    <a:pt x="223" y="184"/>
                  </a:cubicBezTo>
                  <a:cubicBezTo>
                    <a:pt x="222" y="185"/>
                    <a:pt x="223" y="186"/>
                    <a:pt x="224" y="186"/>
                  </a:cubicBezTo>
                  <a:cubicBezTo>
                    <a:pt x="223" y="187"/>
                    <a:pt x="221" y="187"/>
                    <a:pt x="220" y="188"/>
                  </a:cubicBezTo>
                  <a:cubicBezTo>
                    <a:pt x="224" y="182"/>
                    <a:pt x="226" y="175"/>
                    <a:pt x="228" y="168"/>
                  </a:cubicBezTo>
                  <a:cubicBezTo>
                    <a:pt x="229" y="159"/>
                    <a:pt x="233" y="149"/>
                    <a:pt x="232" y="140"/>
                  </a:cubicBezTo>
                  <a:cubicBezTo>
                    <a:pt x="232" y="139"/>
                    <a:pt x="231" y="139"/>
                    <a:pt x="231" y="139"/>
                  </a:cubicBezTo>
                  <a:cubicBezTo>
                    <a:pt x="230" y="145"/>
                    <a:pt x="229" y="150"/>
                    <a:pt x="228" y="155"/>
                  </a:cubicBezTo>
                  <a:cubicBezTo>
                    <a:pt x="227" y="159"/>
                    <a:pt x="226" y="163"/>
                    <a:pt x="225" y="167"/>
                  </a:cubicBezTo>
                  <a:cubicBezTo>
                    <a:pt x="224" y="173"/>
                    <a:pt x="222" y="179"/>
                    <a:pt x="219" y="184"/>
                  </a:cubicBezTo>
                  <a:cubicBezTo>
                    <a:pt x="220" y="181"/>
                    <a:pt x="220" y="178"/>
                    <a:pt x="221" y="175"/>
                  </a:cubicBezTo>
                  <a:cubicBezTo>
                    <a:pt x="222" y="169"/>
                    <a:pt x="224" y="164"/>
                    <a:pt x="226" y="159"/>
                  </a:cubicBezTo>
                  <a:cubicBezTo>
                    <a:pt x="227" y="151"/>
                    <a:pt x="232" y="140"/>
                    <a:pt x="228" y="133"/>
                  </a:cubicBezTo>
                  <a:cubicBezTo>
                    <a:pt x="228" y="133"/>
                    <a:pt x="228" y="133"/>
                    <a:pt x="228" y="133"/>
                  </a:cubicBezTo>
                  <a:cubicBezTo>
                    <a:pt x="227" y="138"/>
                    <a:pt x="227" y="142"/>
                    <a:pt x="226" y="147"/>
                  </a:cubicBezTo>
                  <a:cubicBezTo>
                    <a:pt x="226" y="152"/>
                    <a:pt x="224" y="157"/>
                    <a:pt x="222" y="162"/>
                  </a:cubicBezTo>
                  <a:cubicBezTo>
                    <a:pt x="221" y="166"/>
                    <a:pt x="219" y="171"/>
                    <a:pt x="218" y="176"/>
                  </a:cubicBezTo>
                  <a:cubicBezTo>
                    <a:pt x="217" y="180"/>
                    <a:pt x="217" y="185"/>
                    <a:pt x="216" y="190"/>
                  </a:cubicBezTo>
                  <a:cubicBezTo>
                    <a:pt x="216" y="190"/>
                    <a:pt x="216" y="190"/>
                    <a:pt x="216" y="190"/>
                  </a:cubicBezTo>
                  <a:cubicBezTo>
                    <a:pt x="216" y="190"/>
                    <a:pt x="216" y="190"/>
                    <a:pt x="215" y="190"/>
                  </a:cubicBezTo>
                  <a:cubicBezTo>
                    <a:pt x="216" y="185"/>
                    <a:pt x="217" y="180"/>
                    <a:pt x="217" y="175"/>
                  </a:cubicBezTo>
                  <a:cubicBezTo>
                    <a:pt x="219" y="171"/>
                    <a:pt x="218" y="166"/>
                    <a:pt x="220" y="161"/>
                  </a:cubicBezTo>
                  <a:cubicBezTo>
                    <a:pt x="221" y="156"/>
                    <a:pt x="223" y="151"/>
                    <a:pt x="225" y="146"/>
                  </a:cubicBezTo>
                  <a:cubicBezTo>
                    <a:pt x="225" y="144"/>
                    <a:pt x="224" y="144"/>
                    <a:pt x="223" y="145"/>
                  </a:cubicBezTo>
                  <a:cubicBezTo>
                    <a:pt x="222" y="150"/>
                    <a:pt x="220" y="154"/>
                    <a:pt x="218" y="158"/>
                  </a:cubicBezTo>
                  <a:cubicBezTo>
                    <a:pt x="218" y="158"/>
                    <a:pt x="218" y="158"/>
                    <a:pt x="218" y="158"/>
                  </a:cubicBezTo>
                  <a:cubicBezTo>
                    <a:pt x="220" y="153"/>
                    <a:pt x="222" y="148"/>
                    <a:pt x="222" y="143"/>
                  </a:cubicBezTo>
                  <a:cubicBezTo>
                    <a:pt x="222" y="138"/>
                    <a:pt x="222" y="133"/>
                    <a:pt x="223" y="128"/>
                  </a:cubicBezTo>
                  <a:cubicBezTo>
                    <a:pt x="223" y="127"/>
                    <a:pt x="223" y="127"/>
                    <a:pt x="223" y="127"/>
                  </a:cubicBezTo>
                  <a:cubicBezTo>
                    <a:pt x="220" y="130"/>
                    <a:pt x="220" y="135"/>
                    <a:pt x="220" y="139"/>
                  </a:cubicBezTo>
                  <a:cubicBezTo>
                    <a:pt x="220" y="146"/>
                    <a:pt x="218" y="152"/>
                    <a:pt x="217" y="159"/>
                  </a:cubicBezTo>
                  <a:cubicBezTo>
                    <a:pt x="216" y="159"/>
                    <a:pt x="216" y="159"/>
                    <a:pt x="216" y="159"/>
                  </a:cubicBezTo>
                  <a:cubicBezTo>
                    <a:pt x="216" y="160"/>
                    <a:pt x="216" y="160"/>
                    <a:pt x="216" y="160"/>
                  </a:cubicBezTo>
                  <a:cubicBezTo>
                    <a:pt x="216" y="159"/>
                    <a:pt x="216" y="157"/>
                    <a:pt x="215" y="156"/>
                  </a:cubicBezTo>
                  <a:cubicBezTo>
                    <a:pt x="216" y="156"/>
                    <a:pt x="216" y="156"/>
                    <a:pt x="216" y="156"/>
                  </a:cubicBezTo>
                  <a:cubicBezTo>
                    <a:pt x="216" y="147"/>
                    <a:pt x="215" y="139"/>
                    <a:pt x="218" y="131"/>
                  </a:cubicBezTo>
                  <a:cubicBezTo>
                    <a:pt x="218" y="130"/>
                    <a:pt x="217" y="130"/>
                    <a:pt x="217" y="130"/>
                  </a:cubicBezTo>
                  <a:cubicBezTo>
                    <a:pt x="216" y="135"/>
                    <a:pt x="214" y="139"/>
                    <a:pt x="214" y="144"/>
                  </a:cubicBezTo>
                  <a:cubicBezTo>
                    <a:pt x="213" y="145"/>
                    <a:pt x="213" y="147"/>
                    <a:pt x="213" y="148"/>
                  </a:cubicBezTo>
                  <a:cubicBezTo>
                    <a:pt x="212" y="145"/>
                    <a:pt x="210" y="142"/>
                    <a:pt x="209" y="138"/>
                  </a:cubicBezTo>
                  <a:cubicBezTo>
                    <a:pt x="207" y="135"/>
                    <a:pt x="205" y="129"/>
                    <a:pt x="202" y="127"/>
                  </a:cubicBezTo>
                  <a:cubicBezTo>
                    <a:pt x="198" y="126"/>
                    <a:pt x="195" y="125"/>
                    <a:pt x="195" y="120"/>
                  </a:cubicBezTo>
                  <a:cubicBezTo>
                    <a:pt x="195" y="118"/>
                    <a:pt x="195" y="115"/>
                    <a:pt x="195" y="113"/>
                  </a:cubicBezTo>
                  <a:cubicBezTo>
                    <a:pt x="194" y="109"/>
                    <a:pt x="193" y="104"/>
                    <a:pt x="191" y="100"/>
                  </a:cubicBezTo>
                  <a:cubicBezTo>
                    <a:pt x="192" y="98"/>
                    <a:pt x="192" y="97"/>
                    <a:pt x="192" y="95"/>
                  </a:cubicBezTo>
                  <a:cubicBezTo>
                    <a:pt x="192" y="92"/>
                    <a:pt x="192" y="89"/>
                    <a:pt x="192" y="86"/>
                  </a:cubicBezTo>
                  <a:cubicBezTo>
                    <a:pt x="192" y="81"/>
                    <a:pt x="190" y="76"/>
                    <a:pt x="187" y="72"/>
                  </a:cubicBezTo>
                  <a:cubicBezTo>
                    <a:pt x="187" y="71"/>
                    <a:pt x="185" y="72"/>
                    <a:pt x="186" y="73"/>
                  </a:cubicBezTo>
                  <a:cubicBezTo>
                    <a:pt x="188" y="78"/>
                    <a:pt x="189" y="83"/>
                    <a:pt x="190" y="88"/>
                  </a:cubicBezTo>
                  <a:cubicBezTo>
                    <a:pt x="191" y="91"/>
                    <a:pt x="191" y="93"/>
                    <a:pt x="190" y="96"/>
                  </a:cubicBezTo>
                  <a:cubicBezTo>
                    <a:pt x="190" y="97"/>
                    <a:pt x="190" y="97"/>
                    <a:pt x="190" y="97"/>
                  </a:cubicBezTo>
                  <a:cubicBezTo>
                    <a:pt x="189" y="93"/>
                    <a:pt x="187" y="90"/>
                    <a:pt x="185" y="87"/>
                  </a:cubicBezTo>
                  <a:cubicBezTo>
                    <a:pt x="184" y="87"/>
                    <a:pt x="184" y="86"/>
                    <a:pt x="183" y="85"/>
                  </a:cubicBezTo>
                  <a:cubicBezTo>
                    <a:pt x="183" y="85"/>
                    <a:pt x="183" y="84"/>
                    <a:pt x="183" y="84"/>
                  </a:cubicBezTo>
                  <a:cubicBezTo>
                    <a:pt x="182" y="83"/>
                    <a:pt x="181" y="82"/>
                    <a:pt x="180" y="81"/>
                  </a:cubicBezTo>
                  <a:cubicBezTo>
                    <a:pt x="178" y="79"/>
                    <a:pt x="175" y="77"/>
                    <a:pt x="174" y="73"/>
                  </a:cubicBezTo>
                  <a:cubicBezTo>
                    <a:pt x="173" y="70"/>
                    <a:pt x="172" y="67"/>
                    <a:pt x="169" y="64"/>
                  </a:cubicBezTo>
                  <a:cubicBezTo>
                    <a:pt x="166" y="61"/>
                    <a:pt x="162" y="63"/>
                    <a:pt x="160" y="66"/>
                  </a:cubicBezTo>
                  <a:cubicBezTo>
                    <a:pt x="157" y="73"/>
                    <a:pt x="158" y="80"/>
                    <a:pt x="157" y="87"/>
                  </a:cubicBezTo>
                  <a:cubicBezTo>
                    <a:pt x="157" y="90"/>
                    <a:pt x="157" y="93"/>
                    <a:pt x="156" y="96"/>
                  </a:cubicBezTo>
                  <a:cubicBezTo>
                    <a:pt x="156" y="91"/>
                    <a:pt x="155" y="85"/>
                    <a:pt x="154" y="80"/>
                  </a:cubicBezTo>
                  <a:cubicBezTo>
                    <a:pt x="154" y="73"/>
                    <a:pt x="153" y="67"/>
                    <a:pt x="153" y="60"/>
                  </a:cubicBezTo>
                  <a:cubicBezTo>
                    <a:pt x="153" y="58"/>
                    <a:pt x="152" y="55"/>
                    <a:pt x="152" y="53"/>
                  </a:cubicBezTo>
                  <a:cubicBezTo>
                    <a:pt x="152" y="50"/>
                    <a:pt x="154" y="51"/>
                    <a:pt x="155" y="52"/>
                  </a:cubicBezTo>
                  <a:close/>
                  <a:moveTo>
                    <a:pt x="82" y="200"/>
                  </a:moveTo>
                  <a:cubicBezTo>
                    <a:pt x="80" y="194"/>
                    <a:pt x="79" y="189"/>
                    <a:pt x="75" y="185"/>
                  </a:cubicBezTo>
                  <a:cubicBezTo>
                    <a:pt x="77" y="179"/>
                    <a:pt x="75" y="171"/>
                    <a:pt x="75" y="165"/>
                  </a:cubicBezTo>
                  <a:cubicBezTo>
                    <a:pt x="75" y="157"/>
                    <a:pt x="75" y="149"/>
                    <a:pt x="77" y="141"/>
                  </a:cubicBezTo>
                  <a:cubicBezTo>
                    <a:pt x="80" y="126"/>
                    <a:pt x="87" y="113"/>
                    <a:pt x="93" y="99"/>
                  </a:cubicBezTo>
                  <a:cubicBezTo>
                    <a:pt x="97" y="91"/>
                    <a:pt x="100" y="83"/>
                    <a:pt x="104" y="77"/>
                  </a:cubicBezTo>
                  <a:cubicBezTo>
                    <a:pt x="108" y="70"/>
                    <a:pt x="114" y="64"/>
                    <a:pt x="118" y="58"/>
                  </a:cubicBezTo>
                  <a:cubicBezTo>
                    <a:pt x="123" y="52"/>
                    <a:pt x="128" y="45"/>
                    <a:pt x="137" y="45"/>
                  </a:cubicBezTo>
                  <a:cubicBezTo>
                    <a:pt x="142" y="45"/>
                    <a:pt x="148" y="45"/>
                    <a:pt x="151" y="48"/>
                  </a:cubicBezTo>
                  <a:cubicBezTo>
                    <a:pt x="151" y="48"/>
                    <a:pt x="150" y="49"/>
                    <a:pt x="150" y="50"/>
                  </a:cubicBezTo>
                  <a:cubicBezTo>
                    <a:pt x="148" y="56"/>
                    <a:pt x="149" y="64"/>
                    <a:pt x="150" y="70"/>
                  </a:cubicBezTo>
                  <a:cubicBezTo>
                    <a:pt x="151" y="84"/>
                    <a:pt x="153" y="97"/>
                    <a:pt x="156" y="111"/>
                  </a:cubicBezTo>
                  <a:cubicBezTo>
                    <a:pt x="156" y="111"/>
                    <a:pt x="156" y="112"/>
                    <a:pt x="155" y="113"/>
                  </a:cubicBezTo>
                  <a:cubicBezTo>
                    <a:pt x="152" y="121"/>
                    <a:pt x="156" y="132"/>
                    <a:pt x="157" y="140"/>
                  </a:cubicBezTo>
                  <a:cubicBezTo>
                    <a:pt x="158" y="153"/>
                    <a:pt x="160" y="167"/>
                    <a:pt x="163" y="180"/>
                  </a:cubicBezTo>
                  <a:cubicBezTo>
                    <a:pt x="163" y="182"/>
                    <a:pt x="164" y="185"/>
                    <a:pt x="165" y="187"/>
                  </a:cubicBezTo>
                  <a:cubicBezTo>
                    <a:pt x="163" y="184"/>
                    <a:pt x="162" y="180"/>
                    <a:pt x="159" y="177"/>
                  </a:cubicBezTo>
                  <a:cubicBezTo>
                    <a:pt x="155" y="173"/>
                    <a:pt x="150" y="171"/>
                    <a:pt x="146" y="169"/>
                  </a:cubicBezTo>
                  <a:cubicBezTo>
                    <a:pt x="145" y="169"/>
                    <a:pt x="144" y="169"/>
                    <a:pt x="143" y="168"/>
                  </a:cubicBezTo>
                  <a:cubicBezTo>
                    <a:pt x="144" y="162"/>
                    <a:pt x="141" y="156"/>
                    <a:pt x="141" y="150"/>
                  </a:cubicBezTo>
                  <a:cubicBezTo>
                    <a:pt x="140" y="142"/>
                    <a:pt x="139" y="135"/>
                    <a:pt x="139" y="128"/>
                  </a:cubicBezTo>
                  <a:cubicBezTo>
                    <a:pt x="140" y="127"/>
                    <a:pt x="138" y="127"/>
                    <a:pt x="138" y="128"/>
                  </a:cubicBezTo>
                  <a:cubicBezTo>
                    <a:pt x="137" y="135"/>
                    <a:pt x="138" y="143"/>
                    <a:pt x="139" y="150"/>
                  </a:cubicBezTo>
                  <a:cubicBezTo>
                    <a:pt x="139" y="156"/>
                    <a:pt x="139" y="163"/>
                    <a:pt x="141" y="168"/>
                  </a:cubicBezTo>
                  <a:cubicBezTo>
                    <a:pt x="140" y="168"/>
                    <a:pt x="138" y="168"/>
                    <a:pt x="137" y="169"/>
                  </a:cubicBezTo>
                  <a:cubicBezTo>
                    <a:pt x="137" y="169"/>
                    <a:pt x="137" y="169"/>
                    <a:pt x="136" y="169"/>
                  </a:cubicBezTo>
                  <a:cubicBezTo>
                    <a:pt x="134" y="171"/>
                    <a:pt x="133" y="174"/>
                    <a:pt x="132" y="177"/>
                  </a:cubicBezTo>
                  <a:cubicBezTo>
                    <a:pt x="132" y="176"/>
                    <a:pt x="131" y="174"/>
                    <a:pt x="131" y="173"/>
                  </a:cubicBezTo>
                  <a:cubicBezTo>
                    <a:pt x="130" y="170"/>
                    <a:pt x="130" y="166"/>
                    <a:pt x="130" y="163"/>
                  </a:cubicBezTo>
                  <a:cubicBezTo>
                    <a:pt x="130" y="156"/>
                    <a:pt x="129" y="149"/>
                    <a:pt x="129" y="142"/>
                  </a:cubicBezTo>
                  <a:cubicBezTo>
                    <a:pt x="128" y="137"/>
                    <a:pt x="128" y="132"/>
                    <a:pt x="128" y="127"/>
                  </a:cubicBezTo>
                  <a:cubicBezTo>
                    <a:pt x="128" y="124"/>
                    <a:pt x="128" y="120"/>
                    <a:pt x="128" y="117"/>
                  </a:cubicBezTo>
                  <a:cubicBezTo>
                    <a:pt x="127" y="113"/>
                    <a:pt x="127" y="108"/>
                    <a:pt x="126" y="104"/>
                  </a:cubicBezTo>
                  <a:cubicBezTo>
                    <a:pt x="126" y="100"/>
                    <a:pt x="126" y="96"/>
                    <a:pt x="126" y="93"/>
                  </a:cubicBezTo>
                  <a:cubicBezTo>
                    <a:pt x="126" y="92"/>
                    <a:pt x="126" y="92"/>
                    <a:pt x="126" y="93"/>
                  </a:cubicBezTo>
                  <a:cubicBezTo>
                    <a:pt x="123" y="101"/>
                    <a:pt x="128" y="109"/>
                    <a:pt x="126" y="117"/>
                  </a:cubicBezTo>
                  <a:cubicBezTo>
                    <a:pt x="124" y="122"/>
                    <a:pt x="126" y="127"/>
                    <a:pt x="126" y="131"/>
                  </a:cubicBezTo>
                  <a:cubicBezTo>
                    <a:pt x="126" y="136"/>
                    <a:pt x="126" y="141"/>
                    <a:pt x="127" y="146"/>
                  </a:cubicBezTo>
                  <a:cubicBezTo>
                    <a:pt x="127" y="153"/>
                    <a:pt x="127" y="161"/>
                    <a:pt x="128" y="169"/>
                  </a:cubicBezTo>
                  <a:cubicBezTo>
                    <a:pt x="128" y="172"/>
                    <a:pt x="128" y="178"/>
                    <a:pt x="132" y="180"/>
                  </a:cubicBezTo>
                  <a:cubicBezTo>
                    <a:pt x="130" y="187"/>
                    <a:pt x="131" y="194"/>
                    <a:pt x="132" y="200"/>
                  </a:cubicBezTo>
                  <a:cubicBezTo>
                    <a:pt x="132" y="202"/>
                    <a:pt x="133" y="204"/>
                    <a:pt x="133" y="206"/>
                  </a:cubicBezTo>
                  <a:cubicBezTo>
                    <a:pt x="127" y="204"/>
                    <a:pt x="119" y="207"/>
                    <a:pt x="114" y="210"/>
                  </a:cubicBezTo>
                  <a:cubicBezTo>
                    <a:pt x="107" y="213"/>
                    <a:pt x="101" y="216"/>
                    <a:pt x="95" y="219"/>
                  </a:cubicBezTo>
                  <a:cubicBezTo>
                    <a:pt x="91" y="220"/>
                    <a:pt x="88" y="220"/>
                    <a:pt x="85" y="220"/>
                  </a:cubicBezTo>
                  <a:cubicBezTo>
                    <a:pt x="84" y="213"/>
                    <a:pt x="84" y="206"/>
                    <a:pt x="82" y="200"/>
                  </a:cubicBezTo>
                  <a:close/>
                  <a:moveTo>
                    <a:pt x="85" y="234"/>
                  </a:moveTo>
                  <a:cubicBezTo>
                    <a:pt x="85" y="231"/>
                    <a:pt x="85" y="227"/>
                    <a:pt x="85" y="224"/>
                  </a:cubicBezTo>
                  <a:cubicBezTo>
                    <a:pt x="92" y="225"/>
                    <a:pt x="99" y="221"/>
                    <a:pt x="106" y="218"/>
                  </a:cubicBezTo>
                  <a:cubicBezTo>
                    <a:pt x="114" y="214"/>
                    <a:pt x="125" y="206"/>
                    <a:pt x="134" y="210"/>
                  </a:cubicBezTo>
                  <a:cubicBezTo>
                    <a:pt x="134" y="211"/>
                    <a:pt x="135" y="212"/>
                    <a:pt x="135" y="213"/>
                  </a:cubicBezTo>
                  <a:cubicBezTo>
                    <a:pt x="130" y="211"/>
                    <a:pt x="121" y="217"/>
                    <a:pt x="118" y="220"/>
                  </a:cubicBezTo>
                  <a:cubicBezTo>
                    <a:pt x="113" y="224"/>
                    <a:pt x="108" y="230"/>
                    <a:pt x="103" y="235"/>
                  </a:cubicBezTo>
                  <a:cubicBezTo>
                    <a:pt x="99" y="238"/>
                    <a:pt x="96" y="241"/>
                    <a:pt x="91" y="242"/>
                  </a:cubicBezTo>
                  <a:cubicBezTo>
                    <a:pt x="89" y="243"/>
                    <a:pt x="88" y="243"/>
                    <a:pt x="87" y="244"/>
                  </a:cubicBezTo>
                  <a:cubicBezTo>
                    <a:pt x="86" y="241"/>
                    <a:pt x="86" y="237"/>
                    <a:pt x="85" y="234"/>
                  </a:cubicBezTo>
                  <a:close/>
                  <a:moveTo>
                    <a:pt x="106" y="312"/>
                  </a:moveTo>
                  <a:cubicBezTo>
                    <a:pt x="106" y="311"/>
                    <a:pt x="105" y="311"/>
                    <a:pt x="105" y="310"/>
                  </a:cubicBezTo>
                  <a:cubicBezTo>
                    <a:pt x="105" y="310"/>
                    <a:pt x="106" y="310"/>
                    <a:pt x="106" y="310"/>
                  </a:cubicBezTo>
                  <a:cubicBezTo>
                    <a:pt x="107" y="311"/>
                    <a:pt x="108" y="311"/>
                    <a:pt x="108" y="311"/>
                  </a:cubicBezTo>
                  <a:cubicBezTo>
                    <a:pt x="108" y="311"/>
                    <a:pt x="108" y="311"/>
                    <a:pt x="107" y="311"/>
                  </a:cubicBezTo>
                  <a:cubicBezTo>
                    <a:pt x="107" y="311"/>
                    <a:pt x="106" y="311"/>
                    <a:pt x="106" y="312"/>
                  </a:cubicBezTo>
                  <a:close/>
                  <a:moveTo>
                    <a:pt x="117" y="337"/>
                  </a:moveTo>
                  <a:cubicBezTo>
                    <a:pt x="114" y="329"/>
                    <a:pt x="111" y="322"/>
                    <a:pt x="107" y="315"/>
                  </a:cubicBezTo>
                  <a:cubicBezTo>
                    <a:pt x="107" y="315"/>
                    <a:pt x="107" y="315"/>
                    <a:pt x="107" y="315"/>
                  </a:cubicBezTo>
                  <a:cubicBezTo>
                    <a:pt x="111" y="315"/>
                    <a:pt x="114" y="317"/>
                    <a:pt x="118" y="318"/>
                  </a:cubicBezTo>
                  <a:cubicBezTo>
                    <a:pt x="121" y="319"/>
                    <a:pt x="124" y="320"/>
                    <a:pt x="128" y="321"/>
                  </a:cubicBezTo>
                  <a:cubicBezTo>
                    <a:pt x="136" y="324"/>
                    <a:pt x="144" y="328"/>
                    <a:pt x="152" y="333"/>
                  </a:cubicBezTo>
                  <a:cubicBezTo>
                    <a:pt x="160" y="337"/>
                    <a:pt x="168" y="343"/>
                    <a:pt x="175" y="349"/>
                  </a:cubicBezTo>
                  <a:cubicBezTo>
                    <a:pt x="181" y="355"/>
                    <a:pt x="187" y="362"/>
                    <a:pt x="194" y="367"/>
                  </a:cubicBezTo>
                  <a:cubicBezTo>
                    <a:pt x="194" y="367"/>
                    <a:pt x="195" y="367"/>
                    <a:pt x="195" y="367"/>
                  </a:cubicBezTo>
                  <a:cubicBezTo>
                    <a:pt x="189" y="359"/>
                    <a:pt x="182" y="353"/>
                    <a:pt x="174" y="347"/>
                  </a:cubicBezTo>
                  <a:cubicBezTo>
                    <a:pt x="172" y="344"/>
                    <a:pt x="169" y="342"/>
                    <a:pt x="167" y="340"/>
                  </a:cubicBezTo>
                  <a:cubicBezTo>
                    <a:pt x="171" y="343"/>
                    <a:pt x="176" y="347"/>
                    <a:pt x="181" y="350"/>
                  </a:cubicBezTo>
                  <a:cubicBezTo>
                    <a:pt x="181" y="350"/>
                    <a:pt x="181" y="349"/>
                    <a:pt x="181" y="349"/>
                  </a:cubicBezTo>
                  <a:cubicBezTo>
                    <a:pt x="176" y="343"/>
                    <a:pt x="169" y="339"/>
                    <a:pt x="162" y="335"/>
                  </a:cubicBezTo>
                  <a:cubicBezTo>
                    <a:pt x="155" y="331"/>
                    <a:pt x="148" y="326"/>
                    <a:pt x="140" y="322"/>
                  </a:cubicBezTo>
                  <a:cubicBezTo>
                    <a:pt x="132" y="318"/>
                    <a:pt x="123" y="317"/>
                    <a:pt x="115" y="312"/>
                  </a:cubicBezTo>
                  <a:cubicBezTo>
                    <a:pt x="113" y="311"/>
                    <a:pt x="106" y="306"/>
                    <a:pt x="104" y="307"/>
                  </a:cubicBezTo>
                  <a:cubicBezTo>
                    <a:pt x="103" y="305"/>
                    <a:pt x="102" y="303"/>
                    <a:pt x="101" y="301"/>
                  </a:cubicBezTo>
                  <a:cubicBezTo>
                    <a:pt x="107" y="303"/>
                    <a:pt x="114" y="306"/>
                    <a:pt x="120" y="309"/>
                  </a:cubicBezTo>
                  <a:cubicBezTo>
                    <a:pt x="128" y="312"/>
                    <a:pt x="136" y="315"/>
                    <a:pt x="144" y="320"/>
                  </a:cubicBezTo>
                  <a:cubicBezTo>
                    <a:pt x="146" y="321"/>
                    <a:pt x="147" y="318"/>
                    <a:pt x="146" y="317"/>
                  </a:cubicBezTo>
                  <a:cubicBezTo>
                    <a:pt x="138" y="313"/>
                    <a:pt x="131" y="310"/>
                    <a:pt x="123" y="307"/>
                  </a:cubicBezTo>
                  <a:cubicBezTo>
                    <a:pt x="115" y="304"/>
                    <a:pt x="107" y="300"/>
                    <a:pt x="99" y="297"/>
                  </a:cubicBezTo>
                  <a:cubicBezTo>
                    <a:pt x="96" y="290"/>
                    <a:pt x="93" y="283"/>
                    <a:pt x="92" y="276"/>
                  </a:cubicBezTo>
                  <a:cubicBezTo>
                    <a:pt x="90" y="266"/>
                    <a:pt x="88" y="257"/>
                    <a:pt x="87" y="247"/>
                  </a:cubicBezTo>
                  <a:cubicBezTo>
                    <a:pt x="91" y="246"/>
                    <a:pt x="98" y="244"/>
                    <a:pt x="101" y="241"/>
                  </a:cubicBezTo>
                  <a:cubicBezTo>
                    <a:pt x="106" y="237"/>
                    <a:pt x="111" y="231"/>
                    <a:pt x="115" y="226"/>
                  </a:cubicBezTo>
                  <a:cubicBezTo>
                    <a:pt x="118" y="223"/>
                    <a:pt x="122" y="219"/>
                    <a:pt x="126" y="217"/>
                  </a:cubicBezTo>
                  <a:cubicBezTo>
                    <a:pt x="130" y="215"/>
                    <a:pt x="133" y="216"/>
                    <a:pt x="136" y="217"/>
                  </a:cubicBezTo>
                  <a:cubicBezTo>
                    <a:pt x="138" y="222"/>
                    <a:pt x="139" y="227"/>
                    <a:pt x="141" y="232"/>
                  </a:cubicBezTo>
                  <a:cubicBezTo>
                    <a:pt x="147" y="245"/>
                    <a:pt x="152" y="258"/>
                    <a:pt x="157" y="272"/>
                  </a:cubicBezTo>
                  <a:cubicBezTo>
                    <a:pt x="162" y="283"/>
                    <a:pt x="169" y="294"/>
                    <a:pt x="172" y="306"/>
                  </a:cubicBezTo>
                  <a:cubicBezTo>
                    <a:pt x="172" y="306"/>
                    <a:pt x="172" y="306"/>
                    <a:pt x="173" y="306"/>
                  </a:cubicBezTo>
                  <a:cubicBezTo>
                    <a:pt x="175" y="316"/>
                    <a:pt x="178" y="326"/>
                    <a:pt x="184" y="335"/>
                  </a:cubicBezTo>
                  <a:cubicBezTo>
                    <a:pt x="185" y="337"/>
                    <a:pt x="188" y="344"/>
                    <a:pt x="191" y="346"/>
                  </a:cubicBezTo>
                  <a:cubicBezTo>
                    <a:pt x="191" y="346"/>
                    <a:pt x="191" y="346"/>
                    <a:pt x="191" y="346"/>
                  </a:cubicBezTo>
                  <a:cubicBezTo>
                    <a:pt x="193" y="352"/>
                    <a:pt x="195" y="357"/>
                    <a:pt x="198" y="362"/>
                  </a:cubicBezTo>
                  <a:cubicBezTo>
                    <a:pt x="203" y="367"/>
                    <a:pt x="204" y="373"/>
                    <a:pt x="205" y="380"/>
                  </a:cubicBezTo>
                  <a:cubicBezTo>
                    <a:pt x="205" y="380"/>
                    <a:pt x="205" y="380"/>
                    <a:pt x="205" y="380"/>
                  </a:cubicBezTo>
                  <a:cubicBezTo>
                    <a:pt x="205" y="380"/>
                    <a:pt x="205" y="379"/>
                    <a:pt x="204" y="379"/>
                  </a:cubicBezTo>
                  <a:cubicBezTo>
                    <a:pt x="204" y="379"/>
                    <a:pt x="204" y="379"/>
                    <a:pt x="204" y="379"/>
                  </a:cubicBezTo>
                  <a:cubicBezTo>
                    <a:pt x="205" y="381"/>
                    <a:pt x="205" y="380"/>
                    <a:pt x="203" y="379"/>
                  </a:cubicBezTo>
                  <a:cubicBezTo>
                    <a:pt x="203" y="378"/>
                    <a:pt x="202" y="377"/>
                    <a:pt x="201" y="377"/>
                  </a:cubicBezTo>
                  <a:cubicBezTo>
                    <a:pt x="200" y="375"/>
                    <a:pt x="198" y="373"/>
                    <a:pt x="197" y="371"/>
                  </a:cubicBezTo>
                  <a:cubicBezTo>
                    <a:pt x="194" y="368"/>
                    <a:pt x="191" y="367"/>
                    <a:pt x="187" y="366"/>
                  </a:cubicBezTo>
                  <a:cubicBezTo>
                    <a:pt x="187" y="365"/>
                    <a:pt x="187" y="366"/>
                    <a:pt x="187" y="366"/>
                  </a:cubicBezTo>
                  <a:cubicBezTo>
                    <a:pt x="191" y="368"/>
                    <a:pt x="194" y="371"/>
                    <a:pt x="197" y="374"/>
                  </a:cubicBezTo>
                  <a:cubicBezTo>
                    <a:pt x="200" y="377"/>
                    <a:pt x="202" y="380"/>
                    <a:pt x="205" y="382"/>
                  </a:cubicBezTo>
                  <a:cubicBezTo>
                    <a:pt x="205" y="382"/>
                    <a:pt x="205" y="382"/>
                    <a:pt x="205" y="381"/>
                  </a:cubicBezTo>
                  <a:cubicBezTo>
                    <a:pt x="206" y="385"/>
                    <a:pt x="207" y="388"/>
                    <a:pt x="207" y="392"/>
                  </a:cubicBezTo>
                  <a:cubicBezTo>
                    <a:pt x="195" y="375"/>
                    <a:pt x="179" y="363"/>
                    <a:pt x="162" y="352"/>
                  </a:cubicBezTo>
                  <a:cubicBezTo>
                    <a:pt x="154" y="348"/>
                    <a:pt x="145" y="343"/>
                    <a:pt x="136" y="340"/>
                  </a:cubicBezTo>
                  <a:cubicBezTo>
                    <a:pt x="132" y="339"/>
                    <a:pt x="128" y="337"/>
                    <a:pt x="123" y="337"/>
                  </a:cubicBezTo>
                  <a:cubicBezTo>
                    <a:pt x="121" y="337"/>
                    <a:pt x="119" y="336"/>
                    <a:pt x="117" y="337"/>
                  </a:cubicBezTo>
                  <a:close/>
                  <a:moveTo>
                    <a:pt x="124" y="341"/>
                  </a:moveTo>
                  <a:cubicBezTo>
                    <a:pt x="129" y="342"/>
                    <a:pt x="133" y="343"/>
                    <a:pt x="137" y="344"/>
                  </a:cubicBezTo>
                  <a:cubicBezTo>
                    <a:pt x="146" y="348"/>
                    <a:pt x="154" y="352"/>
                    <a:pt x="161" y="356"/>
                  </a:cubicBezTo>
                  <a:cubicBezTo>
                    <a:pt x="170" y="361"/>
                    <a:pt x="179" y="366"/>
                    <a:pt x="186" y="373"/>
                  </a:cubicBezTo>
                  <a:cubicBezTo>
                    <a:pt x="194" y="380"/>
                    <a:pt x="200" y="388"/>
                    <a:pt x="207" y="395"/>
                  </a:cubicBezTo>
                  <a:cubicBezTo>
                    <a:pt x="207" y="397"/>
                    <a:pt x="208" y="399"/>
                    <a:pt x="208" y="400"/>
                  </a:cubicBezTo>
                  <a:cubicBezTo>
                    <a:pt x="209" y="405"/>
                    <a:pt x="210" y="410"/>
                    <a:pt x="210" y="416"/>
                  </a:cubicBezTo>
                  <a:cubicBezTo>
                    <a:pt x="208" y="416"/>
                    <a:pt x="207" y="418"/>
                    <a:pt x="206" y="421"/>
                  </a:cubicBezTo>
                  <a:cubicBezTo>
                    <a:pt x="201" y="434"/>
                    <a:pt x="207" y="451"/>
                    <a:pt x="211" y="463"/>
                  </a:cubicBezTo>
                  <a:cubicBezTo>
                    <a:pt x="213" y="469"/>
                    <a:pt x="215" y="474"/>
                    <a:pt x="217" y="480"/>
                  </a:cubicBezTo>
                  <a:cubicBezTo>
                    <a:pt x="218" y="485"/>
                    <a:pt x="219" y="489"/>
                    <a:pt x="221" y="493"/>
                  </a:cubicBezTo>
                  <a:cubicBezTo>
                    <a:pt x="225" y="502"/>
                    <a:pt x="232" y="510"/>
                    <a:pt x="236" y="519"/>
                  </a:cubicBezTo>
                  <a:cubicBezTo>
                    <a:pt x="241" y="528"/>
                    <a:pt x="243" y="538"/>
                    <a:pt x="248" y="547"/>
                  </a:cubicBezTo>
                  <a:cubicBezTo>
                    <a:pt x="249" y="549"/>
                    <a:pt x="251" y="551"/>
                    <a:pt x="252" y="553"/>
                  </a:cubicBezTo>
                  <a:cubicBezTo>
                    <a:pt x="251" y="552"/>
                    <a:pt x="251" y="552"/>
                    <a:pt x="250" y="551"/>
                  </a:cubicBezTo>
                  <a:cubicBezTo>
                    <a:pt x="244" y="545"/>
                    <a:pt x="239" y="541"/>
                    <a:pt x="233" y="535"/>
                  </a:cubicBezTo>
                  <a:cubicBezTo>
                    <a:pt x="223" y="525"/>
                    <a:pt x="213" y="515"/>
                    <a:pt x="206" y="502"/>
                  </a:cubicBezTo>
                  <a:cubicBezTo>
                    <a:pt x="200" y="489"/>
                    <a:pt x="196" y="476"/>
                    <a:pt x="192" y="462"/>
                  </a:cubicBezTo>
                  <a:cubicBezTo>
                    <a:pt x="189" y="450"/>
                    <a:pt x="186" y="438"/>
                    <a:pt x="178" y="429"/>
                  </a:cubicBezTo>
                  <a:cubicBezTo>
                    <a:pt x="178" y="428"/>
                    <a:pt x="178" y="428"/>
                    <a:pt x="178" y="428"/>
                  </a:cubicBezTo>
                  <a:cubicBezTo>
                    <a:pt x="177" y="425"/>
                    <a:pt x="177" y="421"/>
                    <a:pt x="176" y="417"/>
                  </a:cubicBezTo>
                  <a:cubicBezTo>
                    <a:pt x="174" y="413"/>
                    <a:pt x="172" y="409"/>
                    <a:pt x="170" y="405"/>
                  </a:cubicBezTo>
                  <a:cubicBezTo>
                    <a:pt x="164" y="397"/>
                    <a:pt x="157" y="389"/>
                    <a:pt x="151" y="381"/>
                  </a:cubicBezTo>
                  <a:cubicBezTo>
                    <a:pt x="148" y="377"/>
                    <a:pt x="145" y="372"/>
                    <a:pt x="142" y="368"/>
                  </a:cubicBezTo>
                  <a:cubicBezTo>
                    <a:pt x="139" y="363"/>
                    <a:pt x="137" y="359"/>
                    <a:pt x="134" y="355"/>
                  </a:cubicBezTo>
                  <a:cubicBezTo>
                    <a:pt x="129" y="350"/>
                    <a:pt x="124" y="346"/>
                    <a:pt x="119" y="341"/>
                  </a:cubicBezTo>
                  <a:cubicBezTo>
                    <a:pt x="121" y="341"/>
                    <a:pt x="123" y="341"/>
                    <a:pt x="124" y="341"/>
                  </a:cubicBezTo>
                  <a:close/>
                  <a:moveTo>
                    <a:pt x="103" y="382"/>
                  </a:moveTo>
                  <a:cubicBezTo>
                    <a:pt x="103" y="382"/>
                    <a:pt x="104" y="383"/>
                    <a:pt x="105" y="383"/>
                  </a:cubicBezTo>
                  <a:cubicBezTo>
                    <a:pt x="105" y="383"/>
                    <a:pt x="106" y="384"/>
                    <a:pt x="107" y="384"/>
                  </a:cubicBezTo>
                  <a:cubicBezTo>
                    <a:pt x="108" y="385"/>
                    <a:pt x="109" y="385"/>
                    <a:pt x="110" y="385"/>
                  </a:cubicBezTo>
                  <a:cubicBezTo>
                    <a:pt x="112" y="386"/>
                    <a:pt x="116" y="386"/>
                    <a:pt x="117" y="384"/>
                  </a:cubicBezTo>
                  <a:cubicBezTo>
                    <a:pt x="118" y="377"/>
                    <a:pt x="110" y="372"/>
                    <a:pt x="109" y="366"/>
                  </a:cubicBezTo>
                  <a:cubicBezTo>
                    <a:pt x="115" y="372"/>
                    <a:pt x="118" y="380"/>
                    <a:pt x="125" y="384"/>
                  </a:cubicBezTo>
                  <a:cubicBezTo>
                    <a:pt x="127" y="385"/>
                    <a:pt x="128" y="384"/>
                    <a:pt x="128" y="382"/>
                  </a:cubicBezTo>
                  <a:cubicBezTo>
                    <a:pt x="127" y="379"/>
                    <a:pt x="126" y="377"/>
                    <a:pt x="130" y="377"/>
                  </a:cubicBezTo>
                  <a:cubicBezTo>
                    <a:pt x="130" y="377"/>
                    <a:pt x="132" y="377"/>
                    <a:pt x="132" y="376"/>
                  </a:cubicBezTo>
                  <a:cubicBezTo>
                    <a:pt x="134" y="373"/>
                    <a:pt x="133" y="370"/>
                    <a:pt x="132" y="367"/>
                  </a:cubicBezTo>
                  <a:cubicBezTo>
                    <a:pt x="130" y="363"/>
                    <a:pt x="128" y="357"/>
                    <a:pt x="125" y="353"/>
                  </a:cubicBezTo>
                  <a:cubicBezTo>
                    <a:pt x="125" y="352"/>
                    <a:pt x="123" y="350"/>
                    <a:pt x="121" y="348"/>
                  </a:cubicBezTo>
                  <a:cubicBezTo>
                    <a:pt x="125" y="351"/>
                    <a:pt x="128" y="354"/>
                    <a:pt x="131" y="358"/>
                  </a:cubicBezTo>
                  <a:cubicBezTo>
                    <a:pt x="138" y="366"/>
                    <a:pt x="143" y="376"/>
                    <a:pt x="149" y="385"/>
                  </a:cubicBezTo>
                  <a:cubicBezTo>
                    <a:pt x="155" y="393"/>
                    <a:pt x="162" y="400"/>
                    <a:pt x="168" y="408"/>
                  </a:cubicBezTo>
                  <a:cubicBezTo>
                    <a:pt x="171" y="413"/>
                    <a:pt x="172" y="417"/>
                    <a:pt x="174" y="422"/>
                  </a:cubicBezTo>
                  <a:cubicBezTo>
                    <a:pt x="174" y="425"/>
                    <a:pt x="175" y="427"/>
                    <a:pt x="176" y="429"/>
                  </a:cubicBezTo>
                  <a:cubicBezTo>
                    <a:pt x="176" y="429"/>
                    <a:pt x="176" y="429"/>
                    <a:pt x="176" y="429"/>
                  </a:cubicBezTo>
                  <a:cubicBezTo>
                    <a:pt x="172" y="435"/>
                    <a:pt x="176" y="442"/>
                    <a:pt x="176" y="448"/>
                  </a:cubicBezTo>
                  <a:cubicBezTo>
                    <a:pt x="175" y="448"/>
                    <a:pt x="174" y="447"/>
                    <a:pt x="173" y="446"/>
                  </a:cubicBezTo>
                  <a:cubicBezTo>
                    <a:pt x="172" y="446"/>
                    <a:pt x="171" y="446"/>
                    <a:pt x="171" y="447"/>
                  </a:cubicBezTo>
                  <a:cubicBezTo>
                    <a:pt x="170" y="449"/>
                    <a:pt x="170" y="451"/>
                    <a:pt x="170" y="452"/>
                  </a:cubicBezTo>
                  <a:cubicBezTo>
                    <a:pt x="169" y="455"/>
                    <a:pt x="168" y="456"/>
                    <a:pt x="165" y="455"/>
                  </a:cubicBezTo>
                  <a:cubicBezTo>
                    <a:pt x="163" y="453"/>
                    <a:pt x="160" y="451"/>
                    <a:pt x="157" y="451"/>
                  </a:cubicBezTo>
                  <a:cubicBezTo>
                    <a:pt x="157" y="451"/>
                    <a:pt x="157" y="451"/>
                    <a:pt x="156" y="451"/>
                  </a:cubicBezTo>
                  <a:cubicBezTo>
                    <a:pt x="158" y="445"/>
                    <a:pt x="156" y="438"/>
                    <a:pt x="154" y="433"/>
                  </a:cubicBezTo>
                  <a:cubicBezTo>
                    <a:pt x="152" y="427"/>
                    <a:pt x="148" y="420"/>
                    <a:pt x="144" y="415"/>
                  </a:cubicBezTo>
                  <a:cubicBezTo>
                    <a:pt x="139" y="408"/>
                    <a:pt x="131" y="403"/>
                    <a:pt x="123" y="400"/>
                  </a:cubicBezTo>
                  <a:cubicBezTo>
                    <a:pt x="119" y="399"/>
                    <a:pt x="116" y="398"/>
                    <a:pt x="113" y="396"/>
                  </a:cubicBezTo>
                  <a:cubicBezTo>
                    <a:pt x="111" y="394"/>
                    <a:pt x="110" y="392"/>
                    <a:pt x="109" y="391"/>
                  </a:cubicBezTo>
                  <a:cubicBezTo>
                    <a:pt x="107" y="388"/>
                    <a:pt x="104" y="386"/>
                    <a:pt x="101" y="384"/>
                  </a:cubicBezTo>
                  <a:cubicBezTo>
                    <a:pt x="101" y="384"/>
                    <a:pt x="101" y="384"/>
                    <a:pt x="101" y="384"/>
                  </a:cubicBezTo>
                  <a:cubicBezTo>
                    <a:pt x="100" y="382"/>
                    <a:pt x="101" y="381"/>
                    <a:pt x="103" y="382"/>
                  </a:cubicBezTo>
                  <a:close/>
                  <a:moveTo>
                    <a:pt x="153" y="452"/>
                  </a:moveTo>
                  <a:cubicBezTo>
                    <a:pt x="152" y="453"/>
                    <a:pt x="152" y="453"/>
                    <a:pt x="151" y="454"/>
                  </a:cubicBezTo>
                  <a:cubicBezTo>
                    <a:pt x="150" y="449"/>
                    <a:pt x="148" y="445"/>
                    <a:pt x="146" y="441"/>
                  </a:cubicBezTo>
                  <a:cubicBezTo>
                    <a:pt x="144" y="436"/>
                    <a:pt x="142" y="432"/>
                    <a:pt x="140" y="428"/>
                  </a:cubicBezTo>
                  <a:cubicBezTo>
                    <a:pt x="138" y="424"/>
                    <a:pt x="136" y="419"/>
                    <a:pt x="134" y="415"/>
                  </a:cubicBezTo>
                  <a:cubicBezTo>
                    <a:pt x="134" y="413"/>
                    <a:pt x="133" y="411"/>
                    <a:pt x="132" y="409"/>
                  </a:cubicBezTo>
                  <a:cubicBezTo>
                    <a:pt x="135" y="411"/>
                    <a:pt x="138" y="413"/>
                    <a:pt x="140" y="416"/>
                  </a:cubicBezTo>
                  <a:cubicBezTo>
                    <a:pt x="148" y="425"/>
                    <a:pt x="156" y="439"/>
                    <a:pt x="153" y="452"/>
                  </a:cubicBezTo>
                  <a:close/>
                  <a:moveTo>
                    <a:pt x="101" y="389"/>
                  </a:moveTo>
                  <a:cubicBezTo>
                    <a:pt x="101" y="389"/>
                    <a:pt x="101" y="389"/>
                    <a:pt x="101" y="389"/>
                  </a:cubicBezTo>
                  <a:cubicBezTo>
                    <a:pt x="106" y="393"/>
                    <a:pt x="110" y="400"/>
                    <a:pt x="116" y="402"/>
                  </a:cubicBezTo>
                  <a:cubicBezTo>
                    <a:pt x="118" y="409"/>
                    <a:pt x="119" y="414"/>
                    <a:pt x="116" y="421"/>
                  </a:cubicBezTo>
                  <a:cubicBezTo>
                    <a:pt x="115" y="424"/>
                    <a:pt x="114" y="427"/>
                    <a:pt x="112" y="429"/>
                  </a:cubicBezTo>
                  <a:cubicBezTo>
                    <a:pt x="112" y="430"/>
                    <a:pt x="111" y="430"/>
                    <a:pt x="111" y="430"/>
                  </a:cubicBezTo>
                  <a:cubicBezTo>
                    <a:pt x="110" y="425"/>
                    <a:pt x="103" y="419"/>
                    <a:pt x="101" y="414"/>
                  </a:cubicBezTo>
                  <a:cubicBezTo>
                    <a:pt x="94" y="405"/>
                    <a:pt x="96" y="393"/>
                    <a:pt x="92" y="383"/>
                  </a:cubicBezTo>
                  <a:cubicBezTo>
                    <a:pt x="95" y="385"/>
                    <a:pt x="98" y="387"/>
                    <a:pt x="101" y="389"/>
                  </a:cubicBezTo>
                  <a:close/>
                  <a:moveTo>
                    <a:pt x="108" y="433"/>
                  </a:moveTo>
                  <a:cubicBezTo>
                    <a:pt x="108" y="433"/>
                    <a:pt x="108" y="433"/>
                    <a:pt x="108" y="434"/>
                  </a:cubicBezTo>
                  <a:cubicBezTo>
                    <a:pt x="107" y="433"/>
                    <a:pt x="107" y="433"/>
                    <a:pt x="107" y="433"/>
                  </a:cubicBezTo>
                  <a:cubicBezTo>
                    <a:pt x="102" y="428"/>
                    <a:pt x="96" y="426"/>
                    <a:pt x="92" y="421"/>
                  </a:cubicBezTo>
                  <a:cubicBezTo>
                    <a:pt x="82" y="411"/>
                    <a:pt x="73" y="401"/>
                    <a:pt x="67" y="388"/>
                  </a:cubicBezTo>
                  <a:cubicBezTo>
                    <a:pt x="63" y="379"/>
                    <a:pt x="58" y="370"/>
                    <a:pt x="53" y="362"/>
                  </a:cubicBezTo>
                  <a:cubicBezTo>
                    <a:pt x="54" y="362"/>
                    <a:pt x="54" y="362"/>
                    <a:pt x="55" y="363"/>
                  </a:cubicBezTo>
                  <a:cubicBezTo>
                    <a:pt x="59" y="364"/>
                    <a:pt x="63" y="365"/>
                    <a:pt x="66" y="367"/>
                  </a:cubicBezTo>
                  <a:cubicBezTo>
                    <a:pt x="69" y="368"/>
                    <a:pt x="72" y="370"/>
                    <a:pt x="75" y="372"/>
                  </a:cubicBezTo>
                  <a:cubicBezTo>
                    <a:pt x="80" y="375"/>
                    <a:pt x="84" y="377"/>
                    <a:pt x="88" y="380"/>
                  </a:cubicBezTo>
                  <a:cubicBezTo>
                    <a:pt x="87" y="381"/>
                    <a:pt x="87" y="381"/>
                    <a:pt x="88" y="382"/>
                  </a:cubicBezTo>
                  <a:cubicBezTo>
                    <a:pt x="92" y="391"/>
                    <a:pt x="90" y="402"/>
                    <a:pt x="95" y="411"/>
                  </a:cubicBezTo>
                  <a:cubicBezTo>
                    <a:pt x="97" y="415"/>
                    <a:pt x="100" y="418"/>
                    <a:pt x="102" y="421"/>
                  </a:cubicBezTo>
                  <a:cubicBezTo>
                    <a:pt x="103" y="422"/>
                    <a:pt x="104" y="424"/>
                    <a:pt x="105" y="425"/>
                  </a:cubicBezTo>
                  <a:cubicBezTo>
                    <a:pt x="105" y="425"/>
                    <a:pt x="105" y="425"/>
                    <a:pt x="105" y="425"/>
                  </a:cubicBezTo>
                  <a:cubicBezTo>
                    <a:pt x="105" y="426"/>
                    <a:pt x="106" y="427"/>
                    <a:pt x="106" y="428"/>
                  </a:cubicBezTo>
                  <a:cubicBezTo>
                    <a:pt x="106" y="429"/>
                    <a:pt x="106" y="430"/>
                    <a:pt x="107" y="431"/>
                  </a:cubicBezTo>
                  <a:cubicBezTo>
                    <a:pt x="107" y="431"/>
                    <a:pt x="107" y="431"/>
                    <a:pt x="107" y="431"/>
                  </a:cubicBezTo>
                  <a:cubicBezTo>
                    <a:pt x="108" y="430"/>
                    <a:pt x="108" y="429"/>
                    <a:pt x="107" y="428"/>
                  </a:cubicBezTo>
                  <a:cubicBezTo>
                    <a:pt x="108" y="430"/>
                    <a:pt x="109" y="432"/>
                    <a:pt x="108" y="433"/>
                  </a:cubicBezTo>
                  <a:close/>
                  <a:moveTo>
                    <a:pt x="132" y="482"/>
                  </a:moveTo>
                  <a:cubicBezTo>
                    <a:pt x="131" y="477"/>
                    <a:pt x="129" y="472"/>
                    <a:pt x="127" y="468"/>
                  </a:cubicBezTo>
                  <a:cubicBezTo>
                    <a:pt x="125" y="462"/>
                    <a:pt x="123" y="456"/>
                    <a:pt x="120" y="450"/>
                  </a:cubicBezTo>
                  <a:cubicBezTo>
                    <a:pt x="117" y="446"/>
                    <a:pt x="114" y="440"/>
                    <a:pt x="110" y="436"/>
                  </a:cubicBezTo>
                  <a:cubicBezTo>
                    <a:pt x="115" y="434"/>
                    <a:pt x="118" y="425"/>
                    <a:pt x="120" y="421"/>
                  </a:cubicBezTo>
                  <a:cubicBezTo>
                    <a:pt x="122" y="414"/>
                    <a:pt x="121" y="408"/>
                    <a:pt x="118" y="403"/>
                  </a:cubicBezTo>
                  <a:cubicBezTo>
                    <a:pt x="122" y="404"/>
                    <a:pt x="125" y="405"/>
                    <a:pt x="128" y="407"/>
                  </a:cubicBezTo>
                  <a:cubicBezTo>
                    <a:pt x="128" y="407"/>
                    <a:pt x="128" y="407"/>
                    <a:pt x="128" y="407"/>
                  </a:cubicBezTo>
                  <a:cubicBezTo>
                    <a:pt x="128" y="410"/>
                    <a:pt x="130" y="414"/>
                    <a:pt x="131" y="416"/>
                  </a:cubicBezTo>
                  <a:cubicBezTo>
                    <a:pt x="133" y="421"/>
                    <a:pt x="136" y="426"/>
                    <a:pt x="138" y="430"/>
                  </a:cubicBezTo>
                  <a:cubicBezTo>
                    <a:pt x="140" y="436"/>
                    <a:pt x="143" y="441"/>
                    <a:pt x="145" y="446"/>
                  </a:cubicBezTo>
                  <a:cubicBezTo>
                    <a:pt x="147" y="450"/>
                    <a:pt x="148" y="454"/>
                    <a:pt x="150" y="459"/>
                  </a:cubicBezTo>
                  <a:cubicBezTo>
                    <a:pt x="150" y="459"/>
                    <a:pt x="150" y="459"/>
                    <a:pt x="150" y="459"/>
                  </a:cubicBezTo>
                  <a:cubicBezTo>
                    <a:pt x="150" y="459"/>
                    <a:pt x="150" y="459"/>
                    <a:pt x="150" y="460"/>
                  </a:cubicBezTo>
                  <a:cubicBezTo>
                    <a:pt x="150" y="463"/>
                    <a:pt x="151" y="466"/>
                    <a:pt x="152" y="470"/>
                  </a:cubicBezTo>
                  <a:cubicBezTo>
                    <a:pt x="152" y="470"/>
                    <a:pt x="152" y="470"/>
                    <a:pt x="152" y="470"/>
                  </a:cubicBezTo>
                  <a:cubicBezTo>
                    <a:pt x="147" y="472"/>
                    <a:pt x="142" y="474"/>
                    <a:pt x="138" y="477"/>
                  </a:cubicBezTo>
                  <a:cubicBezTo>
                    <a:pt x="136" y="479"/>
                    <a:pt x="134" y="480"/>
                    <a:pt x="132" y="482"/>
                  </a:cubicBezTo>
                  <a:close/>
                  <a:moveTo>
                    <a:pt x="263" y="609"/>
                  </a:moveTo>
                  <a:cubicBezTo>
                    <a:pt x="258" y="606"/>
                    <a:pt x="255" y="602"/>
                    <a:pt x="250" y="599"/>
                  </a:cubicBezTo>
                  <a:cubicBezTo>
                    <a:pt x="246" y="597"/>
                    <a:pt x="242" y="597"/>
                    <a:pt x="238" y="596"/>
                  </a:cubicBezTo>
                  <a:cubicBezTo>
                    <a:pt x="228" y="593"/>
                    <a:pt x="219" y="587"/>
                    <a:pt x="210" y="581"/>
                  </a:cubicBezTo>
                  <a:cubicBezTo>
                    <a:pt x="200" y="575"/>
                    <a:pt x="190" y="569"/>
                    <a:pt x="181" y="561"/>
                  </a:cubicBezTo>
                  <a:cubicBezTo>
                    <a:pt x="173" y="554"/>
                    <a:pt x="165" y="547"/>
                    <a:pt x="157" y="539"/>
                  </a:cubicBezTo>
                  <a:cubicBezTo>
                    <a:pt x="154" y="535"/>
                    <a:pt x="149" y="533"/>
                    <a:pt x="146" y="529"/>
                  </a:cubicBezTo>
                  <a:cubicBezTo>
                    <a:pt x="143" y="526"/>
                    <a:pt x="141" y="521"/>
                    <a:pt x="140" y="516"/>
                  </a:cubicBezTo>
                  <a:cubicBezTo>
                    <a:pt x="139" y="508"/>
                    <a:pt x="139" y="500"/>
                    <a:pt x="136" y="493"/>
                  </a:cubicBezTo>
                  <a:cubicBezTo>
                    <a:pt x="132" y="486"/>
                    <a:pt x="137" y="482"/>
                    <a:pt x="143" y="479"/>
                  </a:cubicBezTo>
                  <a:cubicBezTo>
                    <a:pt x="146" y="477"/>
                    <a:pt x="150" y="475"/>
                    <a:pt x="154" y="473"/>
                  </a:cubicBezTo>
                  <a:cubicBezTo>
                    <a:pt x="154" y="475"/>
                    <a:pt x="155" y="476"/>
                    <a:pt x="155" y="477"/>
                  </a:cubicBezTo>
                  <a:cubicBezTo>
                    <a:pt x="159" y="484"/>
                    <a:pt x="162" y="492"/>
                    <a:pt x="165" y="499"/>
                  </a:cubicBezTo>
                  <a:cubicBezTo>
                    <a:pt x="170" y="509"/>
                    <a:pt x="176" y="519"/>
                    <a:pt x="183" y="527"/>
                  </a:cubicBezTo>
                  <a:cubicBezTo>
                    <a:pt x="190" y="536"/>
                    <a:pt x="199" y="543"/>
                    <a:pt x="208" y="551"/>
                  </a:cubicBezTo>
                  <a:cubicBezTo>
                    <a:pt x="216" y="560"/>
                    <a:pt x="225" y="568"/>
                    <a:pt x="233" y="577"/>
                  </a:cubicBezTo>
                  <a:cubicBezTo>
                    <a:pt x="238" y="584"/>
                    <a:pt x="244" y="592"/>
                    <a:pt x="253" y="594"/>
                  </a:cubicBezTo>
                  <a:cubicBezTo>
                    <a:pt x="255" y="594"/>
                    <a:pt x="256" y="591"/>
                    <a:pt x="254" y="590"/>
                  </a:cubicBezTo>
                  <a:cubicBezTo>
                    <a:pt x="244" y="587"/>
                    <a:pt x="238" y="577"/>
                    <a:pt x="231" y="570"/>
                  </a:cubicBezTo>
                  <a:cubicBezTo>
                    <a:pt x="224" y="562"/>
                    <a:pt x="216" y="553"/>
                    <a:pt x="207" y="546"/>
                  </a:cubicBezTo>
                  <a:cubicBezTo>
                    <a:pt x="199" y="538"/>
                    <a:pt x="191" y="531"/>
                    <a:pt x="184" y="523"/>
                  </a:cubicBezTo>
                  <a:cubicBezTo>
                    <a:pt x="184" y="522"/>
                    <a:pt x="183" y="521"/>
                    <a:pt x="183" y="520"/>
                  </a:cubicBezTo>
                  <a:cubicBezTo>
                    <a:pt x="185" y="523"/>
                    <a:pt x="187" y="524"/>
                    <a:pt x="189" y="527"/>
                  </a:cubicBezTo>
                  <a:cubicBezTo>
                    <a:pt x="193" y="530"/>
                    <a:pt x="197" y="534"/>
                    <a:pt x="201" y="536"/>
                  </a:cubicBezTo>
                  <a:cubicBezTo>
                    <a:pt x="202" y="537"/>
                    <a:pt x="202" y="536"/>
                    <a:pt x="202" y="536"/>
                  </a:cubicBezTo>
                  <a:cubicBezTo>
                    <a:pt x="194" y="530"/>
                    <a:pt x="188" y="522"/>
                    <a:pt x="181" y="515"/>
                  </a:cubicBezTo>
                  <a:cubicBezTo>
                    <a:pt x="180" y="515"/>
                    <a:pt x="180" y="515"/>
                    <a:pt x="180" y="516"/>
                  </a:cubicBezTo>
                  <a:cubicBezTo>
                    <a:pt x="180" y="517"/>
                    <a:pt x="181" y="518"/>
                    <a:pt x="181" y="518"/>
                  </a:cubicBezTo>
                  <a:cubicBezTo>
                    <a:pt x="176" y="512"/>
                    <a:pt x="172" y="505"/>
                    <a:pt x="169" y="497"/>
                  </a:cubicBezTo>
                  <a:cubicBezTo>
                    <a:pt x="165" y="490"/>
                    <a:pt x="162" y="483"/>
                    <a:pt x="159" y="476"/>
                  </a:cubicBezTo>
                  <a:cubicBezTo>
                    <a:pt x="157" y="471"/>
                    <a:pt x="152" y="463"/>
                    <a:pt x="154" y="457"/>
                  </a:cubicBezTo>
                  <a:cubicBezTo>
                    <a:pt x="155" y="452"/>
                    <a:pt x="160" y="456"/>
                    <a:pt x="163" y="458"/>
                  </a:cubicBezTo>
                  <a:cubicBezTo>
                    <a:pt x="165" y="459"/>
                    <a:pt x="167" y="459"/>
                    <a:pt x="170" y="459"/>
                  </a:cubicBezTo>
                  <a:cubicBezTo>
                    <a:pt x="173" y="459"/>
                    <a:pt x="173" y="454"/>
                    <a:pt x="174" y="451"/>
                  </a:cubicBezTo>
                  <a:cubicBezTo>
                    <a:pt x="174" y="451"/>
                    <a:pt x="175" y="452"/>
                    <a:pt x="176" y="452"/>
                  </a:cubicBezTo>
                  <a:cubicBezTo>
                    <a:pt x="177" y="453"/>
                    <a:pt x="179" y="453"/>
                    <a:pt x="179" y="451"/>
                  </a:cubicBezTo>
                  <a:cubicBezTo>
                    <a:pt x="181" y="446"/>
                    <a:pt x="176" y="439"/>
                    <a:pt x="177" y="433"/>
                  </a:cubicBezTo>
                  <a:cubicBezTo>
                    <a:pt x="185" y="445"/>
                    <a:pt x="187" y="459"/>
                    <a:pt x="191" y="471"/>
                  </a:cubicBezTo>
                  <a:cubicBezTo>
                    <a:pt x="194" y="484"/>
                    <a:pt x="198" y="496"/>
                    <a:pt x="204" y="507"/>
                  </a:cubicBezTo>
                  <a:cubicBezTo>
                    <a:pt x="212" y="520"/>
                    <a:pt x="222" y="529"/>
                    <a:pt x="232" y="539"/>
                  </a:cubicBezTo>
                  <a:cubicBezTo>
                    <a:pt x="238" y="544"/>
                    <a:pt x="244" y="549"/>
                    <a:pt x="249" y="554"/>
                  </a:cubicBezTo>
                  <a:cubicBezTo>
                    <a:pt x="254" y="560"/>
                    <a:pt x="259" y="566"/>
                    <a:pt x="265" y="571"/>
                  </a:cubicBezTo>
                  <a:cubicBezTo>
                    <a:pt x="265" y="571"/>
                    <a:pt x="266" y="571"/>
                    <a:pt x="266" y="571"/>
                  </a:cubicBezTo>
                  <a:cubicBezTo>
                    <a:pt x="266" y="572"/>
                    <a:pt x="267" y="572"/>
                    <a:pt x="267" y="573"/>
                  </a:cubicBezTo>
                  <a:cubicBezTo>
                    <a:pt x="268" y="574"/>
                    <a:pt x="269" y="573"/>
                    <a:pt x="269" y="572"/>
                  </a:cubicBezTo>
                  <a:cubicBezTo>
                    <a:pt x="267" y="568"/>
                    <a:pt x="264" y="564"/>
                    <a:pt x="262" y="561"/>
                  </a:cubicBezTo>
                  <a:cubicBezTo>
                    <a:pt x="262" y="560"/>
                    <a:pt x="262" y="560"/>
                    <a:pt x="262" y="560"/>
                  </a:cubicBezTo>
                  <a:cubicBezTo>
                    <a:pt x="258" y="547"/>
                    <a:pt x="250" y="537"/>
                    <a:pt x="244" y="525"/>
                  </a:cubicBezTo>
                  <a:cubicBezTo>
                    <a:pt x="244" y="525"/>
                    <a:pt x="243" y="525"/>
                    <a:pt x="243" y="526"/>
                  </a:cubicBezTo>
                  <a:cubicBezTo>
                    <a:pt x="246" y="532"/>
                    <a:pt x="248" y="538"/>
                    <a:pt x="252" y="543"/>
                  </a:cubicBezTo>
                  <a:cubicBezTo>
                    <a:pt x="255" y="548"/>
                    <a:pt x="257" y="553"/>
                    <a:pt x="260" y="558"/>
                  </a:cubicBezTo>
                  <a:cubicBezTo>
                    <a:pt x="257" y="555"/>
                    <a:pt x="255" y="552"/>
                    <a:pt x="252" y="548"/>
                  </a:cubicBezTo>
                  <a:cubicBezTo>
                    <a:pt x="247" y="541"/>
                    <a:pt x="245" y="533"/>
                    <a:pt x="242" y="525"/>
                  </a:cubicBezTo>
                  <a:cubicBezTo>
                    <a:pt x="240" y="519"/>
                    <a:pt x="237" y="513"/>
                    <a:pt x="233" y="508"/>
                  </a:cubicBezTo>
                  <a:cubicBezTo>
                    <a:pt x="234" y="509"/>
                    <a:pt x="235" y="510"/>
                    <a:pt x="236" y="511"/>
                  </a:cubicBezTo>
                  <a:cubicBezTo>
                    <a:pt x="236" y="511"/>
                    <a:pt x="237" y="511"/>
                    <a:pt x="236" y="510"/>
                  </a:cubicBezTo>
                  <a:cubicBezTo>
                    <a:pt x="235" y="509"/>
                    <a:pt x="235" y="506"/>
                    <a:pt x="234" y="504"/>
                  </a:cubicBezTo>
                  <a:cubicBezTo>
                    <a:pt x="233" y="503"/>
                    <a:pt x="233" y="501"/>
                    <a:pt x="231" y="501"/>
                  </a:cubicBezTo>
                  <a:cubicBezTo>
                    <a:pt x="231" y="501"/>
                    <a:pt x="231" y="502"/>
                    <a:pt x="231" y="502"/>
                  </a:cubicBezTo>
                  <a:cubicBezTo>
                    <a:pt x="230" y="503"/>
                    <a:pt x="232" y="505"/>
                    <a:pt x="232" y="507"/>
                  </a:cubicBezTo>
                  <a:cubicBezTo>
                    <a:pt x="233" y="507"/>
                    <a:pt x="233" y="507"/>
                    <a:pt x="233" y="508"/>
                  </a:cubicBezTo>
                  <a:cubicBezTo>
                    <a:pt x="232" y="506"/>
                    <a:pt x="231" y="504"/>
                    <a:pt x="230" y="502"/>
                  </a:cubicBezTo>
                  <a:cubicBezTo>
                    <a:pt x="228" y="499"/>
                    <a:pt x="225" y="495"/>
                    <a:pt x="224" y="491"/>
                  </a:cubicBezTo>
                  <a:cubicBezTo>
                    <a:pt x="222" y="487"/>
                    <a:pt x="221" y="482"/>
                    <a:pt x="220" y="477"/>
                  </a:cubicBezTo>
                  <a:cubicBezTo>
                    <a:pt x="216" y="463"/>
                    <a:pt x="208" y="449"/>
                    <a:pt x="208" y="433"/>
                  </a:cubicBezTo>
                  <a:cubicBezTo>
                    <a:pt x="208" y="427"/>
                    <a:pt x="208" y="418"/>
                    <a:pt x="216" y="418"/>
                  </a:cubicBezTo>
                  <a:cubicBezTo>
                    <a:pt x="220" y="418"/>
                    <a:pt x="222" y="418"/>
                    <a:pt x="226" y="416"/>
                  </a:cubicBezTo>
                  <a:cubicBezTo>
                    <a:pt x="231" y="415"/>
                    <a:pt x="234" y="418"/>
                    <a:pt x="237" y="420"/>
                  </a:cubicBezTo>
                  <a:cubicBezTo>
                    <a:pt x="237" y="420"/>
                    <a:pt x="237" y="420"/>
                    <a:pt x="237" y="420"/>
                  </a:cubicBezTo>
                  <a:cubicBezTo>
                    <a:pt x="238" y="426"/>
                    <a:pt x="240" y="431"/>
                    <a:pt x="242" y="437"/>
                  </a:cubicBezTo>
                  <a:cubicBezTo>
                    <a:pt x="240" y="438"/>
                    <a:pt x="240" y="442"/>
                    <a:pt x="240" y="444"/>
                  </a:cubicBezTo>
                  <a:cubicBezTo>
                    <a:pt x="239" y="450"/>
                    <a:pt x="237" y="455"/>
                    <a:pt x="236" y="461"/>
                  </a:cubicBezTo>
                  <a:cubicBezTo>
                    <a:pt x="235" y="466"/>
                    <a:pt x="235" y="471"/>
                    <a:pt x="236" y="477"/>
                  </a:cubicBezTo>
                  <a:cubicBezTo>
                    <a:pt x="236" y="480"/>
                    <a:pt x="236" y="484"/>
                    <a:pt x="236" y="487"/>
                  </a:cubicBezTo>
                  <a:cubicBezTo>
                    <a:pt x="235" y="490"/>
                    <a:pt x="235" y="493"/>
                    <a:pt x="235" y="495"/>
                  </a:cubicBezTo>
                  <a:cubicBezTo>
                    <a:pt x="238" y="509"/>
                    <a:pt x="250" y="516"/>
                    <a:pt x="258" y="526"/>
                  </a:cubicBezTo>
                  <a:cubicBezTo>
                    <a:pt x="268" y="538"/>
                    <a:pt x="277" y="551"/>
                    <a:pt x="284" y="564"/>
                  </a:cubicBezTo>
                  <a:cubicBezTo>
                    <a:pt x="287" y="570"/>
                    <a:pt x="290" y="576"/>
                    <a:pt x="295" y="580"/>
                  </a:cubicBezTo>
                  <a:cubicBezTo>
                    <a:pt x="296" y="581"/>
                    <a:pt x="296" y="582"/>
                    <a:pt x="297" y="583"/>
                  </a:cubicBezTo>
                  <a:cubicBezTo>
                    <a:pt x="297" y="583"/>
                    <a:pt x="296" y="584"/>
                    <a:pt x="296" y="585"/>
                  </a:cubicBezTo>
                  <a:cubicBezTo>
                    <a:pt x="298" y="593"/>
                    <a:pt x="297" y="603"/>
                    <a:pt x="290" y="609"/>
                  </a:cubicBezTo>
                  <a:cubicBezTo>
                    <a:pt x="287" y="612"/>
                    <a:pt x="284" y="614"/>
                    <a:pt x="281" y="616"/>
                  </a:cubicBezTo>
                  <a:cubicBezTo>
                    <a:pt x="279" y="618"/>
                    <a:pt x="277" y="619"/>
                    <a:pt x="275" y="621"/>
                  </a:cubicBezTo>
                  <a:cubicBezTo>
                    <a:pt x="272" y="616"/>
                    <a:pt x="268" y="613"/>
                    <a:pt x="263" y="609"/>
                  </a:cubicBezTo>
                  <a:close/>
                  <a:moveTo>
                    <a:pt x="300" y="586"/>
                  </a:moveTo>
                  <a:cubicBezTo>
                    <a:pt x="300" y="586"/>
                    <a:pt x="300" y="587"/>
                    <a:pt x="301" y="587"/>
                  </a:cubicBezTo>
                  <a:cubicBezTo>
                    <a:pt x="303" y="592"/>
                    <a:pt x="304" y="598"/>
                    <a:pt x="301" y="604"/>
                  </a:cubicBezTo>
                  <a:cubicBezTo>
                    <a:pt x="299" y="610"/>
                    <a:pt x="295" y="614"/>
                    <a:pt x="290" y="618"/>
                  </a:cubicBezTo>
                  <a:cubicBezTo>
                    <a:pt x="289" y="619"/>
                    <a:pt x="290" y="620"/>
                    <a:pt x="290" y="619"/>
                  </a:cubicBezTo>
                  <a:cubicBezTo>
                    <a:pt x="300" y="617"/>
                    <a:pt x="306" y="602"/>
                    <a:pt x="305" y="591"/>
                  </a:cubicBezTo>
                  <a:cubicBezTo>
                    <a:pt x="306" y="593"/>
                    <a:pt x="308" y="595"/>
                    <a:pt x="309" y="598"/>
                  </a:cubicBezTo>
                  <a:cubicBezTo>
                    <a:pt x="311" y="600"/>
                    <a:pt x="313" y="602"/>
                    <a:pt x="315" y="605"/>
                  </a:cubicBezTo>
                  <a:cubicBezTo>
                    <a:pt x="314" y="614"/>
                    <a:pt x="307" y="621"/>
                    <a:pt x="299" y="623"/>
                  </a:cubicBezTo>
                  <a:cubicBezTo>
                    <a:pt x="293" y="624"/>
                    <a:pt x="284" y="624"/>
                    <a:pt x="279" y="622"/>
                  </a:cubicBezTo>
                  <a:cubicBezTo>
                    <a:pt x="282" y="620"/>
                    <a:pt x="285" y="619"/>
                    <a:pt x="288" y="616"/>
                  </a:cubicBezTo>
                  <a:cubicBezTo>
                    <a:pt x="291" y="614"/>
                    <a:pt x="295" y="610"/>
                    <a:pt x="297" y="606"/>
                  </a:cubicBezTo>
                  <a:cubicBezTo>
                    <a:pt x="300" y="600"/>
                    <a:pt x="301" y="593"/>
                    <a:pt x="300" y="586"/>
                  </a:cubicBezTo>
                  <a:close/>
                  <a:moveTo>
                    <a:pt x="390" y="734"/>
                  </a:moveTo>
                  <a:cubicBezTo>
                    <a:pt x="390" y="743"/>
                    <a:pt x="391" y="756"/>
                    <a:pt x="383" y="761"/>
                  </a:cubicBezTo>
                  <a:cubicBezTo>
                    <a:pt x="380" y="764"/>
                    <a:pt x="375" y="765"/>
                    <a:pt x="371" y="767"/>
                  </a:cubicBezTo>
                  <a:cubicBezTo>
                    <a:pt x="368" y="768"/>
                    <a:pt x="359" y="774"/>
                    <a:pt x="357" y="769"/>
                  </a:cubicBezTo>
                  <a:cubicBezTo>
                    <a:pt x="355" y="765"/>
                    <a:pt x="357" y="761"/>
                    <a:pt x="357" y="757"/>
                  </a:cubicBezTo>
                  <a:cubicBezTo>
                    <a:pt x="357" y="753"/>
                    <a:pt x="356" y="750"/>
                    <a:pt x="355" y="746"/>
                  </a:cubicBezTo>
                  <a:cubicBezTo>
                    <a:pt x="352" y="739"/>
                    <a:pt x="347" y="732"/>
                    <a:pt x="343" y="725"/>
                  </a:cubicBezTo>
                  <a:cubicBezTo>
                    <a:pt x="338" y="716"/>
                    <a:pt x="334" y="706"/>
                    <a:pt x="328" y="698"/>
                  </a:cubicBezTo>
                  <a:cubicBezTo>
                    <a:pt x="321" y="689"/>
                    <a:pt x="314" y="681"/>
                    <a:pt x="307" y="672"/>
                  </a:cubicBezTo>
                  <a:cubicBezTo>
                    <a:pt x="301" y="663"/>
                    <a:pt x="296" y="653"/>
                    <a:pt x="288" y="644"/>
                  </a:cubicBezTo>
                  <a:cubicBezTo>
                    <a:pt x="284" y="639"/>
                    <a:pt x="277" y="635"/>
                    <a:pt x="277" y="628"/>
                  </a:cubicBezTo>
                  <a:cubicBezTo>
                    <a:pt x="277" y="628"/>
                    <a:pt x="278" y="627"/>
                    <a:pt x="278" y="627"/>
                  </a:cubicBezTo>
                  <a:cubicBezTo>
                    <a:pt x="277" y="626"/>
                    <a:pt x="277" y="625"/>
                    <a:pt x="277" y="624"/>
                  </a:cubicBezTo>
                  <a:cubicBezTo>
                    <a:pt x="280" y="626"/>
                    <a:pt x="284" y="626"/>
                    <a:pt x="288" y="626"/>
                  </a:cubicBezTo>
                  <a:cubicBezTo>
                    <a:pt x="293" y="626"/>
                    <a:pt x="298" y="626"/>
                    <a:pt x="302" y="625"/>
                  </a:cubicBezTo>
                  <a:cubicBezTo>
                    <a:pt x="308" y="622"/>
                    <a:pt x="317" y="615"/>
                    <a:pt x="317" y="608"/>
                  </a:cubicBezTo>
                  <a:cubicBezTo>
                    <a:pt x="318" y="610"/>
                    <a:pt x="320" y="612"/>
                    <a:pt x="321" y="612"/>
                  </a:cubicBezTo>
                  <a:cubicBezTo>
                    <a:pt x="320" y="614"/>
                    <a:pt x="319" y="617"/>
                    <a:pt x="318" y="619"/>
                  </a:cubicBezTo>
                  <a:cubicBezTo>
                    <a:pt x="318" y="619"/>
                    <a:pt x="317" y="618"/>
                    <a:pt x="317" y="618"/>
                  </a:cubicBezTo>
                  <a:cubicBezTo>
                    <a:pt x="317" y="618"/>
                    <a:pt x="316" y="618"/>
                    <a:pt x="316" y="619"/>
                  </a:cubicBezTo>
                  <a:cubicBezTo>
                    <a:pt x="316" y="619"/>
                    <a:pt x="317" y="620"/>
                    <a:pt x="317" y="621"/>
                  </a:cubicBezTo>
                  <a:cubicBezTo>
                    <a:pt x="315" y="625"/>
                    <a:pt x="312" y="628"/>
                    <a:pt x="308" y="629"/>
                  </a:cubicBezTo>
                  <a:cubicBezTo>
                    <a:pt x="303" y="631"/>
                    <a:pt x="298" y="629"/>
                    <a:pt x="292" y="630"/>
                  </a:cubicBezTo>
                  <a:cubicBezTo>
                    <a:pt x="292" y="630"/>
                    <a:pt x="292" y="630"/>
                    <a:pt x="292" y="630"/>
                  </a:cubicBezTo>
                  <a:cubicBezTo>
                    <a:pt x="297" y="633"/>
                    <a:pt x="306" y="633"/>
                    <a:pt x="311" y="630"/>
                  </a:cubicBezTo>
                  <a:cubicBezTo>
                    <a:pt x="314" y="628"/>
                    <a:pt x="316" y="625"/>
                    <a:pt x="318" y="622"/>
                  </a:cubicBezTo>
                  <a:cubicBezTo>
                    <a:pt x="319" y="624"/>
                    <a:pt x="320" y="625"/>
                    <a:pt x="321" y="625"/>
                  </a:cubicBezTo>
                  <a:cubicBezTo>
                    <a:pt x="322" y="626"/>
                    <a:pt x="323" y="625"/>
                    <a:pt x="323" y="625"/>
                  </a:cubicBezTo>
                  <a:cubicBezTo>
                    <a:pt x="322" y="623"/>
                    <a:pt x="321" y="622"/>
                    <a:pt x="320" y="621"/>
                  </a:cubicBezTo>
                  <a:cubicBezTo>
                    <a:pt x="320" y="621"/>
                    <a:pt x="320" y="620"/>
                    <a:pt x="319" y="620"/>
                  </a:cubicBezTo>
                  <a:cubicBezTo>
                    <a:pt x="320" y="618"/>
                    <a:pt x="321" y="615"/>
                    <a:pt x="322" y="613"/>
                  </a:cubicBezTo>
                  <a:cubicBezTo>
                    <a:pt x="322" y="613"/>
                    <a:pt x="322" y="613"/>
                    <a:pt x="322" y="613"/>
                  </a:cubicBezTo>
                  <a:cubicBezTo>
                    <a:pt x="325" y="626"/>
                    <a:pt x="337" y="638"/>
                    <a:pt x="344" y="649"/>
                  </a:cubicBezTo>
                  <a:cubicBezTo>
                    <a:pt x="347" y="653"/>
                    <a:pt x="350" y="657"/>
                    <a:pt x="352" y="660"/>
                  </a:cubicBezTo>
                  <a:cubicBezTo>
                    <a:pt x="353" y="662"/>
                    <a:pt x="354" y="663"/>
                    <a:pt x="354" y="664"/>
                  </a:cubicBezTo>
                  <a:cubicBezTo>
                    <a:pt x="357" y="669"/>
                    <a:pt x="358" y="675"/>
                    <a:pt x="360" y="680"/>
                  </a:cubicBezTo>
                  <a:cubicBezTo>
                    <a:pt x="362" y="685"/>
                    <a:pt x="365" y="688"/>
                    <a:pt x="367" y="693"/>
                  </a:cubicBezTo>
                  <a:cubicBezTo>
                    <a:pt x="370" y="697"/>
                    <a:pt x="372" y="702"/>
                    <a:pt x="375" y="707"/>
                  </a:cubicBezTo>
                  <a:cubicBezTo>
                    <a:pt x="377" y="710"/>
                    <a:pt x="380" y="714"/>
                    <a:pt x="383" y="718"/>
                  </a:cubicBezTo>
                  <a:cubicBezTo>
                    <a:pt x="385" y="722"/>
                    <a:pt x="386" y="726"/>
                    <a:pt x="388" y="731"/>
                  </a:cubicBezTo>
                  <a:cubicBezTo>
                    <a:pt x="389" y="732"/>
                    <a:pt x="389" y="733"/>
                    <a:pt x="390" y="734"/>
                  </a:cubicBezTo>
                  <a:close/>
                  <a:moveTo>
                    <a:pt x="421" y="721"/>
                  </a:moveTo>
                  <a:cubicBezTo>
                    <a:pt x="421" y="721"/>
                    <a:pt x="421" y="721"/>
                    <a:pt x="421" y="721"/>
                  </a:cubicBezTo>
                  <a:cubicBezTo>
                    <a:pt x="416" y="728"/>
                    <a:pt x="406" y="731"/>
                    <a:pt x="398" y="727"/>
                  </a:cubicBezTo>
                  <a:cubicBezTo>
                    <a:pt x="392" y="723"/>
                    <a:pt x="388" y="718"/>
                    <a:pt x="385" y="712"/>
                  </a:cubicBezTo>
                  <a:cubicBezTo>
                    <a:pt x="380" y="702"/>
                    <a:pt x="376" y="693"/>
                    <a:pt x="371" y="683"/>
                  </a:cubicBezTo>
                  <a:cubicBezTo>
                    <a:pt x="371" y="685"/>
                    <a:pt x="372" y="686"/>
                    <a:pt x="373" y="686"/>
                  </a:cubicBezTo>
                  <a:cubicBezTo>
                    <a:pt x="374" y="686"/>
                    <a:pt x="374" y="686"/>
                    <a:pt x="374" y="686"/>
                  </a:cubicBezTo>
                  <a:cubicBezTo>
                    <a:pt x="373" y="682"/>
                    <a:pt x="372" y="678"/>
                    <a:pt x="369" y="676"/>
                  </a:cubicBezTo>
                  <a:cubicBezTo>
                    <a:pt x="368" y="675"/>
                    <a:pt x="368" y="676"/>
                    <a:pt x="368" y="676"/>
                  </a:cubicBezTo>
                  <a:cubicBezTo>
                    <a:pt x="368" y="677"/>
                    <a:pt x="368" y="679"/>
                    <a:pt x="369" y="680"/>
                  </a:cubicBezTo>
                  <a:cubicBezTo>
                    <a:pt x="368" y="679"/>
                    <a:pt x="367" y="678"/>
                    <a:pt x="367" y="676"/>
                  </a:cubicBezTo>
                  <a:cubicBezTo>
                    <a:pt x="360" y="665"/>
                    <a:pt x="353" y="653"/>
                    <a:pt x="344" y="642"/>
                  </a:cubicBezTo>
                  <a:cubicBezTo>
                    <a:pt x="337" y="632"/>
                    <a:pt x="330" y="621"/>
                    <a:pt x="323" y="610"/>
                  </a:cubicBezTo>
                  <a:cubicBezTo>
                    <a:pt x="323" y="609"/>
                    <a:pt x="323" y="609"/>
                    <a:pt x="322" y="610"/>
                  </a:cubicBezTo>
                  <a:cubicBezTo>
                    <a:pt x="320" y="608"/>
                    <a:pt x="317" y="603"/>
                    <a:pt x="316" y="601"/>
                  </a:cubicBezTo>
                  <a:cubicBezTo>
                    <a:pt x="314" y="598"/>
                    <a:pt x="312" y="594"/>
                    <a:pt x="309" y="591"/>
                  </a:cubicBezTo>
                  <a:cubicBezTo>
                    <a:pt x="306" y="587"/>
                    <a:pt x="302" y="583"/>
                    <a:pt x="298" y="579"/>
                  </a:cubicBezTo>
                  <a:cubicBezTo>
                    <a:pt x="294" y="575"/>
                    <a:pt x="291" y="570"/>
                    <a:pt x="288" y="564"/>
                  </a:cubicBezTo>
                  <a:cubicBezTo>
                    <a:pt x="282" y="554"/>
                    <a:pt x="275" y="544"/>
                    <a:pt x="268" y="534"/>
                  </a:cubicBezTo>
                  <a:cubicBezTo>
                    <a:pt x="265" y="529"/>
                    <a:pt x="262" y="525"/>
                    <a:pt x="258" y="520"/>
                  </a:cubicBezTo>
                  <a:cubicBezTo>
                    <a:pt x="254" y="516"/>
                    <a:pt x="249" y="513"/>
                    <a:pt x="246" y="508"/>
                  </a:cubicBezTo>
                  <a:cubicBezTo>
                    <a:pt x="242" y="503"/>
                    <a:pt x="237" y="496"/>
                    <a:pt x="239" y="490"/>
                  </a:cubicBezTo>
                  <a:cubicBezTo>
                    <a:pt x="241" y="485"/>
                    <a:pt x="244" y="479"/>
                    <a:pt x="249" y="477"/>
                  </a:cubicBezTo>
                  <a:cubicBezTo>
                    <a:pt x="254" y="474"/>
                    <a:pt x="256" y="485"/>
                    <a:pt x="258" y="488"/>
                  </a:cubicBezTo>
                  <a:cubicBezTo>
                    <a:pt x="260" y="493"/>
                    <a:pt x="264" y="499"/>
                    <a:pt x="267" y="503"/>
                  </a:cubicBezTo>
                  <a:cubicBezTo>
                    <a:pt x="275" y="514"/>
                    <a:pt x="283" y="523"/>
                    <a:pt x="290" y="534"/>
                  </a:cubicBezTo>
                  <a:cubicBezTo>
                    <a:pt x="294" y="539"/>
                    <a:pt x="298" y="544"/>
                    <a:pt x="300" y="549"/>
                  </a:cubicBezTo>
                  <a:cubicBezTo>
                    <a:pt x="303" y="554"/>
                    <a:pt x="304" y="560"/>
                    <a:pt x="307" y="564"/>
                  </a:cubicBezTo>
                  <a:cubicBezTo>
                    <a:pt x="307" y="565"/>
                    <a:pt x="308" y="565"/>
                    <a:pt x="308" y="564"/>
                  </a:cubicBezTo>
                  <a:cubicBezTo>
                    <a:pt x="310" y="570"/>
                    <a:pt x="313" y="575"/>
                    <a:pt x="316" y="580"/>
                  </a:cubicBezTo>
                  <a:cubicBezTo>
                    <a:pt x="313" y="583"/>
                    <a:pt x="318" y="586"/>
                    <a:pt x="319" y="589"/>
                  </a:cubicBezTo>
                  <a:cubicBezTo>
                    <a:pt x="322" y="596"/>
                    <a:pt x="324" y="603"/>
                    <a:pt x="331" y="607"/>
                  </a:cubicBezTo>
                  <a:cubicBezTo>
                    <a:pt x="332" y="608"/>
                    <a:pt x="333" y="606"/>
                    <a:pt x="332" y="605"/>
                  </a:cubicBezTo>
                  <a:cubicBezTo>
                    <a:pt x="327" y="600"/>
                    <a:pt x="325" y="595"/>
                    <a:pt x="322" y="589"/>
                  </a:cubicBezTo>
                  <a:cubicBezTo>
                    <a:pt x="322" y="588"/>
                    <a:pt x="321" y="586"/>
                    <a:pt x="320" y="585"/>
                  </a:cubicBezTo>
                  <a:cubicBezTo>
                    <a:pt x="320" y="585"/>
                    <a:pt x="318" y="582"/>
                    <a:pt x="318" y="582"/>
                  </a:cubicBezTo>
                  <a:cubicBezTo>
                    <a:pt x="322" y="582"/>
                    <a:pt x="325" y="578"/>
                    <a:pt x="328" y="576"/>
                  </a:cubicBezTo>
                  <a:cubicBezTo>
                    <a:pt x="333" y="571"/>
                    <a:pt x="338" y="577"/>
                    <a:pt x="341" y="580"/>
                  </a:cubicBezTo>
                  <a:cubicBezTo>
                    <a:pt x="342" y="580"/>
                    <a:pt x="342" y="580"/>
                    <a:pt x="343" y="580"/>
                  </a:cubicBezTo>
                  <a:cubicBezTo>
                    <a:pt x="343" y="583"/>
                    <a:pt x="344" y="585"/>
                    <a:pt x="345" y="587"/>
                  </a:cubicBezTo>
                  <a:cubicBezTo>
                    <a:pt x="346" y="592"/>
                    <a:pt x="346" y="598"/>
                    <a:pt x="346" y="603"/>
                  </a:cubicBezTo>
                  <a:cubicBezTo>
                    <a:pt x="346" y="603"/>
                    <a:pt x="346" y="603"/>
                    <a:pt x="346" y="604"/>
                  </a:cubicBezTo>
                  <a:cubicBezTo>
                    <a:pt x="344" y="606"/>
                    <a:pt x="343" y="608"/>
                    <a:pt x="343" y="611"/>
                  </a:cubicBezTo>
                  <a:cubicBezTo>
                    <a:pt x="343" y="611"/>
                    <a:pt x="343" y="611"/>
                    <a:pt x="343" y="611"/>
                  </a:cubicBezTo>
                  <a:cubicBezTo>
                    <a:pt x="346" y="607"/>
                    <a:pt x="350" y="604"/>
                    <a:pt x="353" y="601"/>
                  </a:cubicBezTo>
                  <a:cubicBezTo>
                    <a:pt x="355" y="600"/>
                    <a:pt x="357" y="598"/>
                    <a:pt x="359" y="596"/>
                  </a:cubicBezTo>
                  <a:cubicBezTo>
                    <a:pt x="358" y="597"/>
                    <a:pt x="357" y="599"/>
                    <a:pt x="356" y="600"/>
                  </a:cubicBezTo>
                  <a:cubicBezTo>
                    <a:pt x="354" y="602"/>
                    <a:pt x="351" y="604"/>
                    <a:pt x="350" y="606"/>
                  </a:cubicBezTo>
                  <a:cubicBezTo>
                    <a:pt x="350" y="607"/>
                    <a:pt x="351" y="607"/>
                    <a:pt x="351" y="607"/>
                  </a:cubicBezTo>
                  <a:cubicBezTo>
                    <a:pt x="355" y="606"/>
                    <a:pt x="358" y="602"/>
                    <a:pt x="360" y="599"/>
                  </a:cubicBezTo>
                  <a:cubicBezTo>
                    <a:pt x="362" y="597"/>
                    <a:pt x="363" y="594"/>
                    <a:pt x="363" y="592"/>
                  </a:cubicBezTo>
                  <a:cubicBezTo>
                    <a:pt x="363" y="592"/>
                    <a:pt x="363" y="591"/>
                    <a:pt x="363" y="591"/>
                  </a:cubicBezTo>
                  <a:cubicBezTo>
                    <a:pt x="365" y="589"/>
                    <a:pt x="367" y="587"/>
                    <a:pt x="368" y="585"/>
                  </a:cubicBezTo>
                  <a:cubicBezTo>
                    <a:pt x="375" y="593"/>
                    <a:pt x="370" y="602"/>
                    <a:pt x="361" y="606"/>
                  </a:cubicBezTo>
                  <a:cubicBezTo>
                    <a:pt x="360" y="607"/>
                    <a:pt x="359" y="607"/>
                    <a:pt x="358" y="608"/>
                  </a:cubicBezTo>
                  <a:cubicBezTo>
                    <a:pt x="360" y="607"/>
                    <a:pt x="361" y="605"/>
                    <a:pt x="363" y="604"/>
                  </a:cubicBezTo>
                  <a:cubicBezTo>
                    <a:pt x="363" y="603"/>
                    <a:pt x="362" y="602"/>
                    <a:pt x="362" y="603"/>
                  </a:cubicBezTo>
                  <a:cubicBezTo>
                    <a:pt x="359" y="605"/>
                    <a:pt x="355" y="606"/>
                    <a:pt x="353" y="609"/>
                  </a:cubicBezTo>
                  <a:cubicBezTo>
                    <a:pt x="353" y="610"/>
                    <a:pt x="353" y="610"/>
                    <a:pt x="354" y="610"/>
                  </a:cubicBezTo>
                  <a:cubicBezTo>
                    <a:pt x="349" y="612"/>
                    <a:pt x="345" y="613"/>
                    <a:pt x="340" y="610"/>
                  </a:cubicBezTo>
                  <a:cubicBezTo>
                    <a:pt x="339" y="609"/>
                    <a:pt x="337" y="611"/>
                    <a:pt x="338" y="613"/>
                  </a:cubicBezTo>
                  <a:cubicBezTo>
                    <a:pt x="346" y="620"/>
                    <a:pt x="360" y="612"/>
                    <a:pt x="367" y="607"/>
                  </a:cubicBezTo>
                  <a:cubicBezTo>
                    <a:pt x="370" y="605"/>
                    <a:pt x="372" y="603"/>
                    <a:pt x="373" y="600"/>
                  </a:cubicBezTo>
                  <a:cubicBezTo>
                    <a:pt x="376" y="604"/>
                    <a:pt x="379" y="608"/>
                    <a:pt x="381" y="612"/>
                  </a:cubicBezTo>
                  <a:cubicBezTo>
                    <a:pt x="387" y="624"/>
                    <a:pt x="391" y="635"/>
                    <a:pt x="396" y="647"/>
                  </a:cubicBezTo>
                  <a:cubicBezTo>
                    <a:pt x="401" y="658"/>
                    <a:pt x="406" y="670"/>
                    <a:pt x="413" y="681"/>
                  </a:cubicBezTo>
                  <a:cubicBezTo>
                    <a:pt x="415" y="684"/>
                    <a:pt x="417" y="687"/>
                    <a:pt x="420" y="691"/>
                  </a:cubicBezTo>
                  <a:cubicBezTo>
                    <a:pt x="420" y="691"/>
                    <a:pt x="420" y="691"/>
                    <a:pt x="420" y="691"/>
                  </a:cubicBezTo>
                  <a:cubicBezTo>
                    <a:pt x="420" y="693"/>
                    <a:pt x="421" y="695"/>
                    <a:pt x="422" y="697"/>
                  </a:cubicBezTo>
                  <a:cubicBezTo>
                    <a:pt x="423" y="698"/>
                    <a:pt x="424" y="701"/>
                    <a:pt x="423" y="703"/>
                  </a:cubicBezTo>
                  <a:cubicBezTo>
                    <a:pt x="423" y="703"/>
                    <a:pt x="423" y="703"/>
                    <a:pt x="424" y="703"/>
                  </a:cubicBezTo>
                  <a:cubicBezTo>
                    <a:pt x="425" y="703"/>
                    <a:pt x="426" y="701"/>
                    <a:pt x="425" y="699"/>
                  </a:cubicBezTo>
                  <a:cubicBezTo>
                    <a:pt x="426" y="700"/>
                    <a:pt x="426" y="701"/>
                    <a:pt x="426" y="702"/>
                  </a:cubicBezTo>
                  <a:cubicBezTo>
                    <a:pt x="426" y="703"/>
                    <a:pt x="426" y="704"/>
                    <a:pt x="427" y="704"/>
                  </a:cubicBezTo>
                  <a:cubicBezTo>
                    <a:pt x="426" y="706"/>
                    <a:pt x="425" y="707"/>
                    <a:pt x="425" y="709"/>
                  </a:cubicBezTo>
                  <a:cubicBezTo>
                    <a:pt x="423" y="713"/>
                    <a:pt x="422" y="717"/>
                    <a:pt x="421" y="721"/>
                  </a:cubicBezTo>
                  <a:close/>
                  <a:moveTo>
                    <a:pt x="468" y="722"/>
                  </a:moveTo>
                  <a:cubicBezTo>
                    <a:pt x="467" y="726"/>
                    <a:pt x="465" y="730"/>
                    <a:pt x="464" y="734"/>
                  </a:cubicBezTo>
                  <a:cubicBezTo>
                    <a:pt x="459" y="741"/>
                    <a:pt x="449" y="744"/>
                    <a:pt x="441" y="742"/>
                  </a:cubicBezTo>
                  <a:cubicBezTo>
                    <a:pt x="435" y="742"/>
                    <a:pt x="429" y="739"/>
                    <a:pt x="426" y="734"/>
                  </a:cubicBezTo>
                  <a:cubicBezTo>
                    <a:pt x="423" y="728"/>
                    <a:pt x="425" y="720"/>
                    <a:pt x="427" y="713"/>
                  </a:cubicBezTo>
                  <a:cubicBezTo>
                    <a:pt x="430" y="706"/>
                    <a:pt x="434" y="699"/>
                    <a:pt x="436" y="691"/>
                  </a:cubicBezTo>
                  <a:cubicBezTo>
                    <a:pt x="439" y="683"/>
                    <a:pt x="442" y="674"/>
                    <a:pt x="444" y="666"/>
                  </a:cubicBezTo>
                  <a:cubicBezTo>
                    <a:pt x="446" y="657"/>
                    <a:pt x="449" y="649"/>
                    <a:pt x="449" y="640"/>
                  </a:cubicBezTo>
                  <a:cubicBezTo>
                    <a:pt x="449" y="634"/>
                    <a:pt x="448" y="627"/>
                    <a:pt x="447" y="621"/>
                  </a:cubicBezTo>
                  <a:cubicBezTo>
                    <a:pt x="448" y="621"/>
                    <a:pt x="448" y="621"/>
                    <a:pt x="448" y="621"/>
                  </a:cubicBezTo>
                  <a:cubicBezTo>
                    <a:pt x="455" y="622"/>
                    <a:pt x="459" y="627"/>
                    <a:pt x="465" y="631"/>
                  </a:cubicBezTo>
                  <a:cubicBezTo>
                    <a:pt x="470" y="633"/>
                    <a:pt x="475" y="635"/>
                    <a:pt x="480" y="637"/>
                  </a:cubicBezTo>
                  <a:cubicBezTo>
                    <a:pt x="485" y="639"/>
                    <a:pt x="490" y="641"/>
                    <a:pt x="496" y="642"/>
                  </a:cubicBezTo>
                  <a:cubicBezTo>
                    <a:pt x="493" y="644"/>
                    <a:pt x="491" y="648"/>
                    <a:pt x="490" y="650"/>
                  </a:cubicBezTo>
                  <a:cubicBezTo>
                    <a:pt x="486" y="657"/>
                    <a:pt x="484" y="664"/>
                    <a:pt x="482" y="672"/>
                  </a:cubicBezTo>
                  <a:cubicBezTo>
                    <a:pt x="479" y="684"/>
                    <a:pt x="476" y="695"/>
                    <a:pt x="472" y="707"/>
                  </a:cubicBezTo>
                  <a:cubicBezTo>
                    <a:pt x="470" y="712"/>
                    <a:pt x="469" y="716"/>
                    <a:pt x="468" y="722"/>
                  </a:cubicBezTo>
                  <a:close/>
                  <a:moveTo>
                    <a:pt x="641" y="696"/>
                  </a:moveTo>
                  <a:cubicBezTo>
                    <a:pt x="632" y="703"/>
                    <a:pt x="622" y="708"/>
                    <a:pt x="613" y="714"/>
                  </a:cubicBezTo>
                  <a:cubicBezTo>
                    <a:pt x="594" y="725"/>
                    <a:pt x="577" y="737"/>
                    <a:pt x="559" y="748"/>
                  </a:cubicBezTo>
                  <a:cubicBezTo>
                    <a:pt x="541" y="760"/>
                    <a:pt x="523" y="773"/>
                    <a:pt x="505" y="785"/>
                  </a:cubicBezTo>
                  <a:cubicBezTo>
                    <a:pt x="490" y="795"/>
                    <a:pt x="474" y="803"/>
                    <a:pt x="458" y="811"/>
                  </a:cubicBezTo>
                  <a:cubicBezTo>
                    <a:pt x="459" y="789"/>
                    <a:pt x="468" y="767"/>
                    <a:pt x="466" y="745"/>
                  </a:cubicBezTo>
                  <a:cubicBezTo>
                    <a:pt x="467" y="744"/>
                    <a:pt x="469" y="742"/>
                    <a:pt x="470" y="740"/>
                  </a:cubicBezTo>
                  <a:cubicBezTo>
                    <a:pt x="474" y="733"/>
                    <a:pt x="475" y="722"/>
                    <a:pt x="473" y="714"/>
                  </a:cubicBezTo>
                  <a:cubicBezTo>
                    <a:pt x="476" y="703"/>
                    <a:pt x="481" y="691"/>
                    <a:pt x="484" y="680"/>
                  </a:cubicBezTo>
                  <a:cubicBezTo>
                    <a:pt x="486" y="673"/>
                    <a:pt x="487" y="666"/>
                    <a:pt x="489" y="659"/>
                  </a:cubicBezTo>
                  <a:cubicBezTo>
                    <a:pt x="491" y="655"/>
                    <a:pt x="492" y="651"/>
                    <a:pt x="495" y="648"/>
                  </a:cubicBezTo>
                  <a:cubicBezTo>
                    <a:pt x="497" y="645"/>
                    <a:pt x="498" y="644"/>
                    <a:pt x="501" y="643"/>
                  </a:cubicBezTo>
                  <a:cubicBezTo>
                    <a:pt x="504" y="643"/>
                    <a:pt x="508" y="642"/>
                    <a:pt x="511" y="640"/>
                  </a:cubicBezTo>
                  <a:cubicBezTo>
                    <a:pt x="516" y="638"/>
                    <a:pt x="521" y="631"/>
                    <a:pt x="519" y="625"/>
                  </a:cubicBezTo>
                  <a:cubicBezTo>
                    <a:pt x="520" y="625"/>
                    <a:pt x="521" y="625"/>
                    <a:pt x="522" y="625"/>
                  </a:cubicBezTo>
                  <a:cubicBezTo>
                    <a:pt x="527" y="624"/>
                    <a:pt x="529" y="615"/>
                    <a:pt x="530" y="611"/>
                  </a:cubicBezTo>
                  <a:cubicBezTo>
                    <a:pt x="534" y="600"/>
                    <a:pt x="541" y="593"/>
                    <a:pt x="550" y="586"/>
                  </a:cubicBezTo>
                  <a:cubicBezTo>
                    <a:pt x="558" y="578"/>
                    <a:pt x="566" y="569"/>
                    <a:pt x="574" y="560"/>
                  </a:cubicBezTo>
                  <a:cubicBezTo>
                    <a:pt x="581" y="552"/>
                    <a:pt x="590" y="545"/>
                    <a:pt x="598" y="537"/>
                  </a:cubicBezTo>
                  <a:cubicBezTo>
                    <a:pt x="605" y="530"/>
                    <a:pt x="612" y="523"/>
                    <a:pt x="618" y="515"/>
                  </a:cubicBezTo>
                  <a:cubicBezTo>
                    <a:pt x="619" y="514"/>
                    <a:pt x="623" y="508"/>
                    <a:pt x="625" y="505"/>
                  </a:cubicBezTo>
                  <a:cubicBezTo>
                    <a:pt x="628" y="504"/>
                    <a:pt x="630" y="504"/>
                    <a:pt x="633" y="503"/>
                  </a:cubicBezTo>
                  <a:cubicBezTo>
                    <a:pt x="640" y="501"/>
                    <a:pt x="646" y="498"/>
                    <a:pt x="653" y="496"/>
                  </a:cubicBezTo>
                  <a:cubicBezTo>
                    <a:pt x="665" y="491"/>
                    <a:pt x="678" y="486"/>
                    <a:pt x="690" y="480"/>
                  </a:cubicBezTo>
                  <a:cubicBezTo>
                    <a:pt x="696" y="477"/>
                    <a:pt x="703" y="473"/>
                    <a:pt x="708" y="467"/>
                  </a:cubicBezTo>
                  <a:cubicBezTo>
                    <a:pt x="708" y="472"/>
                    <a:pt x="709" y="476"/>
                    <a:pt x="710" y="480"/>
                  </a:cubicBezTo>
                  <a:cubicBezTo>
                    <a:pt x="712" y="487"/>
                    <a:pt x="713" y="493"/>
                    <a:pt x="715" y="500"/>
                  </a:cubicBezTo>
                  <a:cubicBezTo>
                    <a:pt x="718" y="512"/>
                    <a:pt x="722" y="524"/>
                    <a:pt x="727" y="536"/>
                  </a:cubicBezTo>
                  <a:cubicBezTo>
                    <a:pt x="729" y="540"/>
                    <a:pt x="731" y="544"/>
                    <a:pt x="734" y="548"/>
                  </a:cubicBezTo>
                  <a:cubicBezTo>
                    <a:pt x="727" y="552"/>
                    <a:pt x="723" y="566"/>
                    <a:pt x="721" y="572"/>
                  </a:cubicBezTo>
                  <a:cubicBezTo>
                    <a:pt x="715" y="588"/>
                    <a:pt x="708" y="604"/>
                    <a:pt x="704" y="621"/>
                  </a:cubicBezTo>
                  <a:cubicBezTo>
                    <a:pt x="702" y="628"/>
                    <a:pt x="701" y="635"/>
                    <a:pt x="699" y="641"/>
                  </a:cubicBezTo>
                  <a:cubicBezTo>
                    <a:pt x="699" y="641"/>
                    <a:pt x="698" y="641"/>
                    <a:pt x="698" y="641"/>
                  </a:cubicBezTo>
                  <a:cubicBezTo>
                    <a:pt x="686" y="644"/>
                    <a:pt x="678" y="657"/>
                    <a:pt x="678" y="669"/>
                  </a:cubicBezTo>
                  <a:cubicBezTo>
                    <a:pt x="678" y="669"/>
                    <a:pt x="677" y="669"/>
                    <a:pt x="677" y="669"/>
                  </a:cubicBezTo>
                  <a:cubicBezTo>
                    <a:pt x="672" y="671"/>
                    <a:pt x="666" y="675"/>
                    <a:pt x="662" y="680"/>
                  </a:cubicBezTo>
                  <a:cubicBezTo>
                    <a:pt x="654" y="684"/>
                    <a:pt x="648" y="691"/>
                    <a:pt x="641" y="696"/>
                  </a:cubicBezTo>
                  <a:close/>
                  <a:moveTo>
                    <a:pt x="695" y="680"/>
                  </a:moveTo>
                  <a:cubicBezTo>
                    <a:pt x="690" y="676"/>
                    <a:pt x="687" y="671"/>
                    <a:pt x="688" y="664"/>
                  </a:cubicBezTo>
                  <a:cubicBezTo>
                    <a:pt x="688" y="657"/>
                    <a:pt x="692" y="652"/>
                    <a:pt x="697" y="648"/>
                  </a:cubicBezTo>
                  <a:cubicBezTo>
                    <a:pt x="695" y="652"/>
                    <a:pt x="694" y="657"/>
                    <a:pt x="693" y="662"/>
                  </a:cubicBezTo>
                  <a:cubicBezTo>
                    <a:pt x="692" y="668"/>
                    <a:pt x="692" y="674"/>
                    <a:pt x="695" y="680"/>
                  </a:cubicBezTo>
                  <a:close/>
                  <a:moveTo>
                    <a:pt x="698" y="685"/>
                  </a:moveTo>
                  <a:cubicBezTo>
                    <a:pt x="698" y="685"/>
                    <a:pt x="698" y="685"/>
                    <a:pt x="698" y="685"/>
                  </a:cubicBezTo>
                  <a:cubicBezTo>
                    <a:pt x="698" y="685"/>
                    <a:pt x="698" y="685"/>
                    <a:pt x="698" y="685"/>
                  </a:cubicBezTo>
                  <a:cubicBezTo>
                    <a:pt x="698" y="686"/>
                    <a:pt x="698" y="686"/>
                    <a:pt x="697" y="687"/>
                  </a:cubicBezTo>
                  <a:cubicBezTo>
                    <a:pt x="697" y="687"/>
                    <a:pt x="697" y="687"/>
                    <a:pt x="697" y="687"/>
                  </a:cubicBezTo>
                  <a:cubicBezTo>
                    <a:pt x="686" y="688"/>
                    <a:pt x="681" y="677"/>
                    <a:pt x="681" y="668"/>
                  </a:cubicBezTo>
                  <a:cubicBezTo>
                    <a:pt x="681" y="663"/>
                    <a:pt x="683" y="658"/>
                    <a:pt x="685" y="654"/>
                  </a:cubicBezTo>
                  <a:cubicBezTo>
                    <a:pt x="687" y="652"/>
                    <a:pt x="689" y="649"/>
                    <a:pt x="691" y="648"/>
                  </a:cubicBezTo>
                  <a:cubicBezTo>
                    <a:pt x="693" y="646"/>
                    <a:pt x="696" y="644"/>
                    <a:pt x="698" y="643"/>
                  </a:cubicBezTo>
                  <a:cubicBezTo>
                    <a:pt x="698" y="643"/>
                    <a:pt x="698" y="644"/>
                    <a:pt x="698" y="644"/>
                  </a:cubicBezTo>
                  <a:cubicBezTo>
                    <a:pt x="698" y="644"/>
                    <a:pt x="698" y="644"/>
                    <a:pt x="697" y="644"/>
                  </a:cubicBezTo>
                  <a:cubicBezTo>
                    <a:pt x="682" y="651"/>
                    <a:pt x="679" y="679"/>
                    <a:pt x="698" y="685"/>
                  </a:cubicBezTo>
                  <a:close/>
                  <a:moveTo>
                    <a:pt x="692" y="713"/>
                  </a:moveTo>
                  <a:cubicBezTo>
                    <a:pt x="685" y="716"/>
                    <a:pt x="675" y="721"/>
                    <a:pt x="668" y="716"/>
                  </a:cubicBezTo>
                  <a:cubicBezTo>
                    <a:pt x="650" y="704"/>
                    <a:pt x="661" y="679"/>
                    <a:pt x="678" y="673"/>
                  </a:cubicBezTo>
                  <a:cubicBezTo>
                    <a:pt x="679" y="683"/>
                    <a:pt x="686" y="692"/>
                    <a:pt x="697" y="690"/>
                  </a:cubicBezTo>
                  <a:cubicBezTo>
                    <a:pt x="697" y="695"/>
                    <a:pt x="699" y="701"/>
                    <a:pt x="701" y="704"/>
                  </a:cubicBezTo>
                  <a:cubicBezTo>
                    <a:pt x="703" y="706"/>
                    <a:pt x="704" y="708"/>
                    <a:pt x="706" y="709"/>
                  </a:cubicBezTo>
                  <a:cubicBezTo>
                    <a:pt x="701" y="709"/>
                    <a:pt x="695" y="712"/>
                    <a:pt x="692" y="713"/>
                  </a:cubicBezTo>
                  <a:close/>
                  <a:moveTo>
                    <a:pt x="704" y="702"/>
                  </a:moveTo>
                  <a:cubicBezTo>
                    <a:pt x="704" y="702"/>
                    <a:pt x="704" y="702"/>
                    <a:pt x="704" y="701"/>
                  </a:cubicBezTo>
                  <a:cubicBezTo>
                    <a:pt x="702" y="698"/>
                    <a:pt x="701" y="695"/>
                    <a:pt x="701" y="691"/>
                  </a:cubicBezTo>
                  <a:cubicBezTo>
                    <a:pt x="701" y="690"/>
                    <a:pt x="701" y="689"/>
                    <a:pt x="701" y="687"/>
                  </a:cubicBezTo>
                  <a:cubicBezTo>
                    <a:pt x="702" y="688"/>
                    <a:pt x="702" y="688"/>
                    <a:pt x="703" y="689"/>
                  </a:cubicBezTo>
                  <a:cubicBezTo>
                    <a:pt x="702" y="693"/>
                    <a:pt x="702" y="699"/>
                    <a:pt x="704" y="702"/>
                  </a:cubicBezTo>
                  <a:close/>
                  <a:moveTo>
                    <a:pt x="706" y="685"/>
                  </a:moveTo>
                  <a:cubicBezTo>
                    <a:pt x="700" y="687"/>
                    <a:pt x="696" y="674"/>
                    <a:pt x="696" y="669"/>
                  </a:cubicBezTo>
                  <a:cubicBezTo>
                    <a:pt x="696" y="664"/>
                    <a:pt x="697" y="659"/>
                    <a:pt x="698" y="654"/>
                  </a:cubicBezTo>
                  <a:cubicBezTo>
                    <a:pt x="702" y="642"/>
                    <a:pt x="705" y="629"/>
                    <a:pt x="708" y="616"/>
                  </a:cubicBezTo>
                  <a:cubicBezTo>
                    <a:pt x="712" y="602"/>
                    <a:pt x="718" y="588"/>
                    <a:pt x="723" y="574"/>
                  </a:cubicBezTo>
                  <a:cubicBezTo>
                    <a:pt x="725" y="569"/>
                    <a:pt x="727" y="564"/>
                    <a:pt x="729" y="559"/>
                  </a:cubicBezTo>
                  <a:cubicBezTo>
                    <a:pt x="731" y="556"/>
                    <a:pt x="733" y="553"/>
                    <a:pt x="735" y="551"/>
                  </a:cubicBezTo>
                  <a:cubicBezTo>
                    <a:pt x="736" y="551"/>
                    <a:pt x="736" y="552"/>
                    <a:pt x="737" y="553"/>
                  </a:cubicBezTo>
                  <a:cubicBezTo>
                    <a:pt x="731" y="556"/>
                    <a:pt x="731" y="564"/>
                    <a:pt x="728" y="569"/>
                  </a:cubicBezTo>
                  <a:cubicBezTo>
                    <a:pt x="726" y="574"/>
                    <a:pt x="724" y="580"/>
                    <a:pt x="724" y="586"/>
                  </a:cubicBezTo>
                  <a:cubicBezTo>
                    <a:pt x="724" y="586"/>
                    <a:pt x="724" y="587"/>
                    <a:pt x="724" y="586"/>
                  </a:cubicBezTo>
                  <a:cubicBezTo>
                    <a:pt x="726" y="581"/>
                    <a:pt x="728" y="576"/>
                    <a:pt x="729" y="570"/>
                  </a:cubicBezTo>
                  <a:cubicBezTo>
                    <a:pt x="730" y="566"/>
                    <a:pt x="732" y="563"/>
                    <a:pt x="734" y="559"/>
                  </a:cubicBezTo>
                  <a:cubicBezTo>
                    <a:pt x="735" y="558"/>
                    <a:pt x="736" y="555"/>
                    <a:pt x="737" y="554"/>
                  </a:cubicBezTo>
                  <a:cubicBezTo>
                    <a:pt x="741" y="559"/>
                    <a:pt x="745" y="565"/>
                    <a:pt x="750" y="570"/>
                  </a:cubicBezTo>
                  <a:cubicBezTo>
                    <a:pt x="748" y="571"/>
                    <a:pt x="746" y="578"/>
                    <a:pt x="746" y="579"/>
                  </a:cubicBezTo>
                  <a:cubicBezTo>
                    <a:pt x="743" y="585"/>
                    <a:pt x="740" y="591"/>
                    <a:pt x="736" y="598"/>
                  </a:cubicBezTo>
                  <a:cubicBezTo>
                    <a:pt x="733" y="605"/>
                    <a:pt x="729" y="612"/>
                    <a:pt x="726" y="619"/>
                  </a:cubicBezTo>
                  <a:cubicBezTo>
                    <a:pt x="722" y="627"/>
                    <a:pt x="717" y="634"/>
                    <a:pt x="712" y="642"/>
                  </a:cubicBezTo>
                  <a:cubicBezTo>
                    <a:pt x="711" y="642"/>
                    <a:pt x="712" y="643"/>
                    <a:pt x="712" y="643"/>
                  </a:cubicBezTo>
                  <a:cubicBezTo>
                    <a:pt x="708" y="648"/>
                    <a:pt x="707" y="654"/>
                    <a:pt x="708" y="660"/>
                  </a:cubicBezTo>
                  <a:cubicBezTo>
                    <a:pt x="709" y="663"/>
                    <a:pt x="711" y="666"/>
                    <a:pt x="714" y="668"/>
                  </a:cubicBezTo>
                  <a:cubicBezTo>
                    <a:pt x="716" y="670"/>
                    <a:pt x="720" y="671"/>
                    <a:pt x="722" y="671"/>
                  </a:cubicBezTo>
                  <a:cubicBezTo>
                    <a:pt x="723" y="671"/>
                    <a:pt x="723" y="671"/>
                    <a:pt x="723" y="670"/>
                  </a:cubicBezTo>
                  <a:cubicBezTo>
                    <a:pt x="720" y="673"/>
                    <a:pt x="717" y="677"/>
                    <a:pt x="714" y="680"/>
                  </a:cubicBezTo>
                  <a:cubicBezTo>
                    <a:pt x="713" y="681"/>
                    <a:pt x="712" y="682"/>
                    <a:pt x="711" y="683"/>
                  </a:cubicBezTo>
                  <a:cubicBezTo>
                    <a:pt x="711" y="683"/>
                    <a:pt x="711" y="683"/>
                    <a:pt x="710" y="683"/>
                  </a:cubicBezTo>
                  <a:cubicBezTo>
                    <a:pt x="705" y="682"/>
                    <a:pt x="702" y="673"/>
                    <a:pt x="702" y="668"/>
                  </a:cubicBezTo>
                  <a:cubicBezTo>
                    <a:pt x="702" y="667"/>
                    <a:pt x="701" y="667"/>
                    <a:pt x="701" y="668"/>
                  </a:cubicBezTo>
                  <a:cubicBezTo>
                    <a:pt x="700" y="674"/>
                    <a:pt x="701" y="681"/>
                    <a:pt x="706" y="685"/>
                  </a:cubicBezTo>
                  <a:close/>
                  <a:moveTo>
                    <a:pt x="789" y="596"/>
                  </a:moveTo>
                  <a:cubicBezTo>
                    <a:pt x="778" y="622"/>
                    <a:pt x="756" y="644"/>
                    <a:pt x="733" y="660"/>
                  </a:cubicBezTo>
                  <a:cubicBezTo>
                    <a:pt x="734" y="658"/>
                    <a:pt x="734" y="655"/>
                    <a:pt x="736" y="653"/>
                  </a:cubicBezTo>
                  <a:cubicBezTo>
                    <a:pt x="738" y="649"/>
                    <a:pt x="741" y="646"/>
                    <a:pt x="744" y="643"/>
                  </a:cubicBezTo>
                  <a:cubicBezTo>
                    <a:pt x="749" y="637"/>
                    <a:pt x="753" y="631"/>
                    <a:pt x="758" y="625"/>
                  </a:cubicBezTo>
                  <a:cubicBezTo>
                    <a:pt x="762" y="618"/>
                    <a:pt x="767" y="610"/>
                    <a:pt x="772" y="604"/>
                  </a:cubicBezTo>
                  <a:cubicBezTo>
                    <a:pt x="775" y="600"/>
                    <a:pt x="779" y="596"/>
                    <a:pt x="779" y="591"/>
                  </a:cubicBezTo>
                  <a:cubicBezTo>
                    <a:pt x="782" y="593"/>
                    <a:pt x="786" y="595"/>
                    <a:pt x="789" y="596"/>
                  </a:cubicBezTo>
                  <a:cubicBezTo>
                    <a:pt x="789" y="596"/>
                    <a:pt x="789" y="596"/>
                    <a:pt x="789" y="596"/>
                  </a:cubicBezTo>
                  <a:close/>
                  <a:moveTo>
                    <a:pt x="792" y="597"/>
                  </a:moveTo>
                  <a:cubicBezTo>
                    <a:pt x="794" y="598"/>
                    <a:pt x="795" y="598"/>
                    <a:pt x="797" y="599"/>
                  </a:cubicBezTo>
                  <a:cubicBezTo>
                    <a:pt x="794" y="610"/>
                    <a:pt x="784" y="618"/>
                    <a:pt x="776" y="625"/>
                  </a:cubicBezTo>
                  <a:cubicBezTo>
                    <a:pt x="775" y="626"/>
                    <a:pt x="775" y="626"/>
                    <a:pt x="774" y="627"/>
                  </a:cubicBezTo>
                  <a:cubicBezTo>
                    <a:pt x="781" y="618"/>
                    <a:pt x="788" y="608"/>
                    <a:pt x="792" y="597"/>
                  </a:cubicBezTo>
                  <a:close/>
                  <a:moveTo>
                    <a:pt x="777" y="590"/>
                  </a:moveTo>
                  <a:cubicBezTo>
                    <a:pt x="776" y="596"/>
                    <a:pt x="769" y="603"/>
                    <a:pt x="765" y="608"/>
                  </a:cubicBezTo>
                  <a:cubicBezTo>
                    <a:pt x="761" y="615"/>
                    <a:pt x="756" y="621"/>
                    <a:pt x="751" y="628"/>
                  </a:cubicBezTo>
                  <a:cubicBezTo>
                    <a:pt x="746" y="634"/>
                    <a:pt x="741" y="640"/>
                    <a:pt x="736" y="647"/>
                  </a:cubicBezTo>
                  <a:cubicBezTo>
                    <a:pt x="732" y="652"/>
                    <a:pt x="730" y="658"/>
                    <a:pt x="727" y="664"/>
                  </a:cubicBezTo>
                  <a:cubicBezTo>
                    <a:pt x="727" y="664"/>
                    <a:pt x="727" y="664"/>
                    <a:pt x="727" y="664"/>
                  </a:cubicBezTo>
                  <a:cubicBezTo>
                    <a:pt x="726" y="665"/>
                    <a:pt x="724" y="667"/>
                    <a:pt x="722" y="667"/>
                  </a:cubicBezTo>
                  <a:cubicBezTo>
                    <a:pt x="720" y="666"/>
                    <a:pt x="717" y="666"/>
                    <a:pt x="715" y="665"/>
                  </a:cubicBezTo>
                  <a:cubicBezTo>
                    <a:pt x="713" y="663"/>
                    <a:pt x="712" y="660"/>
                    <a:pt x="712" y="657"/>
                  </a:cubicBezTo>
                  <a:cubicBezTo>
                    <a:pt x="711" y="653"/>
                    <a:pt x="713" y="648"/>
                    <a:pt x="714" y="644"/>
                  </a:cubicBezTo>
                  <a:cubicBezTo>
                    <a:pt x="724" y="634"/>
                    <a:pt x="732" y="623"/>
                    <a:pt x="740" y="611"/>
                  </a:cubicBezTo>
                  <a:cubicBezTo>
                    <a:pt x="744" y="605"/>
                    <a:pt x="748" y="599"/>
                    <a:pt x="752" y="593"/>
                  </a:cubicBezTo>
                  <a:cubicBezTo>
                    <a:pt x="756" y="589"/>
                    <a:pt x="760" y="585"/>
                    <a:pt x="762" y="580"/>
                  </a:cubicBezTo>
                  <a:cubicBezTo>
                    <a:pt x="765" y="582"/>
                    <a:pt x="768" y="584"/>
                    <a:pt x="772" y="586"/>
                  </a:cubicBezTo>
                  <a:cubicBezTo>
                    <a:pt x="773" y="587"/>
                    <a:pt x="775" y="588"/>
                    <a:pt x="777" y="589"/>
                  </a:cubicBezTo>
                  <a:cubicBezTo>
                    <a:pt x="777" y="589"/>
                    <a:pt x="777" y="589"/>
                    <a:pt x="777" y="590"/>
                  </a:cubicBezTo>
                  <a:close/>
                  <a:moveTo>
                    <a:pt x="749" y="591"/>
                  </a:moveTo>
                  <a:cubicBezTo>
                    <a:pt x="745" y="597"/>
                    <a:pt x="741" y="603"/>
                    <a:pt x="737" y="610"/>
                  </a:cubicBezTo>
                  <a:cubicBezTo>
                    <a:pt x="734" y="614"/>
                    <a:pt x="731" y="619"/>
                    <a:pt x="728" y="623"/>
                  </a:cubicBezTo>
                  <a:cubicBezTo>
                    <a:pt x="728" y="622"/>
                    <a:pt x="729" y="621"/>
                    <a:pt x="729" y="621"/>
                  </a:cubicBezTo>
                  <a:cubicBezTo>
                    <a:pt x="732" y="614"/>
                    <a:pt x="735" y="606"/>
                    <a:pt x="739" y="600"/>
                  </a:cubicBezTo>
                  <a:cubicBezTo>
                    <a:pt x="742" y="593"/>
                    <a:pt x="746" y="587"/>
                    <a:pt x="749" y="580"/>
                  </a:cubicBezTo>
                  <a:cubicBezTo>
                    <a:pt x="750" y="579"/>
                    <a:pt x="752" y="574"/>
                    <a:pt x="752" y="571"/>
                  </a:cubicBezTo>
                  <a:cubicBezTo>
                    <a:pt x="754" y="574"/>
                    <a:pt x="757" y="576"/>
                    <a:pt x="760" y="578"/>
                  </a:cubicBezTo>
                  <a:cubicBezTo>
                    <a:pt x="756" y="582"/>
                    <a:pt x="753" y="587"/>
                    <a:pt x="749" y="591"/>
                  </a:cubicBezTo>
                  <a:close/>
                  <a:moveTo>
                    <a:pt x="744" y="695"/>
                  </a:moveTo>
                  <a:cubicBezTo>
                    <a:pt x="743" y="697"/>
                    <a:pt x="741" y="699"/>
                    <a:pt x="740" y="701"/>
                  </a:cubicBezTo>
                  <a:cubicBezTo>
                    <a:pt x="735" y="706"/>
                    <a:pt x="729" y="709"/>
                    <a:pt x="722" y="708"/>
                  </a:cubicBezTo>
                  <a:cubicBezTo>
                    <a:pt x="717" y="708"/>
                    <a:pt x="713" y="707"/>
                    <a:pt x="709" y="704"/>
                  </a:cubicBezTo>
                  <a:cubicBezTo>
                    <a:pt x="714" y="706"/>
                    <a:pt x="720" y="705"/>
                    <a:pt x="724" y="704"/>
                  </a:cubicBezTo>
                  <a:cubicBezTo>
                    <a:pt x="731" y="701"/>
                    <a:pt x="738" y="697"/>
                    <a:pt x="744" y="693"/>
                  </a:cubicBezTo>
                  <a:cubicBezTo>
                    <a:pt x="744" y="694"/>
                    <a:pt x="744" y="694"/>
                    <a:pt x="744" y="695"/>
                  </a:cubicBezTo>
                  <a:close/>
                  <a:moveTo>
                    <a:pt x="821" y="625"/>
                  </a:moveTo>
                  <a:cubicBezTo>
                    <a:pt x="821" y="625"/>
                    <a:pt x="821" y="625"/>
                    <a:pt x="820" y="625"/>
                  </a:cubicBezTo>
                  <a:cubicBezTo>
                    <a:pt x="811" y="635"/>
                    <a:pt x="800" y="644"/>
                    <a:pt x="789" y="653"/>
                  </a:cubicBezTo>
                  <a:cubicBezTo>
                    <a:pt x="779" y="662"/>
                    <a:pt x="768" y="671"/>
                    <a:pt x="757" y="679"/>
                  </a:cubicBezTo>
                  <a:cubicBezTo>
                    <a:pt x="748" y="686"/>
                    <a:pt x="738" y="694"/>
                    <a:pt x="727" y="699"/>
                  </a:cubicBezTo>
                  <a:cubicBezTo>
                    <a:pt x="722" y="701"/>
                    <a:pt x="718" y="702"/>
                    <a:pt x="713" y="702"/>
                  </a:cubicBezTo>
                  <a:cubicBezTo>
                    <a:pt x="709" y="701"/>
                    <a:pt x="706" y="699"/>
                    <a:pt x="708" y="694"/>
                  </a:cubicBezTo>
                  <a:cubicBezTo>
                    <a:pt x="710" y="688"/>
                    <a:pt x="716" y="683"/>
                    <a:pt x="720" y="678"/>
                  </a:cubicBezTo>
                  <a:cubicBezTo>
                    <a:pt x="725" y="673"/>
                    <a:pt x="730" y="669"/>
                    <a:pt x="735" y="664"/>
                  </a:cubicBezTo>
                  <a:cubicBezTo>
                    <a:pt x="745" y="656"/>
                    <a:pt x="755" y="648"/>
                    <a:pt x="765" y="640"/>
                  </a:cubicBezTo>
                  <a:cubicBezTo>
                    <a:pt x="772" y="633"/>
                    <a:pt x="780" y="627"/>
                    <a:pt x="787" y="620"/>
                  </a:cubicBezTo>
                  <a:cubicBezTo>
                    <a:pt x="792" y="614"/>
                    <a:pt x="798" y="608"/>
                    <a:pt x="800" y="599"/>
                  </a:cubicBezTo>
                  <a:cubicBezTo>
                    <a:pt x="801" y="599"/>
                    <a:pt x="802" y="599"/>
                    <a:pt x="803" y="599"/>
                  </a:cubicBezTo>
                  <a:cubicBezTo>
                    <a:pt x="807" y="600"/>
                    <a:pt x="812" y="599"/>
                    <a:pt x="817" y="599"/>
                  </a:cubicBezTo>
                  <a:cubicBezTo>
                    <a:pt x="820" y="599"/>
                    <a:pt x="822" y="599"/>
                    <a:pt x="824" y="598"/>
                  </a:cubicBezTo>
                  <a:cubicBezTo>
                    <a:pt x="822" y="607"/>
                    <a:pt x="821" y="615"/>
                    <a:pt x="821" y="625"/>
                  </a:cubicBezTo>
                  <a:close/>
                  <a:moveTo>
                    <a:pt x="824" y="594"/>
                  </a:moveTo>
                  <a:cubicBezTo>
                    <a:pt x="820" y="597"/>
                    <a:pt x="814" y="595"/>
                    <a:pt x="810" y="596"/>
                  </a:cubicBezTo>
                  <a:cubicBezTo>
                    <a:pt x="806" y="596"/>
                    <a:pt x="802" y="596"/>
                    <a:pt x="797" y="595"/>
                  </a:cubicBezTo>
                  <a:cubicBezTo>
                    <a:pt x="787" y="592"/>
                    <a:pt x="776" y="586"/>
                    <a:pt x="767" y="580"/>
                  </a:cubicBezTo>
                  <a:cubicBezTo>
                    <a:pt x="750" y="569"/>
                    <a:pt x="737" y="550"/>
                    <a:pt x="730" y="532"/>
                  </a:cubicBezTo>
                  <a:cubicBezTo>
                    <a:pt x="727" y="527"/>
                    <a:pt x="725" y="522"/>
                    <a:pt x="724" y="516"/>
                  </a:cubicBezTo>
                  <a:cubicBezTo>
                    <a:pt x="724" y="516"/>
                    <a:pt x="724" y="516"/>
                    <a:pt x="724" y="516"/>
                  </a:cubicBezTo>
                  <a:cubicBezTo>
                    <a:pt x="717" y="496"/>
                    <a:pt x="713" y="474"/>
                    <a:pt x="718" y="453"/>
                  </a:cubicBezTo>
                  <a:cubicBezTo>
                    <a:pt x="720" y="442"/>
                    <a:pt x="724" y="430"/>
                    <a:pt x="732" y="422"/>
                  </a:cubicBezTo>
                  <a:cubicBezTo>
                    <a:pt x="736" y="419"/>
                    <a:pt x="740" y="418"/>
                    <a:pt x="744" y="415"/>
                  </a:cubicBezTo>
                  <a:cubicBezTo>
                    <a:pt x="745" y="414"/>
                    <a:pt x="746" y="414"/>
                    <a:pt x="747" y="413"/>
                  </a:cubicBezTo>
                  <a:cubicBezTo>
                    <a:pt x="750" y="412"/>
                    <a:pt x="753" y="412"/>
                    <a:pt x="755" y="411"/>
                  </a:cubicBezTo>
                  <a:cubicBezTo>
                    <a:pt x="769" y="409"/>
                    <a:pt x="782" y="405"/>
                    <a:pt x="795" y="399"/>
                  </a:cubicBezTo>
                  <a:cubicBezTo>
                    <a:pt x="796" y="399"/>
                    <a:pt x="796" y="399"/>
                    <a:pt x="797" y="398"/>
                  </a:cubicBezTo>
                  <a:cubicBezTo>
                    <a:pt x="803" y="397"/>
                    <a:pt x="808" y="394"/>
                    <a:pt x="815" y="395"/>
                  </a:cubicBezTo>
                  <a:cubicBezTo>
                    <a:pt x="816" y="396"/>
                    <a:pt x="817" y="396"/>
                    <a:pt x="817" y="396"/>
                  </a:cubicBezTo>
                  <a:cubicBezTo>
                    <a:pt x="822" y="397"/>
                    <a:pt x="827" y="398"/>
                    <a:pt x="831" y="399"/>
                  </a:cubicBezTo>
                  <a:cubicBezTo>
                    <a:pt x="840" y="402"/>
                    <a:pt x="848" y="406"/>
                    <a:pt x="854" y="412"/>
                  </a:cubicBezTo>
                  <a:cubicBezTo>
                    <a:pt x="866" y="423"/>
                    <a:pt x="879" y="437"/>
                    <a:pt x="884" y="452"/>
                  </a:cubicBezTo>
                  <a:cubicBezTo>
                    <a:pt x="889" y="470"/>
                    <a:pt x="892" y="490"/>
                    <a:pt x="890" y="509"/>
                  </a:cubicBezTo>
                  <a:cubicBezTo>
                    <a:pt x="890" y="517"/>
                    <a:pt x="888" y="525"/>
                    <a:pt x="887" y="534"/>
                  </a:cubicBezTo>
                  <a:cubicBezTo>
                    <a:pt x="887" y="540"/>
                    <a:pt x="887" y="547"/>
                    <a:pt x="885" y="553"/>
                  </a:cubicBezTo>
                  <a:cubicBezTo>
                    <a:pt x="879" y="543"/>
                    <a:pt x="866" y="539"/>
                    <a:pt x="857" y="548"/>
                  </a:cubicBezTo>
                  <a:cubicBezTo>
                    <a:pt x="846" y="558"/>
                    <a:pt x="834" y="567"/>
                    <a:pt x="829" y="582"/>
                  </a:cubicBezTo>
                  <a:cubicBezTo>
                    <a:pt x="827" y="586"/>
                    <a:pt x="826" y="590"/>
                    <a:pt x="825" y="594"/>
                  </a:cubicBezTo>
                  <a:cubicBezTo>
                    <a:pt x="825" y="594"/>
                    <a:pt x="824" y="594"/>
                    <a:pt x="824" y="594"/>
                  </a:cubicBezTo>
                  <a:close/>
                  <a:moveTo>
                    <a:pt x="935" y="598"/>
                  </a:moveTo>
                  <a:cubicBezTo>
                    <a:pt x="940" y="605"/>
                    <a:pt x="945" y="611"/>
                    <a:pt x="949" y="618"/>
                  </a:cubicBezTo>
                  <a:cubicBezTo>
                    <a:pt x="957" y="632"/>
                    <a:pt x="964" y="647"/>
                    <a:pt x="970" y="661"/>
                  </a:cubicBezTo>
                  <a:cubicBezTo>
                    <a:pt x="973" y="668"/>
                    <a:pt x="976" y="676"/>
                    <a:pt x="976" y="684"/>
                  </a:cubicBezTo>
                  <a:cubicBezTo>
                    <a:pt x="976" y="692"/>
                    <a:pt x="974" y="700"/>
                    <a:pt x="970" y="707"/>
                  </a:cubicBezTo>
                  <a:cubicBezTo>
                    <a:pt x="965" y="715"/>
                    <a:pt x="960" y="721"/>
                    <a:pt x="950" y="724"/>
                  </a:cubicBezTo>
                  <a:cubicBezTo>
                    <a:pt x="943" y="727"/>
                    <a:pt x="936" y="729"/>
                    <a:pt x="929" y="730"/>
                  </a:cubicBezTo>
                  <a:cubicBezTo>
                    <a:pt x="920" y="731"/>
                    <a:pt x="911" y="731"/>
                    <a:pt x="903" y="732"/>
                  </a:cubicBezTo>
                  <a:cubicBezTo>
                    <a:pt x="896" y="732"/>
                    <a:pt x="889" y="732"/>
                    <a:pt x="883" y="732"/>
                  </a:cubicBezTo>
                  <a:cubicBezTo>
                    <a:pt x="866" y="729"/>
                    <a:pt x="855" y="717"/>
                    <a:pt x="848" y="702"/>
                  </a:cubicBezTo>
                  <a:cubicBezTo>
                    <a:pt x="841" y="687"/>
                    <a:pt x="833" y="673"/>
                    <a:pt x="829" y="657"/>
                  </a:cubicBezTo>
                  <a:cubicBezTo>
                    <a:pt x="826" y="642"/>
                    <a:pt x="824" y="626"/>
                    <a:pt x="826" y="610"/>
                  </a:cubicBezTo>
                  <a:cubicBezTo>
                    <a:pt x="827" y="595"/>
                    <a:pt x="832" y="577"/>
                    <a:pt x="844" y="565"/>
                  </a:cubicBezTo>
                  <a:cubicBezTo>
                    <a:pt x="849" y="560"/>
                    <a:pt x="854" y="554"/>
                    <a:pt x="860" y="549"/>
                  </a:cubicBezTo>
                  <a:cubicBezTo>
                    <a:pt x="864" y="547"/>
                    <a:pt x="868" y="546"/>
                    <a:pt x="871" y="547"/>
                  </a:cubicBezTo>
                  <a:cubicBezTo>
                    <a:pt x="868" y="549"/>
                    <a:pt x="864" y="551"/>
                    <a:pt x="862" y="555"/>
                  </a:cubicBezTo>
                  <a:cubicBezTo>
                    <a:pt x="856" y="565"/>
                    <a:pt x="855" y="577"/>
                    <a:pt x="848" y="587"/>
                  </a:cubicBezTo>
                  <a:cubicBezTo>
                    <a:pt x="842" y="597"/>
                    <a:pt x="839" y="609"/>
                    <a:pt x="838" y="621"/>
                  </a:cubicBezTo>
                  <a:cubicBezTo>
                    <a:pt x="836" y="632"/>
                    <a:pt x="836" y="644"/>
                    <a:pt x="839" y="655"/>
                  </a:cubicBezTo>
                  <a:cubicBezTo>
                    <a:pt x="840" y="656"/>
                    <a:pt x="841" y="656"/>
                    <a:pt x="841" y="655"/>
                  </a:cubicBezTo>
                  <a:cubicBezTo>
                    <a:pt x="839" y="636"/>
                    <a:pt x="840" y="613"/>
                    <a:pt x="848" y="595"/>
                  </a:cubicBezTo>
                  <a:cubicBezTo>
                    <a:pt x="850" y="590"/>
                    <a:pt x="854" y="586"/>
                    <a:pt x="856" y="580"/>
                  </a:cubicBezTo>
                  <a:cubicBezTo>
                    <a:pt x="858" y="576"/>
                    <a:pt x="859" y="572"/>
                    <a:pt x="861" y="567"/>
                  </a:cubicBezTo>
                  <a:cubicBezTo>
                    <a:pt x="862" y="562"/>
                    <a:pt x="864" y="557"/>
                    <a:pt x="868" y="553"/>
                  </a:cubicBezTo>
                  <a:cubicBezTo>
                    <a:pt x="871" y="551"/>
                    <a:pt x="873" y="549"/>
                    <a:pt x="876" y="550"/>
                  </a:cubicBezTo>
                  <a:cubicBezTo>
                    <a:pt x="877" y="550"/>
                    <a:pt x="877" y="550"/>
                    <a:pt x="877" y="550"/>
                  </a:cubicBezTo>
                  <a:cubicBezTo>
                    <a:pt x="879" y="552"/>
                    <a:pt x="881" y="554"/>
                    <a:pt x="882" y="556"/>
                  </a:cubicBezTo>
                  <a:cubicBezTo>
                    <a:pt x="882" y="556"/>
                    <a:pt x="882" y="557"/>
                    <a:pt x="882" y="557"/>
                  </a:cubicBezTo>
                  <a:cubicBezTo>
                    <a:pt x="880" y="556"/>
                    <a:pt x="877" y="557"/>
                    <a:pt x="875" y="557"/>
                  </a:cubicBezTo>
                  <a:cubicBezTo>
                    <a:pt x="871" y="558"/>
                    <a:pt x="868" y="560"/>
                    <a:pt x="866" y="564"/>
                  </a:cubicBezTo>
                  <a:cubicBezTo>
                    <a:pt x="866" y="564"/>
                    <a:pt x="866" y="565"/>
                    <a:pt x="866" y="564"/>
                  </a:cubicBezTo>
                  <a:cubicBezTo>
                    <a:pt x="869" y="562"/>
                    <a:pt x="872" y="559"/>
                    <a:pt x="875" y="558"/>
                  </a:cubicBezTo>
                  <a:cubicBezTo>
                    <a:pt x="878" y="558"/>
                    <a:pt x="881" y="559"/>
                    <a:pt x="884" y="559"/>
                  </a:cubicBezTo>
                  <a:cubicBezTo>
                    <a:pt x="883" y="560"/>
                    <a:pt x="883" y="561"/>
                    <a:pt x="882" y="562"/>
                  </a:cubicBezTo>
                  <a:cubicBezTo>
                    <a:pt x="880" y="560"/>
                    <a:pt x="877" y="562"/>
                    <a:pt x="875" y="564"/>
                  </a:cubicBezTo>
                  <a:cubicBezTo>
                    <a:pt x="875" y="564"/>
                    <a:pt x="875" y="564"/>
                    <a:pt x="874" y="564"/>
                  </a:cubicBezTo>
                  <a:cubicBezTo>
                    <a:pt x="872" y="565"/>
                    <a:pt x="870" y="568"/>
                    <a:pt x="868" y="571"/>
                  </a:cubicBezTo>
                  <a:cubicBezTo>
                    <a:pt x="866" y="574"/>
                    <a:pt x="864" y="578"/>
                    <a:pt x="862" y="582"/>
                  </a:cubicBezTo>
                  <a:cubicBezTo>
                    <a:pt x="858" y="589"/>
                    <a:pt x="855" y="596"/>
                    <a:pt x="853" y="604"/>
                  </a:cubicBezTo>
                  <a:cubicBezTo>
                    <a:pt x="851" y="611"/>
                    <a:pt x="851" y="618"/>
                    <a:pt x="851" y="626"/>
                  </a:cubicBezTo>
                  <a:cubicBezTo>
                    <a:pt x="850" y="631"/>
                    <a:pt x="849" y="637"/>
                    <a:pt x="852" y="642"/>
                  </a:cubicBezTo>
                  <a:cubicBezTo>
                    <a:pt x="852" y="643"/>
                    <a:pt x="853" y="642"/>
                    <a:pt x="853" y="642"/>
                  </a:cubicBezTo>
                  <a:cubicBezTo>
                    <a:pt x="850" y="629"/>
                    <a:pt x="852" y="614"/>
                    <a:pt x="856" y="601"/>
                  </a:cubicBezTo>
                  <a:cubicBezTo>
                    <a:pt x="858" y="595"/>
                    <a:pt x="861" y="589"/>
                    <a:pt x="864" y="583"/>
                  </a:cubicBezTo>
                  <a:cubicBezTo>
                    <a:pt x="861" y="592"/>
                    <a:pt x="859" y="602"/>
                    <a:pt x="859" y="610"/>
                  </a:cubicBezTo>
                  <a:cubicBezTo>
                    <a:pt x="858" y="614"/>
                    <a:pt x="859" y="618"/>
                    <a:pt x="859" y="622"/>
                  </a:cubicBezTo>
                  <a:cubicBezTo>
                    <a:pt x="859" y="625"/>
                    <a:pt x="858" y="628"/>
                    <a:pt x="859" y="631"/>
                  </a:cubicBezTo>
                  <a:cubicBezTo>
                    <a:pt x="860" y="638"/>
                    <a:pt x="861" y="646"/>
                    <a:pt x="865" y="652"/>
                  </a:cubicBezTo>
                  <a:cubicBezTo>
                    <a:pt x="865" y="652"/>
                    <a:pt x="865" y="652"/>
                    <a:pt x="865" y="651"/>
                  </a:cubicBezTo>
                  <a:cubicBezTo>
                    <a:pt x="863" y="645"/>
                    <a:pt x="861" y="638"/>
                    <a:pt x="860" y="631"/>
                  </a:cubicBezTo>
                  <a:cubicBezTo>
                    <a:pt x="860" y="627"/>
                    <a:pt x="859" y="624"/>
                    <a:pt x="859" y="620"/>
                  </a:cubicBezTo>
                  <a:cubicBezTo>
                    <a:pt x="860" y="617"/>
                    <a:pt x="861" y="614"/>
                    <a:pt x="861" y="611"/>
                  </a:cubicBezTo>
                  <a:cubicBezTo>
                    <a:pt x="861" y="604"/>
                    <a:pt x="862" y="597"/>
                    <a:pt x="864" y="591"/>
                  </a:cubicBezTo>
                  <a:cubicBezTo>
                    <a:pt x="866" y="584"/>
                    <a:pt x="869" y="579"/>
                    <a:pt x="873" y="573"/>
                  </a:cubicBezTo>
                  <a:cubicBezTo>
                    <a:pt x="873" y="574"/>
                    <a:pt x="873" y="575"/>
                    <a:pt x="873" y="576"/>
                  </a:cubicBezTo>
                  <a:cubicBezTo>
                    <a:pt x="871" y="582"/>
                    <a:pt x="869" y="588"/>
                    <a:pt x="867" y="595"/>
                  </a:cubicBezTo>
                  <a:cubicBezTo>
                    <a:pt x="867" y="599"/>
                    <a:pt x="867" y="603"/>
                    <a:pt x="866" y="607"/>
                  </a:cubicBezTo>
                  <a:cubicBezTo>
                    <a:pt x="866" y="611"/>
                    <a:pt x="865" y="614"/>
                    <a:pt x="865" y="618"/>
                  </a:cubicBezTo>
                  <a:cubicBezTo>
                    <a:pt x="866" y="627"/>
                    <a:pt x="866" y="636"/>
                    <a:pt x="868" y="644"/>
                  </a:cubicBezTo>
                  <a:cubicBezTo>
                    <a:pt x="869" y="652"/>
                    <a:pt x="871" y="660"/>
                    <a:pt x="872" y="668"/>
                  </a:cubicBezTo>
                  <a:cubicBezTo>
                    <a:pt x="872" y="668"/>
                    <a:pt x="873" y="668"/>
                    <a:pt x="873" y="668"/>
                  </a:cubicBezTo>
                  <a:cubicBezTo>
                    <a:pt x="873" y="659"/>
                    <a:pt x="870" y="651"/>
                    <a:pt x="869" y="642"/>
                  </a:cubicBezTo>
                  <a:cubicBezTo>
                    <a:pt x="868" y="634"/>
                    <a:pt x="867" y="626"/>
                    <a:pt x="867" y="618"/>
                  </a:cubicBezTo>
                  <a:cubicBezTo>
                    <a:pt x="867" y="613"/>
                    <a:pt x="867" y="608"/>
                    <a:pt x="868" y="603"/>
                  </a:cubicBezTo>
                  <a:cubicBezTo>
                    <a:pt x="869" y="600"/>
                    <a:pt x="868" y="595"/>
                    <a:pt x="869" y="592"/>
                  </a:cubicBezTo>
                  <a:cubicBezTo>
                    <a:pt x="870" y="588"/>
                    <a:pt x="873" y="584"/>
                    <a:pt x="874" y="579"/>
                  </a:cubicBezTo>
                  <a:cubicBezTo>
                    <a:pt x="875" y="580"/>
                    <a:pt x="875" y="580"/>
                    <a:pt x="875" y="581"/>
                  </a:cubicBezTo>
                  <a:cubicBezTo>
                    <a:pt x="875" y="581"/>
                    <a:pt x="875" y="581"/>
                    <a:pt x="875" y="581"/>
                  </a:cubicBezTo>
                  <a:cubicBezTo>
                    <a:pt x="874" y="584"/>
                    <a:pt x="873" y="589"/>
                    <a:pt x="872" y="592"/>
                  </a:cubicBezTo>
                  <a:cubicBezTo>
                    <a:pt x="871" y="596"/>
                    <a:pt x="871" y="601"/>
                    <a:pt x="870" y="606"/>
                  </a:cubicBezTo>
                  <a:cubicBezTo>
                    <a:pt x="870" y="607"/>
                    <a:pt x="872" y="607"/>
                    <a:pt x="872" y="606"/>
                  </a:cubicBezTo>
                  <a:cubicBezTo>
                    <a:pt x="873" y="601"/>
                    <a:pt x="874" y="596"/>
                    <a:pt x="875" y="591"/>
                  </a:cubicBezTo>
                  <a:cubicBezTo>
                    <a:pt x="875" y="588"/>
                    <a:pt x="877" y="585"/>
                    <a:pt x="878" y="583"/>
                  </a:cubicBezTo>
                  <a:cubicBezTo>
                    <a:pt x="879" y="584"/>
                    <a:pt x="881" y="585"/>
                    <a:pt x="883" y="586"/>
                  </a:cubicBezTo>
                  <a:cubicBezTo>
                    <a:pt x="882" y="587"/>
                    <a:pt x="882" y="588"/>
                    <a:pt x="882" y="589"/>
                  </a:cubicBezTo>
                  <a:cubicBezTo>
                    <a:pt x="882" y="591"/>
                    <a:pt x="882" y="593"/>
                    <a:pt x="883" y="594"/>
                  </a:cubicBezTo>
                  <a:cubicBezTo>
                    <a:pt x="883" y="595"/>
                    <a:pt x="884" y="594"/>
                    <a:pt x="884" y="594"/>
                  </a:cubicBezTo>
                  <a:cubicBezTo>
                    <a:pt x="884" y="592"/>
                    <a:pt x="884" y="590"/>
                    <a:pt x="884" y="589"/>
                  </a:cubicBezTo>
                  <a:cubicBezTo>
                    <a:pt x="884" y="588"/>
                    <a:pt x="884" y="587"/>
                    <a:pt x="884" y="586"/>
                  </a:cubicBezTo>
                  <a:cubicBezTo>
                    <a:pt x="886" y="587"/>
                    <a:pt x="889" y="587"/>
                    <a:pt x="891" y="586"/>
                  </a:cubicBezTo>
                  <a:cubicBezTo>
                    <a:pt x="891" y="591"/>
                    <a:pt x="895" y="598"/>
                    <a:pt x="898" y="602"/>
                  </a:cubicBezTo>
                  <a:cubicBezTo>
                    <a:pt x="904" y="609"/>
                    <a:pt x="908" y="617"/>
                    <a:pt x="916" y="624"/>
                  </a:cubicBezTo>
                  <a:cubicBezTo>
                    <a:pt x="916" y="624"/>
                    <a:pt x="917" y="623"/>
                    <a:pt x="916" y="623"/>
                  </a:cubicBezTo>
                  <a:cubicBezTo>
                    <a:pt x="910" y="617"/>
                    <a:pt x="906" y="609"/>
                    <a:pt x="901" y="601"/>
                  </a:cubicBezTo>
                  <a:cubicBezTo>
                    <a:pt x="900" y="599"/>
                    <a:pt x="899" y="597"/>
                    <a:pt x="898" y="595"/>
                  </a:cubicBezTo>
                  <a:cubicBezTo>
                    <a:pt x="900" y="598"/>
                    <a:pt x="902" y="601"/>
                    <a:pt x="904" y="603"/>
                  </a:cubicBezTo>
                  <a:cubicBezTo>
                    <a:pt x="908" y="608"/>
                    <a:pt x="913" y="612"/>
                    <a:pt x="918" y="616"/>
                  </a:cubicBezTo>
                  <a:cubicBezTo>
                    <a:pt x="923" y="620"/>
                    <a:pt x="927" y="623"/>
                    <a:pt x="931" y="628"/>
                  </a:cubicBezTo>
                  <a:cubicBezTo>
                    <a:pt x="931" y="629"/>
                    <a:pt x="932" y="629"/>
                    <a:pt x="932" y="628"/>
                  </a:cubicBezTo>
                  <a:cubicBezTo>
                    <a:pt x="931" y="624"/>
                    <a:pt x="928" y="622"/>
                    <a:pt x="925" y="619"/>
                  </a:cubicBezTo>
                  <a:cubicBezTo>
                    <a:pt x="920" y="615"/>
                    <a:pt x="915" y="612"/>
                    <a:pt x="911" y="607"/>
                  </a:cubicBezTo>
                  <a:cubicBezTo>
                    <a:pt x="904" y="600"/>
                    <a:pt x="899" y="593"/>
                    <a:pt x="896" y="584"/>
                  </a:cubicBezTo>
                  <a:cubicBezTo>
                    <a:pt x="897" y="584"/>
                    <a:pt x="897" y="584"/>
                    <a:pt x="898" y="584"/>
                  </a:cubicBezTo>
                  <a:cubicBezTo>
                    <a:pt x="898" y="586"/>
                    <a:pt x="900" y="588"/>
                    <a:pt x="901" y="590"/>
                  </a:cubicBezTo>
                  <a:cubicBezTo>
                    <a:pt x="903" y="593"/>
                    <a:pt x="906" y="596"/>
                    <a:pt x="908" y="599"/>
                  </a:cubicBezTo>
                  <a:cubicBezTo>
                    <a:pt x="911" y="602"/>
                    <a:pt x="914" y="604"/>
                    <a:pt x="918" y="607"/>
                  </a:cubicBezTo>
                  <a:cubicBezTo>
                    <a:pt x="923" y="612"/>
                    <a:pt x="927" y="617"/>
                    <a:pt x="932" y="622"/>
                  </a:cubicBezTo>
                  <a:cubicBezTo>
                    <a:pt x="932" y="622"/>
                    <a:pt x="933" y="622"/>
                    <a:pt x="933" y="621"/>
                  </a:cubicBezTo>
                  <a:cubicBezTo>
                    <a:pt x="929" y="612"/>
                    <a:pt x="919" y="607"/>
                    <a:pt x="912" y="599"/>
                  </a:cubicBezTo>
                  <a:cubicBezTo>
                    <a:pt x="908" y="594"/>
                    <a:pt x="904" y="590"/>
                    <a:pt x="901" y="584"/>
                  </a:cubicBezTo>
                  <a:cubicBezTo>
                    <a:pt x="902" y="584"/>
                    <a:pt x="904" y="585"/>
                    <a:pt x="905" y="585"/>
                  </a:cubicBezTo>
                  <a:cubicBezTo>
                    <a:pt x="905" y="585"/>
                    <a:pt x="905" y="585"/>
                    <a:pt x="905" y="585"/>
                  </a:cubicBezTo>
                  <a:cubicBezTo>
                    <a:pt x="904" y="591"/>
                    <a:pt x="911" y="595"/>
                    <a:pt x="914" y="598"/>
                  </a:cubicBezTo>
                  <a:cubicBezTo>
                    <a:pt x="921" y="605"/>
                    <a:pt x="928" y="612"/>
                    <a:pt x="936" y="617"/>
                  </a:cubicBezTo>
                  <a:cubicBezTo>
                    <a:pt x="937" y="617"/>
                    <a:pt x="937" y="617"/>
                    <a:pt x="937" y="616"/>
                  </a:cubicBezTo>
                  <a:cubicBezTo>
                    <a:pt x="931" y="610"/>
                    <a:pt x="923" y="606"/>
                    <a:pt x="918" y="599"/>
                  </a:cubicBezTo>
                  <a:cubicBezTo>
                    <a:pt x="914" y="595"/>
                    <a:pt x="908" y="591"/>
                    <a:pt x="907" y="585"/>
                  </a:cubicBezTo>
                  <a:cubicBezTo>
                    <a:pt x="909" y="586"/>
                    <a:pt x="911" y="586"/>
                    <a:pt x="913" y="587"/>
                  </a:cubicBezTo>
                  <a:cubicBezTo>
                    <a:pt x="912" y="587"/>
                    <a:pt x="912" y="588"/>
                    <a:pt x="913" y="588"/>
                  </a:cubicBezTo>
                  <a:cubicBezTo>
                    <a:pt x="915" y="593"/>
                    <a:pt x="920" y="597"/>
                    <a:pt x="924" y="601"/>
                  </a:cubicBezTo>
                  <a:cubicBezTo>
                    <a:pt x="928" y="605"/>
                    <a:pt x="932" y="609"/>
                    <a:pt x="936" y="613"/>
                  </a:cubicBezTo>
                  <a:cubicBezTo>
                    <a:pt x="936" y="613"/>
                    <a:pt x="937" y="613"/>
                    <a:pt x="937" y="612"/>
                  </a:cubicBezTo>
                  <a:cubicBezTo>
                    <a:pt x="937" y="610"/>
                    <a:pt x="935" y="608"/>
                    <a:pt x="933" y="607"/>
                  </a:cubicBezTo>
                  <a:cubicBezTo>
                    <a:pt x="930" y="604"/>
                    <a:pt x="927" y="601"/>
                    <a:pt x="924" y="598"/>
                  </a:cubicBezTo>
                  <a:cubicBezTo>
                    <a:pt x="921" y="595"/>
                    <a:pt x="918" y="592"/>
                    <a:pt x="916" y="589"/>
                  </a:cubicBezTo>
                  <a:cubicBezTo>
                    <a:pt x="916" y="588"/>
                    <a:pt x="915" y="588"/>
                    <a:pt x="915" y="587"/>
                  </a:cubicBezTo>
                  <a:cubicBezTo>
                    <a:pt x="918" y="588"/>
                    <a:pt x="922" y="588"/>
                    <a:pt x="925" y="588"/>
                  </a:cubicBezTo>
                  <a:cubicBezTo>
                    <a:pt x="929" y="591"/>
                    <a:pt x="932" y="595"/>
                    <a:pt x="935" y="598"/>
                  </a:cubicBezTo>
                  <a:close/>
                  <a:moveTo>
                    <a:pt x="1145" y="566"/>
                  </a:moveTo>
                  <a:cubicBezTo>
                    <a:pt x="1133" y="572"/>
                    <a:pt x="1119" y="575"/>
                    <a:pt x="1106" y="580"/>
                  </a:cubicBezTo>
                  <a:cubicBezTo>
                    <a:pt x="1098" y="583"/>
                    <a:pt x="1090" y="584"/>
                    <a:pt x="1082" y="585"/>
                  </a:cubicBezTo>
                  <a:cubicBezTo>
                    <a:pt x="1075" y="585"/>
                    <a:pt x="1068" y="586"/>
                    <a:pt x="1061" y="587"/>
                  </a:cubicBezTo>
                  <a:cubicBezTo>
                    <a:pt x="1046" y="590"/>
                    <a:pt x="1030" y="592"/>
                    <a:pt x="1015" y="595"/>
                  </a:cubicBezTo>
                  <a:cubicBezTo>
                    <a:pt x="1007" y="596"/>
                    <a:pt x="999" y="597"/>
                    <a:pt x="991" y="596"/>
                  </a:cubicBezTo>
                  <a:cubicBezTo>
                    <a:pt x="983" y="596"/>
                    <a:pt x="976" y="596"/>
                    <a:pt x="968" y="593"/>
                  </a:cubicBezTo>
                  <a:cubicBezTo>
                    <a:pt x="963" y="591"/>
                    <a:pt x="958" y="589"/>
                    <a:pt x="953" y="588"/>
                  </a:cubicBezTo>
                  <a:cubicBezTo>
                    <a:pt x="950" y="587"/>
                    <a:pt x="946" y="585"/>
                    <a:pt x="943" y="586"/>
                  </a:cubicBezTo>
                  <a:cubicBezTo>
                    <a:pt x="943" y="586"/>
                    <a:pt x="943" y="586"/>
                    <a:pt x="943" y="586"/>
                  </a:cubicBezTo>
                  <a:cubicBezTo>
                    <a:pt x="939" y="584"/>
                    <a:pt x="934" y="585"/>
                    <a:pt x="931" y="585"/>
                  </a:cubicBezTo>
                  <a:cubicBezTo>
                    <a:pt x="929" y="585"/>
                    <a:pt x="927" y="585"/>
                    <a:pt x="924" y="584"/>
                  </a:cubicBezTo>
                  <a:cubicBezTo>
                    <a:pt x="923" y="584"/>
                    <a:pt x="921" y="583"/>
                    <a:pt x="919" y="584"/>
                  </a:cubicBezTo>
                  <a:cubicBezTo>
                    <a:pt x="919" y="584"/>
                    <a:pt x="919" y="584"/>
                    <a:pt x="919" y="584"/>
                  </a:cubicBezTo>
                  <a:cubicBezTo>
                    <a:pt x="916" y="583"/>
                    <a:pt x="914" y="583"/>
                    <a:pt x="911" y="582"/>
                  </a:cubicBezTo>
                  <a:cubicBezTo>
                    <a:pt x="907" y="581"/>
                    <a:pt x="889" y="576"/>
                    <a:pt x="887" y="584"/>
                  </a:cubicBezTo>
                  <a:cubicBezTo>
                    <a:pt x="885" y="583"/>
                    <a:pt x="882" y="582"/>
                    <a:pt x="880" y="580"/>
                  </a:cubicBezTo>
                  <a:cubicBezTo>
                    <a:pt x="880" y="579"/>
                    <a:pt x="879" y="579"/>
                    <a:pt x="879" y="579"/>
                  </a:cubicBezTo>
                  <a:cubicBezTo>
                    <a:pt x="880" y="578"/>
                    <a:pt x="880" y="578"/>
                    <a:pt x="880" y="577"/>
                  </a:cubicBezTo>
                  <a:cubicBezTo>
                    <a:pt x="880" y="574"/>
                    <a:pt x="882" y="571"/>
                    <a:pt x="883" y="569"/>
                  </a:cubicBezTo>
                  <a:cubicBezTo>
                    <a:pt x="883" y="569"/>
                    <a:pt x="884" y="569"/>
                    <a:pt x="884" y="568"/>
                  </a:cubicBezTo>
                  <a:cubicBezTo>
                    <a:pt x="885" y="565"/>
                    <a:pt x="886" y="561"/>
                    <a:pt x="888" y="558"/>
                  </a:cubicBezTo>
                  <a:cubicBezTo>
                    <a:pt x="889" y="558"/>
                    <a:pt x="890" y="558"/>
                    <a:pt x="891" y="558"/>
                  </a:cubicBezTo>
                  <a:cubicBezTo>
                    <a:pt x="891" y="559"/>
                    <a:pt x="890" y="560"/>
                    <a:pt x="889" y="561"/>
                  </a:cubicBezTo>
                  <a:cubicBezTo>
                    <a:pt x="888" y="563"/>
                    <a:pt x="886" y="567"/>
                    <a:pt x="888" y="569"/>
                  </a:cubicBezTo>
                  <a:cubicBezTo>
                    <a:pt x="888" y="569"/>
                    <a:pt x="889" y="569"/>
                    <a:pt x="889" y="569"/>
                  </a:cubicBezTo>
                  <a:cubicBezTo>
                    <a:pt x="891" y="567"/>
                    <a:pt x="891" y="563"/>
                    <a:pt x="893" y="561"/>
                  </a:cubicBezTo>
                  <a:cubicBezTo>
                    <a:pt x="893" y="560"/>
                    <a:pt x="894" y="559"/>
                    <a:pt x="895" y="557"/>
                  </a:cubicBezTo>
                  <a:cubicBezTo>
                    <a:pt x="897" y="557"/>
                    <a:pt x="899" y="557"/>
                    <a:pt x="901" y="557"/>
                  </a:cubicBezTo>
                  <a:cubicBezTo>
                    <a:pt x="899" y="558"/>
                    <a:pt x="897" y="560"/>
                    <a:pt x="896" y="562"/>
                  </a:cubicBezTo>
                  <a:cubicBezTo>
                    <a:pt x="895" y="564"/>
                    <a:pt x="892" y="567"/>
                    <a:pt x="894" y="569"/>
                  </a:cubicBezTo>
                  <a:cubicBezTo>
                    <a:pt x="894" y="570"/>
                    <a:pt x="895" y="570"/>
                    <a:pt x="895" y="569"/>
                  </a:cubicBezTo>
                  <a:cubicBezTo>
                    <a:pt x="897" y="568"/>
                    <a:pt x="897" y="565"/>
                    <a:pt x="899" y="563"/>
                  </a:cubicBezTo>
                  <a:cubicBezTo>
                    <a:pt x="900" y="561"/>
                    <a:pt x="902" y="558"/>
                    <a:pt x="905" y="557"/>
                  </a:cubicBezTo>
                  <a:cubicBezTo>
                    <a:pt x="905" y="557"/>
                    <a:pt x="906" y="557"/>
                    <a:pt x="907" y="557"/>
                  </a:cubicBezTo>
                  <a:cubicBezTo>
                    <a:pt x="907" y="557"/>
                    <a:pt x="906" y="558"/>
                    <a:pt x="906" y="559"/>
                  </a:cubicBezTo>
                  <a:cubicBezTo>
                    <a:pt x="905" y="560"/>
                    <a:pt x="901" y="564"/>
                    <a:pt x="903" y="566"/>
                  </a:cubicBezTo>
                  <a:cubicBezTo>
                    <a:pt x="903" y="566"/>
                    <a:pt x="904" y="567"/>
                    <a:pt x="904" y="566"/>
                  </a:cubicBezTo>
                  <a:cubicBezTo>
                    <a:pt x="905" y="566"/>
                    <a:pt x="905" y="565"/>
                    <a:pt x="906" y="564"/>
                  </a:cubicBezTo>
                  <a:cubicBezTo>
                    <a:pt x="907" y="562"/>
                    <a:pt x="907" y="561"/>
                    <a:pt x="908" y="560"/>
                  </a:cubicBezTo>
                  <a:cubicBezTo>
                    <a:pt x="909" y="559"/>
                    <a:pt x="910" y="558"/>
                    <a:pt x="911" y="557"/>
                  </a:cubicBezTo>
                  <a:cubicBezTo>
                    <a:pt x="912" y="557"/>
                    <a:pt x="913" y="557"/>
                    <a:pt x="913" y="557"/>
                  </a:cubicBezTo>
                  <a:cubicBezTo>
                    <a:pt x="910" y="560"/>
                    <a:pt x="908" y="564"/>
                    <a:pt x="910" y="566"/>
                  </a:cubicBezTo>
                  <a:cubicBezTo>
                    <a:pt x="911" y="567"/>
                    <a:pt x="911" y="566"/>
                    <a:pt x="911" y="566"/>
                  </a:cubicBezTo>
                  <a:cubicBezTo>
                    <a:pt x="913" y="564"/>
                    <a:pt x="913" y="562"/>
                    <a:pt x="915" y="560"/>
                  </a:cubicBezTo>
                  <a:cubicBezTo>
                    <a:pt x="916" y="559"/>
                    <a:pt x="917" y="558"/>
                    <a:pt x="918" y="557"/>
                  </a:cubicBezTo>
                  <a:cubicBezTo>
                    <a:pt x="918" y="557"/>
                    <a:pt x="919" y="557"/>
                    <a:pt x="920" y="557"/>
                  </a:cubicBezTo>
                  <a:cubicBezTo>
                    <a:pt x="920" y="557"/>
                    <a:pt x="921" y="557"/>
                    <a:pt x="921" y="557"/>
                  </a:cubicBezTo>
                  <a:cubicBezTo>
                    <a:pt x="920" y="557"/>
                    <a:pt x="920" y="558"/>
                    <a:pt x="919" y="558"/>
                  </a:cubicBezTo>
                  <a:cubicBezTo>
                    <a:pt x="918" y="560"/>
                    <a:pt x="916" y="564"/>
                    <a:pt x="917" y="566"/>
                  </a:cubicBezTo>
                  <a:cubicBezTo>
                    <a:pt x="918" y="567"/>
                    <a:pt x="918" y="567"/>
                    <a:pt x="918" y="566"/>
                  </a:cubicBezTo>
                  <a:cubicBezTo>
                    <a:pt x="920" y="564"/>
                    <a:pt x="920" y="562"/>
                    <a:pt x="921" y="560"/>
                  </a:cubicBezTo>
                  <a:cubicBezTo>
                    <a:pt x="922" y="559"/>
                    <a:pt x="923" y="557"/>
                    <a:pt x="924" y="557"/>
                  </a:cubicBezTo>
                  <a:cubicBezTo>
                    <a:pt x="925" y="557"/>
                    <a:pt x="927" y="557"/>
                    <a:pt x="928" y="557"/>
                  </a:cubicBezTo>
                  <a:cubicBezTo>
                    <a:pt x="926" y="559"/>
                    <a:pt x="924" y="561"/>
                    <a:pt x="924" y="564"/>
                  </a:cubicBezTo>
                  <a:cubicBezTo>
                    <a:pt x="924" y="564"/>
                    <a:pt x="924" y="565"/>
                    <a:pt x="924" y="564"/>
                  </a:cubicBezTo>
                  <a:cubicBezTo>
                    <a:pt x="926" y="563"/>
                    <a:pt x="927" y="561"/>
                    <a:pt x="929" y="559"/>
                  </a:cubicBezTo>
                  <a:cubicBezTo>
                    <a:pt x="930" y="558"/>
                    <a:pt x="930" y="557"/>
                    <a:pt x="931" y="557"/>
                  </a:cubicBezTo>
                  <a:cubicBezTo>
                    <a:pt x="932" y="557"/>
                    <a:pt x="933" y="557"/>
                    <a:pt x="933" y="557"/>
                  </a:cubicBezTo>
                  <a:cubicBezTo>
                    <a:pt x="931" y="559"/>
                    <a:pt x="929" y="562"/>
                    <a:pt x="930" y="565"/>
                  </a:cubicBezTo>
                  <a:cubicBezTo>
                    <a:pt x="930" y="565"/>
                    <a:pt x="930" y="566"/>
                    <a:pt x="930" y="565"/>
                  </a:cubicBezTo>
                  <a:cubicBezTo>
                    <a:pt x="931" y="563"/>
                    <a:pt x="932" y="561"/>
                    <a:pt x="934" y="559"/>
                  </a:cubicBezTo>
                  <a:cubicBezTo>
                    <a:pt x="934" y="559"/>
                    <a:pt x="935" y="558"/>
                    <a:pt x="936" y="557"/>
                  </a:cubicBezTo>
                  <a:cubicBezTo>
                    <a:pt x="936" y="557"/>
                    <a:pt x="936" y="557"/>
                    <a:pt x="936" y="557"/>
                  </a:cubicBezTo>
                  <a:cubicBezTo>
                    <a:pt x="936" y="557"/>
                    <a:pt x="936" y="557"/>
                    <a:pt x="937" y="557"/>
                  </a:cubicBezTo>
                  <a:cubicBezTo>
                    <a:pt x="936" y="557"/>
                    <a:pt x="936" y="558"/>
                    <a:pt x="936" y="558"/>
                  </a:cubicBezTo>
                  <a:cubicBezTo>
                    <a:pt x="936" y="559"/>
                    <a:pt x="937" y="559"/>
                    <a:pt x="937" y="559"/>
                  </a:cubicBezTo>
                  <a:cubicBezTo>
                    <a:pt x="937" y="560"/>
                    <a:pt x="939" y="561"/>
                    <a:pt x="940" y="560"/>
                  </a:cubicBezTo>
                  <a:cubicBezTo>
                    <a:pt x="940" y="560"/>
                    <a:pt x="941" y="559"/>
                    <a:pt x="941" y="559"/>
                  </a:cubicBezTo>
                  <a:cubicBezTo>
                    <a:pt x="941" y="558"/>
                    <a:pt x="942" y="558"/>
                    <a:pt x="942" y="558"/>
                  </a:cubicBezTo>
                  <a:cubicBezTo>
                    <a:pt x="942" y="558"/>
                    <a:pt x="942" y="558"/>
                    <a:pt x="943" y="558"/>
                  </a:cubicBezTo>
                  <a:cubicBezTo>
                    <a:pt x="943" y="557"/>
                    <a:pt x="943" y="557"/>
                    <a:pt x="943" y="557"/>
                  </a:cubicBezTo>
                  <a:cubicBezTo>
                    <a:pt x="943" y="557"/>
                    <a:pt x="943" y="556"/>
                    <a:pt x="943" y="556"/>
                  </a:cubicBezTo>
                  <a:cubicBezTo>
                    <a:pt x="945" y="555"/>
                    <a:pt x="946" y="553"/>
                    <a:pt x="947" y="551"/>
                  </a:cubicBezTo>
                  <a:cubicBezTo>
                    <a:pt x="948" y="550"/>
                    <a:pt x="949" y="549"/>
                    <a:pt x="950" y="548"/>
                  </a:cubicBezTo>
                  <a:cubicBezTo>
                    <a:pt x="955" y="546"/>
                    <a:pt x="959" y="546"/>
                    <a:pt x="965" y="546"/>
                  </a:cubicBezTo>
                  <a:cubicBezTo>
                    <a:pt x="974" y="548"/>
                    <a:pt x="983" y="549"/>
                    <a:pt x="993" y="549"/>
                  </a:cubicBezTo>
                  <a:cubicBezTo>
                    <a:pt x="1013" y="550"/>
                    <a:pt x="1033" y="549"/>
                    <a:pt x="1053" y="547"/>
                  </a:cubicBezTo>
                  <a:cubicBezTo>
                    <a:pt x="1068" y="546"/>
                    <a:pt x="1083" y="544"/>
                    <a:pt x="1099" y="546"/>
                  </a:cubicBezTo>
                  <a:cubicBezTo>
                    <a:pt x="1107" y="547"/>
                    <a:pt x="1114" y="551"/>
                    <a:pt x="1122" y="553"/>
                  </a:cubicBezTo>
                  <a:cubicBezTo>
                    <a:pt x="1129" y="555"/>
                    <a:pt x="1135" y="556"/>
                    <a:pt x="1142" y="555"/>
                  </a:cubicBezTo>
                  <a:cubicBezTo>
                    <a:pt x="1144" y="555"/>
                    <a:pt x="1158" y="553"/>
                    <a:pt x="1158" y="556"/>
                  </a:cubicBezTo>
                  <a:cubicBezTo>
                    <a:pt x="1157" y="561"/>
                    <a:pt x="1149" y="564"/>
                    <a:pt x="1145" y="566"/>
                  </a:cubicBezTo>
                  <a:close/>
                  <a:moveTo>
                    <a:pt x="1156" y="551"/>
                  </a:moveTo>
                  <a:cubicBezTo>
                    <a:pt x="1154" y="551"/>
                    <a:pt x="1151" y="551"/>
                    <a:pt x="1150" y="551"/>
                  </a:cubicBezTo>
                  <a:cubicBezTo>
                    <a:pt x="1143" y="553"/>
                    <a:pt x="1136" y="553"/>
                    <a:pt x="1129" y="552"/>
                  </a:cubicBezTo>
                  <a:cubicBezTo>
                    <a:pt x="1126" y="551"/>
                    <a:pt x="1122" y="550"/>
                    <a:pt x="1119" y="549"/>
                  </a:cubicBezTo>
                  <a:cubicBezTo>
                    <a:pt x="1123" y="548"/>
                    <a:pt x="1128" y="547"/>
                    <a:pt x="1132" y="546"/>
                  </a:cubicBezTo>
                  <a:cubicBezTo>
                    <a:pt x="1137" y="546"/>
                    <a:pt x="1142" y="547"/>
                    <a:pt x="1147" y="547"/>
                  </a:cubicBezTo>
                  <a:cubicBezTo>
                    <a:pt x="1147" y="547"/>
                    <a:pt x="1147" y="546"/>
                    <a:pt x="1147" y="546"/>
                  </a:cubicBezTo>
                  <a:cubicBezTo>
                    <a:pt x="1144" y="542"/>
                    <a:pt x="1136" y="545"/>
                    <a:pt x="1132" y="545"/>
                  </a:cubicBezTo>
                  <a:cubicBezTo>
                    <a:pt x="1126" y="545"/>
                    <a:pt x="1120" y="545"/>
                    <a:pt x="1114" y="547"/>
                  </a:cubicBezTo>
                  <a:cubicBezTo>
                    <a:pt x="1113" y="546"/>
                    <a:pt x="1112" y="546"/>
                    <a:pt x="1111" y="546"/>
                  </a:cubicBezTo>
                  <a:cubicBezTo>
                    <a:pt x="1113" y="545"/>
                    <a:pt x="1114" y="544"/>
                    <a:pt x="1116" y="544"/>
                  </a:cubicBezTo>
                  <a:cubicBezTo>
                    <a:pt x="1119" y="544"/>
                    <a:pt x="1122" y="542"/>
                    <a:pt x="1125" y="543"/>
                  </a:cubicBezTo>
                  <a:cubicBezTo>
                    <a:pt x="1125" y="543"/>
                    <a:pt x="1125" y="542"/>
                    <a:pt x="1125" y="542"/>
                  </a:cubicBezTo>
                  <a:cubicBezTo>
                    <a:pt x="1121" y="542"/>
                    <a:pt x="1117" y="542"/>
                    <a:pt x="1113" y="543"/>
                  </a:cubicBezTo>
                  <a:cubicBezTo>
                    <a:pt x="1112" y="543"/>
                    <a:pt x="1109" y="543"/>
                    <a:pt x="1108" y="544"/>
                  </a:cubicBezTo>
                  <a:cubicBezTo>
                    <a:pt x="1105" y="544"/>
                    <a:pt x="1102" y="543"/>
                    <a:pt x="1100" y="543"/>
                  </a:cubicBezTo>
                  <a:cubicBezTo>
                    <a:pt x="1101" y="543"/>
                    <a:pt x="1101" y="542"/>
                    <a:pt x="1102" y="542"/>
                  </a:cubicBezTo>
                  <a:cubicBezTo>
                    <a:pt x="1104" y="541"/>
                    <a:pt x="1106" y="540"/>
                    <a:pt x="1107" y="539"/>
                  </a:cubicBezTo>
                  <a:cubicBezTo>
                    <a:pt x="1107" y="539"/>
                    <a:pt x="1107" y="538"/>
                    <a:pt x="1107" y="538"/>
                  </a:cubicBezTo>
                  <a:cubicBezTo>
                    <a:pt x="1105" y="538"/>
                    <a:pt x="1103" y="539"/>
                    <a:pt x="1101" y="540"/>
                  </a:cubicBezTo>
                  <a:cubicBezTo>
                    <a:pt x="1100" y="540"/>
                    <a:pt x="1098" y="540"/>
                    <a:pt x="1098" y="541"/>
                  </a:cubicBezTo>
                  <a:cubicBezTo>
                    <a:pt x="1097" y="541"/>
                    <a:pt x="1097" y="540"/>
                    <a:pt x="1097" y="540"/>
                  </a:cubicBezTo>
                  <a:cubicBezTo>
                    <a:pt x="1102" y="538"/>
                    <a:pt x="1107" y="534"/>
                    <a:pt x="1109" y="533"/>
                  </a:cubicBezTo>
                  <a:cubicBezTo>
                    <a:pt x="1110" y="532"/>
                    <a:pt x="1109" y="531"/>
                    <a:pt x="1108" y="532"/>
                  </a:cubicBezTo>
                  <a:cubicBezTo>
                    <a:pt x="1105" y="534"/>
                    <a:pt x="1102" y="535"/>
                    <a:pt x="1098" y="537"/>
                  </a:cubicBezTo>
                  <a:cubicBezTo>
                    <a:pt x="1097" y="538"/>
                    <a:pt x="1095" y="539"/>
                    <a:pt x="1093" y="540"/>
                  </a:cubicBezTo>
                  <a:cubicBezTo>
                    <a:pt x="1092" y="540"/>
                    <a:pt x="1092" y="540"/>
                    <a:pt x="1091" y="540"/>
                  </a:cubicBezTo>
                  <a:cubicBezTo>
                    <a:pt x="1093" y="539"/>
                    <a:pt x="1094" y="538"/>
                    <a:pt x="1095" y="537"/>
                  </a:cubicBezTo>
                  <a:cubicBezTo>
                    <a:pt x="1099" y="533"/>
                    <a:pt x="1104" y="530"/>
                    <a:pt x="1108" y="526"/>
                  </a:cubicBezTo>
                  <a:cubicBezTo>
                    <a:pt x="1112" y="523"/>
                    <a:pt x="1119" y="521"/>
                    <a:pt x="1121" y="515"/>
                  </a:cubicBezTo>
                  <a:cubicBezTo>
                    <a:pt x="1122" y="515"/>
                    <a:pt x="1121" y="514"/>
                    <a:pt x="1121" y="515"/>
                  </a:cubicBezTo>
                  <a:cubicBezTo>
                    <a:pt x="1116" y="518"/>
                    <a:pt x="1111" y="523"/>
                    <a:pt x="1105" y="527"/>
                  </a:cubicBezTo>
                  <a:cubicBezTo>
                    <a:pt x="1105" y="527"/>
                    <a:pt x="1104" y="527"/>
                    <a:pt x="1104" y="527"/>
                  </a:cubicBezTo>
                  <a:cubicBezTo>
                    <a:pt x="1105" y="526"/>
                    <a:pt x="1107" y="524"/>
                    <a:pt x="1108" y="523"/>
                  </a:cubicBezTo>
                  <a:cubicBezTo>
                    <a:pt x="1113" y="518"/>
                    <a:pt x="1117" y="512"/>
                    <a:pt x="1121" y="506"/>
                  </a:cubicBezTo>
                  <a:cubicBezTo>
                    <a:pt x="1126" y="506"/>
                    <a:pt x="1134" y="509"/>
                    <a:pt x="1136" y="513"/>
                  </a:cubicBezTo>
                  <a:cubicBezTo>
                    <a:pt x="1138" y="514"/>
                    <a:pt x="1139" y="517"/>
                    <a:pt x="1141" y="518"/>
                  </a:cubicBezTo>
                  <a:cubicBezTo>
                    <a:pt x="1143" y="519"/>
                    <a:pt x="1145" y="520"/>
                    <a:pt x="1147" y="521"/>
                  </a:cubicBezTo>
                  <a:cubicBezTo>
                    <a:pt x="1150" y="524"/>
                    <a:pt x="1150" y="527"/>
                    <a:pt x="1152" y="530"/>
                  </a:cubicBezTo>
                  <a:cubicBezTo>
                    <a:pt x="1152" y="531"/>
                    <a:pt x="1153" y="532"/>
                    <a:pt x="1155" y="534"/>
                  </a:cubicBezTo>
                  <a:cubicBezTo>
                    <a:pt x="1159" y="539"/>
                    <a:pt x="1158" y="545"/>
                    <a:pt x="1156" y="551"/>
                  </a:cubicBezTo>
                  <a:close/>
                </a:path>
              </a:pathLst>
            </a:custGeom>
            <a:solidFill>
              <a:srgbClr val="574F1F">
                <a:alpha val="5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pic>
          <p:nvPicPr>
            <p:cNvPr id="5" name="组合 1337"/>
            <p:cNvPicPr>
              <a:picLocks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86" y="3577805"/>
              <a:ext cx="4864118" cy="34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组合 521"/>
            <p:cNvPicPr>
              <a:picLocks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114" y="267478"/>
              <a:ext cx="4413060" cy="356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图片 1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47071" y="3115998"/>
            <a:ext cx="5897859" cy="3126941"/>
          </a:xfrm>
          <a:prstGeom prst="rect">
            <a:avLst/>
          </a:prstGeom>
          <a:effectLst>
            <a:outerShdw blurRad="50800" dist="38100" dir="2700000" algn="tl" rotWithShape="0">
              <a:prstClr val="black">
                <a:alpha val="40000"/>
              </a:prstClr>
            </a:outerShdw>
          </a:effectLst>
        </p:spPr>
      </p:pic>
      <p:sp>
        <p:nvSpPr>
          <p:cNvPr id="20" name="矩形: 圆角 19"/>
          <p:cNvSpPr/>
          <p:nvPr/>
        </p:nvSpPr>
        <p:spPr>
          <a:xfrm>
            <a:off x="542849" y="2585962"/>
            <a:ext cx="11106302" cy="1843864"/>
          </a:xfrm>
          <a:prstGeom prst="roundRect">
            <a:avLst>
              <a:gd name="adj" fmla="val 22878"/>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p:cNvSpPr/>
          <p:nvPr/>
        </p:nvSpPr>
        <p:spPr>
          <a:xfrm>
            <a:off x="1523999" y="2951287"/>
            <a:ext cx="9144002" cy="82994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800" b="1" kern="100" dirty="0" smtClean="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圆你学时</a:t>
            </a:r>
            <a:r>
              <a:rPr lang="en-US" altLang="zh-CN" sz="4800" b="1" kern="100" dirty="0" smtClean="0">
                <a:solidFill>
                  <a:srgbClr val="FFFF00"/>
                </a:solidFill>
                <a:effectLst/>
                <a:latin typeface="微软雅黑" panose="020B0503020204020204" charset="-122"/>
                <a:ea typeface="微软雅黑" panose="020B0503020204020204" charset="-122"/>
                <a:cs typeface="Times New Roman" panose="02020603050405020304" pitchFamily="18" charset="0"/>
              </a:rPr>
              <a:t>90</a:t>
            </a:r>
            <a:r>
              <a:rPr lang="zh-CN" altLang="en-US" sz="4800" b="1" kern="100" dirty="0" smtClean="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a:t>
            </a:r>
            <a:r>
              <a:rPr lang="zh-CN" altLang="en-US" sz="4800" b="1" kern="100" dirty="0" smtClean="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不是梦！</a:t>
            </a:r>
            <a:endParaRPr kumimoji="0" lang="zh-CN" altLang="en-US" sz="4800" b="1" i="0" u="none" strike="noStrike" kern="1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17" name="矩形 16"/>
          <p:cNvSpPr/>
          <p:nvPr/>
        </p:nvSpPr>
        <p:spPr>
          <a:xfrm>
            <a:off x="1626670" y="3812902"/>
            <a:ext cx="8938660" cy="276999"/>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00" cap="none" spc="300" normalizeH="0" baseline="0" noProof="0" dirty="0" smtClean="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轻松愉快</a:t>
            </a:r>
            <a:endParaRPr kumimoji="0" lang="zh-CN" altLang="zh-CN" sz="1200" b="0" i="0" u="none" strike="noStrike" kern="100" cap="none" spc="30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1" name="矩形: 圆角 20"/>
          <p:cNvSpPr/>
          <p:nvPr/>
        </p:nvSpPr>
        <p:spPr>
          <a:xfrm>
            <a:off x="682905" y="2690699"/>
            <a:ext cx="10826190" cy="1642314"/>
          </a:xfrm>
          <a:prstGeom prst="roundRect">
            <a:avLst>
              <a:gd name="adj" fmla="val 22878"/>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908820924"/>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矩形 1"/>
          <p:cNvSpPr>
            <a:spLocks noChangeArrowheads="1"/>
          </p:cNvSpPr>
          <p:nvPr/>
        </p:nvSpPr>
        <p:spPr bwMode="auto">
          <a:xfrm>
            <a:off x="875489" y="917204"/>
            <a:ext cx="7512050" cy="389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人间喜剧</a:t>
            </a:r>
            <a:r>
              <a:rPr lang="en-US" altLang="zh-CN" sz="2800" dirty="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包括的几大部分有（ ）</a:t>
            </a:r>
          </a:p>
          <a:p>
            <a:pPr>
              <a:lnSpc>
                <a:spcPct val="150000"/>
              </a:lnSpc>
            </a:pPr>
            <a:r>
              <a:rPr lang="en-US" altLang="zh-CN" sz="2800" dirty="0">
                <a:solidFill>
                  <a:srgbClr val="1F2D3D"/>
                </a:solidFill>
                <a:latin typeface="Microsoft YaHei" charset="-122"/>
                <a:ea typeface="Microsoft YaHei" charset="-122"/>
                <a:cs typeface="Microsoft YaHei" charset="-122"/>
              </a:rPr>
              <a:t>A:</a:t>
            </a:r>
            <a:r>
              <a:rPr lang="zh-CN" altLang="en-US" sz="2800" dirty="0">
                <a:solidFill>
                  <a:srgbClr val="1F2D3D"/>
                </a:solidFill>
                <a:latin typeface="Microsoft YaHei" charset="-122"/>
                <a:ea typeface="Microsoft YaHei" charset="-122"/>
                <a:cs typeface="Microsoft YaHei" charset="-122"/>
              </a:rPr>
              <a:t>风俗研究</a:t>
            </a:r>
          </a:p>
          <a:p>
            <a:pPr>
              <a:lnSpc>
                <a:spcPct val="150000"/>
              </a:lnSpc>
            </a:pPr>
            <a:r>
              <a:rPr lang="en-US" altLang="zh-CN" sz="2800" dirty="0">
                <a:solidFill>
                  <a:srgbClr val="1F2D3D"/>
                </a:solidFill>
                <a:latin typeface="Microsoft YaHei" charset="-122"/>
                <a:ea typeface="Microsoft YaHei" charset="-122"/>
                <a:cs typeface="Microsoft YaHei" charset="-122"/>
              </a:rPr>
              <a:t>B:</a:t>
            </a:r>
            <a:r>
              <a:rPr lang="zh-CN" altLang="en-US" sz="2800" dirty="0">
                <a:solidFill>
                  <a:srgbClr val="1F2D3D"/>
                </a:solidFill>
                <a:latin typeface="Microsoft YaHei" charset="-122"/>
                <a:ea typeface="Microsoft YaHei" charset="-122"/>
                <a:cs typeface="Microsoft YaHei" charset="-122"/>
              </a:rPr>
              <a:t>经济研究</a:t>
            </a:r>
          </a:p>
          <a:p>
            <a:pPr>
              <a:lnSpc>
                <a:spcPct val="150000"/>
              </a:lnSpc>
            </a:pPr>
            <a:r>
              <a:rPr lang="en-US" altLang="zh-CN" sz="2800" dirty="0">
                <a:solidFill>
                  <a:srgbClr val="1F2D3D"/>
                </a:solidFill>
                <a:latin typeface="Microsoft YaHei" charset="-122"/>
                <a:ea typeface="Microsoft YaHei" charset="-122"/>
                <a:cs typeface="Microsoft YaHei" charset="-122"/>
              </a:rPr>
              <a:t>C:</a:t>
            </a:r>
            <a:r>
              <a:rPr lang="zh-CN" altLang="en-US" sz="2800" dirty="0">
                <a:solidFill>
                  <a:srgbClr val="1F2D3D"/>
                </a:solidFill>
                <a:latin typeface="Microsoft YaHei" charset="-122"/>
                <a:ea typeface="Microsoft YaHei" charset="-122"/>
                <a:cs typeface="Microsoft YaHei" charset="-122"/>
              </a:rPr>
              <a:t>哲学研究</a:t>
            </a:r>
          </a:p>
          <a:p>
            <a:pPr>
              <a:lnSpc>
                <a:spcPct val="150000"/>
              </a:lnSpc>
            </a:pPr>
            <a:r>
              <a:rPr lang="en-US" altLang="zh-CN" sz="2800" dirty="0">
                <a:solidFill>
                  <a:srgbClr val="1F2D3D"/>
                </a:solidFill>
                <a:latin typeface="Microsoft YaHei" charset="-122"/>
                <a:ea typeface="Microsoft YaHei" charset="-122"/>
                <a:cs typeface="Microsoft YaHei" charset="-122"/>
              </a:rPr>
              <a:t>D:</a:t>
            </a:r>
            <a:r>
              <a:rPr lang="zh-CN" altLang="en-US" sz="2800" dirty="0">
                <a:solidFill>
                  <a:srgbClr val="1F2D3D"/>
                </a:solidFill>
                <a:latin typeface="Microsoft YaHei" charset="-122"/>
                <a:ea typeface="Microsoft YaHei" charset="-122"/>
                <a:cs typeface="Microsoft YaHei" charset="-122"/>
              </a:rPr>
              <a:t>综合研究</a:t>
            </a:r>
          </a:p>
          <a:p>
            <a:pPr>
              <a:lnSpc>
                <a:spcPct val="150000"/>
              </a:lnSpc>
            </a:pPr>
            <a:r>
              <a:rPr lang="en-US" altLang="zh-CN" sz="2800" dirty="0">
                <a:solidFill>
                  <a:srgbClr val="1F2D3D"/>
                </a:solidFill>
                <a:latin typeface="Microsoft YaHei" charset="-122"/>
                <a:ea typeface="Microsoft YaHei" charset="-122"/>
                <a:cs typeface="Microsoft YaHei" charset="-122"/>
              </a:rPr>
              <a:t>E:</a:t>
            </a:r>
            <a:r>
              <a:rPr lang="zh-CN" altLang="en-US" sz="2800" dirty="0">
                <a:solidFill>
                  <a:srgbClr val="1F2D3D"/>
                </a:solidFill>
                <a:latin typeface="Microsoft YaHei" charset="-122"/>
                <a:ea typeface="Microsoft YaHei" charset="-122"/>
                <a:cs typeface="Microsoft YaHei" charset="-122"/>
              </a:rPr>
              <a:t>分析研究</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020936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矩形 1"/>
          <p:cNvSpPr>
            <a:spLocks noChangeArrowheads="1"/>
          </p:cNvSpPr>
          <p:nvPr/>
        </p:nvSpPr>
        <p:spPr bwMode="auto">
          <a:xfrm>
            <a:off x="875489" y="917204"/>
            <a:ext cx="7512050" cy="389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dirty="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人间喜剧</a:t>
            </a:r>
            <a:r>
              <a:rPr lang="en-US" altLang="zh-CN" sz="2800" dirty="0">
                <a:solidFill>
                  <a:srgbClr val="1F2D3D"/>
                </a:solidFill>
                <a:latin typeface="Microsoft YaHei" charset="-122"/>
                <a:ea typeface="Microsoft YaHei" charset="-122"/>
                <a:cs typeface="Microsoft YaHei" charset="-122"/>
              </a:rPr>
              <a:t>》</a:t>
            </a:r>
            <a:r>
              <a:rPr lang="zh-CN" altLang="en-US" sz="2800" dirty="0">
                <a:solidFill>
                  <a:srgbClr val="1F2D3D"/>
                </a:solidFill>
                <a:latin typeface="Microsoft YaHei" charset="-122"/>
                <a:ea typeface="Microsoft YaHei" charset="-122"/>
                <a:cs typeface="Microsoft YaHei" charset="-122"/>
              </a:rPr>
              <a:t>包括的几大部分有（ ）</a:t>
            </a:r>
          </a:p>
          <a:p>
            <a:pPr>
              <a:lnSpc>
                <a:spcPct val="150000"/>
              </a:lnSpc>
            </a:pPr>
            <a:r>
              <a:rPr lang="en-US" altLang="zh-CN" sz="2800" dirty="0">
                <a:solidFill>
                  <a:srgbClr val="C00000"/>
                </a:solidFill>
                <a:latin typeface="Microsoft YaHei" charset="-122"/>
                <a:ea typeface="Microsoft YaHei" charset="-122"/>
                <a:cs typeface="Microsoft YaHei" charset="-122"/>
              </a:rPr>
              <a:t>A:</a:t>
            </a:r>
            <a:r>
              <a:rPr lang="zh-CN" altLang="en-US" sz="2800" dirty="0">
                <a:solidFill>
                  <a:srgbClr val="C00000"/>
                </a:solidFill>
                <a:latin typeface="Microsoft YaHei" charset="-122"/>
                <a:ea typeface="Microsoft YaHei" charset="-122"/>
                <a:cs typeface="Microsoft YaHei" charset="-122"/>
              </a:rPr>
              <a:t>风俗研究</a:t>
            </a:r>
          </a:p>
          <a:p>
            <a:pPr>
              <a:lnSpc>
                <a:spcPct val="150000"/>
              </a:lnSpc>
            </a:pPr>
            <a:r>
              <a:rPr lang="en-US" altLang="zh-CN" sz="2800" dirty="0">
                <a:solidFill>
                  <a:srgbClr val="1F2D3D"/>
                </a:solidFill>
                <a:latin typeface="Microsoft YaHei" charset="-122"/>
                <a:ea typeface="Microsoft YaHei" charset="-122"/>
                <a:cs typeface="Microsoft YaHei" charset="-122"/>
              </a:rPr>
              <a:t>B:</a:t>
            </a:r>
            <a:r>
              <a:rPr lang="zh-CN" altLang="en-US" sz="2800" dirty="0">
                <a:solidFill>
                  <a:srgbClr val="1F2D3D"/>
                </a:solidFill>
                <a:latin typeface="Microsoft YaHei" charset="-122"/>
                <a:ea typeface="Microsoft YaHei" charset="-122"/>
                <a:cs typeface="Microsoft YaHei" charset="-122"/>
              </a:rPr>
              <a:t>经济研究</a:t>
            </a:r>
          </a:p>
          <a:p>
            <a:pPr>
              <a:lnSpc>
                <a:spcPct val="150000"/>
              </a:lnSpc>
            </a:pPr>
            <a:r>
              <a:rPr lang="en-US" altLang="zh-CN" sz="2800" dirty="0">
                <a:solidFill>
                  <a:srgbClr val="C00000"/>
                </a:solidFill>
                <a:latin typeface="Microsoft YaHei" charset="-122"/>
                <a:ea typeface="Microsoft YaHei" charset="-122"/>
                <a:cs typeface="Microsoft YaHei" charset="-122"/>
              </a:rPr>
              <a:t>C:</a:t>
            </a:r>
            <a:r>
              <a:rPr lang="zh-CN" altLang="en-US" sz="2800" dirty="0">
                <a:solidFill>
                  <a:srgbClr val="C00000"/>
                </a:solidFill>
                <a:latin typeface="Microsoft YaHei" charset="-122"/>
                <a:ea typeface="Microsoft YaHei" charset="-122"/>
                <a:cs typeface="Microsoft YaHei" charset="-122"/>
              </a:rPr>
              <a:t>哲学研究</a:t>
            </a:r>
          </a:p>
          <a:p>
            <a:pPr>
              <a:lnSpc>
                <a:spcPct val="150000"/>
              </a:lnSpc>
            </a:pPr>
            <a:r>
              <a:rPr lang="en-US" altLang="zh-CN" sz="2800" dirty="0">
                <a:solidFill>
                  <a:srgbClr val="1F2D3D"/>
                </a:solidFill>
                <a:latin typeface="Microsoft YaHei" charset="-122"/>
                <a:ea typeface="Microsoft YaHei" charset="-122"/>
                <a:cs typeface="Microsoft YaHei" charset="-122"/>
              </a:rPr>
              <a:t>D:</a:t>
            </a:r>
            <a:r>
              <a:rPr lang="zh-CN" altLang="en-US" sz="2800" dirty="0">
                <a:solidFill>
                  <a:srgbClr val="1F2D3D"/>
                </a:solidFill>
                <a:latin typeface="Microsoft YaHei" charset="-122"/>
                <a:ea typeface="Microsoft YaHei" charset="-122"/>
                <a:cs typeface="Microsoft YaHei" charset="-122"/>
              </a:rPr>
              <a:t>综合研究</a:t>
            </a:r>
          </a:p>
          <a:p>
            <a:pPr>
              <a:lnSpc>
                <a:spcPct val="150000"/>
              </a:lnSpc>
            </a:pPr>
            <a:r>
              <a:rPr lang="en-US" altLang="zh-CN" sz="2800" dirty="0">
                <a:solidFill>
                  <a:srgbClr val="C00000"/>
                </a:solidFill>
                <a:latin typeface="Microsoft YaHei" charset="-122"/>
                <a:ea typeface="Microsoft YaHei" charset="-122"/>
                <a:cs typeface="Microsoft YaHei" charset="-122"/>
              </a:rPr>
              <a:t>E:</a:t>
            </a:r>
            <a:r>
              <a:rPr lang="zh-CN" altLang="en-US" sz="2800" dirty="0">
                <a:solidFill>
                  <a:srgbClr val="C00000"/>
                </a:solidFill>
                <a:latin typeface="Microsoft YaHei" charset="-122"/>
                <a:ea typeface="Microsoft YaHei" charset="-122"/>
                <a:cs typeface="Microsoft YaHei" charset="-122"/>
              </a:rPr>
              <a:t>分析研究</a:t>
            </a:r>
          </a:p>
        </p:txBody>
      </p:sp>
      <p:sp>
        <p:nvSpPr>
          <p:cNvPr id="3" name="文本框 2"/>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2297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9127856" cy="293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457200" indent="-457200">
              <a:lnSpc>
                <a:spcPct val="200000"/>
              </a:lnSpc>
              <a:buAutoNum type="arabicPeriod" startAt="3"/>
            </a:pPr>
            <a:r>
              <a:rPr kumimoji="1" lang="zh-CN" altLang="en-US" sz="2400" b="1" dirty="0" smtClean="0">
                <a:latin typeface="Microsoft YaHei" charset="-122"/>
                <a:ea typeface="Microsoft YaHei" charset="-122"/>
                <a:cs typeface="Microsoft YaHei" charset="-122"/>
              </a:rPr>
              <a:t>巴尔扎克</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高老头</a:t>
            </a:r>
            <a:r>
              <a:rPr kumimoji="1" lang="en-US" altLang="zh-CN" sz="2400" b="1" dirty="0" smtClean="0">
                <a:latin typeface="Microsoft YaHei" charset="-122"/>
                <a:ea typeface="Microsoft YaHei" charset="-122"/>
                <a:cs typeface="Microsoft YaHei" charset="-122"/>
              </a:rPr>
              <a:t>》</a:t>
            </a:r>
            <a:r>
              <a:rPr kumimoji="1" lang="zh-CN" altLang="en-US" sz="2400" b="1" dirty="0" smtClean="0">
                <a:solidFill>
                  <a:srgbClr val="00B050"/>
                </a:solidFill>
                <a:latin typeface="Microsoft YaHei" charset="-122"/>
                <a:ea typeface="Microsoft YaHei" charset="-122"/>
                <a:cs typeface="Microsoft YaHei" charset="-122"/>
              </a:rPr>
              <a:t>［选择／名词解释］</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smtClean="0">
                <a:latin typeface="Microsoft YaHei" charset="-122"/>
                <a:ea typeface="Microsoft YaHei" charset="-122"/>
                <a:cs typeface="Microsoft YaHei" charset="-122"/>
              </a:rPr>
              <a:t>主人公：</a:t>
            </a:r>
            <a:r>
              <a:rPr lang="zh-CN" altLang="en-US" sz="2400" dirty="0" smtClean="0">
                <a:solidFill>
                  <a:srgbClr val="FF0000"/>
                </a:solidFill>
                <a:latin typeface="Microsoft YaHei" charset="-122"/>
                <a:ea typeface="Microsoft YaHei" charset="-122"/>
                <a:cs typeface="Microsoft YaHei" charset="-122"/>
              </a:rPr>
              <a:t>拉斯蒂涅</a:t>
            </a:r>
            <a:r>
              <a:rPr lang="zh-CN" altLang="en-US" sz="2400" dirty="0" smtClean="0">
                <a:latin typeface="Microsoft YaHei" charset="-122"/>
                <a:ea typeface="Microsoft YaHei" charset="-122"/>
                <a:cs typeface="Microsoft YaHei" charset="-122"/>
              </a:rPr>
              <a:t>（青年野心家）</a:t>
            </a:r>
            <a:endParaRPr lang="en-US" altLang="zh-CN" sz="2400" dirty="0" smtClean="0">
              <a:latin typeface="Microsoft YaHei" charset="-122"/>
              <a:ea typeface="Microsoft YaHei" charset="-122"/>
              <a:cs typeface="Microsoft YaHei" charset="-122"/>
            </a:endParaRPr>
          </a:p>
          <a:p>
            <a:pPr>
              <a:lnSpc>
                <a:spcPct val="200000"/>
              </a:lnSpc>
            </a:pPr>
            <a:r>
              <a:rPr lang="zh-CN" altLang="en-US" sz="2400" dirty="0">
                <a:solidFill>
                  <a:srgbClr val="FF0000"/>
                </a:solidFill>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                   高里奥</a:t>
            </a:r>
            <a:r>
              <a:rPr lang="zh-CN" altLang="en-US" sz="2400" dirty="0" smtClean="0">
                <a:latin typeface="Microsoft YaHei" charset="-122"/>
                <a:ea typeface="Microsoft YaHei" charset="-122"/>
                <a:cs typeface="Microsoft YaHei" charset="-122"/>
              </a:rPr>
              <a:t>（面粉商人）</a:t>
            </a:r>
            <a:endParaRPr lang="en-US" altLang="zh-CN" sz="2400" dirty="0" smtClean="0">
              <a:latin typeface="Microsoft YaHei" charset="-122"/>
              <a:ea typeface="Microsoft YaHei" charset="-122"/>
              <a:cs typeface="Microsoft YaHei" charset="-122"/>
            </a:endParaRPr>
          </a:p>
          <a:p>
            <a:pPr marL="457200" indent="-457200">
              <a:lnSpc>
                <a:spcPct val="200000"/>
              </a:lnSpc>
              <a:buAutoNum type="arabicPeriod" startAt="3"/>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Tree>
    <p:extLst>
      <p:ext uri="{BB962C8B-B14F-4D97-AF65-F5344CB8AC3E}">
        <p14:creationId xmlns:p14="http://schemas.microsoft.com/office/powerpoint/2010/main" val="10463411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1000263" y="4552545"/>
            <a:ext cx="6955750" cy="830997"/>
          </a:xfrm>
          <a:prstGeom prst="rect">
            <a:avLst/>
          </a:prstGeom>
          <a:noFill/>
        </p:spPr>
        <p:txBody>
          <a:bodyPr wrap="none" rtlCol="0">
            <a:spAutoFit/>
          </a:bodyPr>
          <a:lstStyle/>
          <a:p>
            <a:r>
              <a:rPr kumimoji="1" lang="zh-CN" altLang="en-US" sz="4800" dirty="0" smtClean="0">
                <a:solidFill>
                  <a:srgbClr val="FFC000"/>
                </a:solidFill>
                <a:latin typeface="Weibei SC" charset="-122"/>
                <a:ea typeface="Weibei SC" charset="-122"/>
                <a:cs typeface="Weibei SC" charset="-122"/>
              </a:rPr>
              <a:t>巴黎偏僻</a:t>
            </a:r>
            <a:r>
              <a:rPr kumimoji="1" lang="zh-CN" altLang="en-US" sz="4800" smtClean="0">
                <a:solidFill>
                  <a:srgbClr val="FFC000"/>
                </a:solidFill>
                <a:latin typeface="Weibei SC" charset="-122"/>
                <a:ea typeface="Weibei SC" charset="-122"/>
                <a:cs typeface="Weibei SC" charset="-122"/>
              </a:rPr>
              <a:t>街区的伏盖公寓</a:t>
            </a:r>
            <a:endParaRPr kumimoji="1" lang="zh-CN" altLang="en-US" sz="480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13909595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7517795" y="1926076"/>
            <a:ext cx="3005951" cy="769441"/>
          </a:xfrm>
          <a:prstGeom prst="rect">
            <a:avLst/>
          </a:prstGeom>
          <a:noFill/>
        </p:spPr>
        <p:txBody>
          <a:bodyPr wrap="none" rtlCol="0">
            <a:spAutoFit/>
          </a:bodyPr>
          <a:lstStyle/>
          <a:p>
            <a:r>
              <a:rPr kumimoji="1" lang="zh-CN" altLang="en-US" sz="4400" smtClean="0">
                <a:solidFill>
                  <a:srgbClr val="FFC000"/>
                </a:solidFill>
                <a:latin typeface="Weibei SC" charset="-122"/>
                <a:ea typeface="Weibei SC" charset="-122"/>
                <a:cs typeface="Weibei SC" charset="-122"/>
              </a:rPr>
              <a:t>青年野心家</a:t>
            </a:r>
            <a:endParaRPr kumimoji="1" lang="zh-CN" altLang="en-US" sz="4400" dirty="0">
              <a:solidFill>
                <a:srgbClr val="FFC000"/>
              </a:solidFill>
              <a:latin typeface="Weibei SC" charset="-122"/>
              <a:ea typeface="Weibei SC" charset="-122"/>
              <a:cs typeface="Weibei SC" charset="-122"/>
            </a:endParaRPr>
          </a:p>
        </p:txBody>
      </p:sp>
      <p:sp>
        <p:nvSpPr>
          <p:cNvPr id="4" name="文本框 3"/>
          <p:cNvSpPr txBox="1"/>
          <p:nvPr/>
        </p:nvSpPr>
        <p:spPr>
          <a:xfrm>
            <a:off x="6774001" y="5116749"/>
            <a:ext cx="4493538" cy="461665"/>
          </a:xfrm>
          <a:prstGeom prst="rect">
            <a:avLst/>
          </a:prstGeom>
          <a:noFill/>
        </p:spPr>
        <p:txBody>
          <a:bodyPr wrap="none" rtlCol="0">
            <a:spAutoFit/>
          </a:bodyPr>
          <a:lstStyle/>
          <a:p>
            <a:r>
              <a:rPr kumimoji="1" lang="zh-CN" altLang="en-US" sz="2400" dirty="0" smtClean="0">
                <a:solidFill>
                  <a:srgbClr val="FFC000"/>
                </a:solidFill>
              </a:rPr>
              <a:t>不读书，</a:t>
            </a:r>
            <a:r>
              <a:rPr kumimoji="1" lang="zh-CN" altLang="en-US" sz="2400" smtClean="0">
                <a:solidFill>
                  <a:srgbClr val="FFC000"/>
                </a:solidFill>
              </a:rPr>
              <a:t>还羡慕挥金如土的生活</a:t>
            </a:r>
            <a:endParaRPr kumimoji="1" lang="zh-CN" altLang="en-US" sz="2400">
              <a:solidFill>
                <a:srgbClr val="FFC000"/>
              </a:solidFill>
            </a:endParaRPr>
          </a:p>
        </p:txBody>
      </p:sp>
    </p:spTree>
    <p:extLst>
      <p:ext uri="{BB962C8B-B14F-4D97-AF65-F5344CB8AC3E}">
        <p14:creationId xmlns:p14="http://schemas.microsoft.com/office/powerpoint/2010/main" val="8469774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7829080" y="1770434"/>
            <a:ext cx="4493538" cy="3539430"/>
          </a:xfrm>
          <a:prstGeom prst="rect">
            <a:avLst/>
          </a:prstGeom>
          <a:noFill/>
        </p:spPr>
        <p:txBody>
          <a:bodyPr wrap="none" rtlCol="0">
            <a:spAutoFit/>
          </a:bodyPr>
          <a:lstStyle/>
          <a:p>
            <a:r>
              <a:rPr kumimoji="1" lang="zh-CN" altLang="en-US" sz="4400" dirty="0" smtClean="0">
                <a:solidFill>
                  <a:srgbClr val="FFC000"/>
                </a:solidFill>
                <a:latin typeface="Weibei SC" charset="-122"/>
                <a:ea typeface="Weibei SC" charset="-122"/>
                <a:cs typeface="Weibei SC" charset="-122"/>
              </a:rPr>
              <a:t>面粉商人</a:t>
            </a:r>
            <a:endParaRPr kumimoji="1" lang="en-US" altLang="zh-CN" sz="4400" dirty="0" smtClean="0">
              <a:solidFill>
                <a:srgbClr val="FFC000"/>
              </a:solidFill>
              <a:latin typeface="Weibei SC" charset="-122"/>
              <a:ea typeface="Weibei SC" charset="-122"/>
              <a:cs typeface="Weibei SC" charset="-122"/>
            </a:endParaRPr>
          </a:p>
          <a:p>
            <a:endParaRPr kumimoji="1" lang="en-US" altLang="zh-CN" sz="4400" dirty="0">
              <a:solidFill>
                <a:srgbClr val="FFC000"/>
              </a:solidFill>
              <a:latin typeface="Weibei SC" charset="-122"/>
              <a:ea typeface="Weibei SC" charset="-122"/>
              <a:cs typeface="Weibei SC" charset="-122"/>
            </a:endParaRPr>
          </a:p>
          <a:p>
            <a:endParaRPr kumimoji="1" lang="en-US" altLang="zh-CN" sz="4400" dirty="0" smtClean="0">
              <a:solidFill>
                <a:srgbClr val="FFC000"/>
              </a:solidFill>
              <a:latin typeface="Weibei SC" charset="-122"/>
              <a:ea typeface="Weibei SC" charset="-122"/>
              <a:cs typeface="Weibei SC" charset="-122"/>
            </a:endParaRPr>
          </a:p>
          <a:p>
            <a:endParaRPr kumimoji="1" lang="en-US" altLang="zh-CN" sz="4400" dirty="0">
              <a:solidFill>
                <a:srgbClr val="FFC000"/>
              </a:solidFill>
              <a:latin typeface="Weibei SC" charset="-122"/>
              <a:ea typeface="Weibei SC" charset="-122"/>
              <a:cs typeface="Weibei SC" charset="-122"/>
            </a:endParaRPr>
          </a:p>
          <a:p>
            <a:r>
              <a:rPr kumimoji="1" lang="zh-CN" altLang="en-US" sz="2400" dirty="0">
                <a:solidFill>
                  <a:schemeClr val="bg1"/>
                </a:solidFill>
                <a:latin typeface="KaiTi" charset="-122"/>
                <a:ea typeface="KaiTi" charset="-122"/>
                <a:cs typeface="KaiTi" charset="-122"/>
              </a:rPr>
              <a:t>（拉斯蒂涅</a:t>
            </a:r>
            <a:r>
              <a:rPr kumimoji="1" lang="zh-CN" altLang="en-US" sz="2400" dirty="0" smtClean="0">
                <a:solidFill>
                  <a:schemeClr val="bg1"/>
                </a:solidFill>
                <a:latin typeface="KaiTi" charset="-122"/>
                <a:ea typeface="KaiTi" charset="-122"/>
                <a:cs typeface="KaiTi" charset="-122"/>
              </a:rPr>
              <a:t>人生最后一课老师）</a:t>
            </a:r>
            <a:endParaRPr kumimoji="1" lang="zh-CN" altLang="en-US" sz="2400" dirty="0">
              <a:solidFill>
                <a:schemeClr val="bg1"/>
              </a:solidFill>
              <a:latin typeface="KaiTi" charset="-122"/>
              <a:ea typeface="KaiTi" charset="-122"/>
              <a:cs typeface="KaiTi" charset="-122"/>
            </a:endParaRPr>
          </a:p>
          <a:p>
            <a:endParaRPr kumimoji="1" lang="zh-CN" altLang="en-US" sz="2400" dirty="0">
              <a:solidFill>
                <a:schemeClr val="bg1"/>
              </a:solidFill>
              <a:latin typeface="Weibei SC" charset="-122"/>
              <a:ea typeface="Weibei SC" charset="-122"/>
              <a:cs typeface="Weibei SC" charset="-122"/>
            </a:endParaRPr>
          </a:p>
        </p:txBody>
      </p:sp>
    </p:spTree>
    <p:extLst>
      <p:ext uri="{BB962C8B-B14F-4D97-AF65-F5344CB8AC3E}">
        <p14:creationId xmlns:p14="http://schemas.microsoft.com/office/powerpoint/2010/main" val="9253022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34119" y="3046534"/>
            <a:ext cx="4852610" cy="1138773"/>
          </a:xfrm>
          <a:prstGeom prst="rect">
            <a:avLst/>
          </a:prstGeom>
          <a:noFill/>
        </p:spPr>
        <p:txBody>
          <a:bodyPr wrap="none" rtlCol="0">
            <a:spAutoFit/>
          </a:bodyPr>
          <a:lstStyle/>
          <a:p>
            <a:pPr algn="ctr"/>
            <a:r>
              <a:rPr kumimoji="1" lang="zh-CN" altLang="en-US" sz="4000" dirty="0" smtClean="0">
                <a:latin typeface="Weibei SC" charset="-122"/>
                <a:ea typeface="Weibei SC" charset="-122"/>
                <a:cs typeface="Weibei SC" charset="-122"/>
              </a:rPr>
              <a:t>鲍赛昂子爵夫人</a:t>
            </a:r>
            <a:endParaRPr kumimoji="1" lang="en-US" altLang="zh-CN" sz="4000" dirty="0" smtClean="0">
              <a:latin typeface="Weibei SC" charset="-122"/>
              <a:ea typeface="Weibei SC" charset="-122"/>
              <a:cs typeface="Weibei SC" charset="-122"/>
            </a:endParaRPr>
          </a:p>
          <a:p>
            <a:pPr algn="ctr"/>
            <a:r>
              <a:rPr kumimoji="1" lang="zh-CN" altLang="en-US" sz="2800" dirty="0" smtClean="0">
                <a:latin typeface="KaiTi" charset="-122"/>
                <a:ea typeface="KaiTi" charset="-122"/>
                <a:cs typeface="KaiTi" charset="-122"/>
              </a:rPr>
              <a:t>（拉斯蒂涅人生第一课老师）</a:t>
            </a:r>
            <a:endParaRPr kumimoji="1" lang="zh-CN" altLang="en-US" sz="2800" dirty="0">
              <a:latin typeface="KaiTi" charset="-122"/>
              <a:ea typeface="KaiTi" charset="-122"/>
              <a:cs typeface="KaiTi" charset="-122"/>
            </a:endParaRPr>
          </a:p>
        </p:txBody>
      </p:sp>
      <p:pic>
        <p:nvPicPr>
          <p:cNvPr id="1026" name="Picture 2" descr="https://ss0.bdstatic.com/70cFuHSh_Q1YnxGkpoWK1HF6hhy/it/u=415768628,3525329498&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455" y="-34400"/>
            <a:ext cx="4552545" cy="6892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7707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
        <p:nvSpPr>
          <p:cNvPr id="5" name="文本框 4"/>
          <p:cNvSpPr txBox="1"/>
          <p:nvPr/>
        </p:nvSpPr>
        <p:spPr>
          <a:xfrm>
            <a:off x="6096001" y="1412287"/>
            <a:ext cx="4852610" cy="1138773"/>
          </a:xfrm>
          <a:prstGeom prst="rect">
            <a:avLst/>
          </a:prstGeom>
          <a:noFill/>
        </p:spPr>
        <p:txBody>
          <a:bodyPr wrap="none" rtlCol="0">
            <a:spAutoFit/>
          </a:bodyPr>
          <a:lstStyle/>
          <a:p>
            <a:pPr algn="ctr"/>
            <a:r>
              <a:rPr kumimoji="1" lang="zh-CN" altLang="en-US" sz="4000" dirty="0" smtClean="0">
                <a:latin typeface="Weibei SC" charset="-122"/>
                <a:ea typeface="Weibei SC" charset="-122"/>
                <a:cs typeface="Weibei SC" charset="-122"/>
              </a:rPr>
              <a:t>逃犯：伏脱冷</a:t>
            </a:r>
            <a:endParaRPr kumimoji="1" lang="en-US" altLang="zh-CN" sz="4000" dirty="0" smtClean="0">
              <a:latin typeface="Weibei SC" charset="-122"/>
              <a:ea typeface="Weibei SC" charset="-122"/>
              <a:cs typeface="Weibei SC" charset="-122"/>
            </a:endParaRPr>
          </a:p>
          <a:p>
            <a:pPr algn="ctr"/>
            <a:r>
              <a:rPr kumimoji="1" lang="zh-CN" altLang="en-US" sz="2800" dirty="0" smtClean="0">
                <a:latin typeface="KaiTi" charset="-122"/>
                <a:ea typeface="KaiTi" charset="-122"/>
                <a:cs typeface="KaiTi" charset="-122"/>
              </a:rPr>
              <a:t>（拉斯蒂涅人生第二课老师）</a:t>
            </a:r>
            <a:endParaRPr kumimoji="1" lang="zh-CN" altLang="en-US" sz="2800" dirty="0">
              <a:latin typeface="KaiTi" charset="-122"/>
              <a:ea typeface="KaiTi" charset="-122"/>
              <a:cs typeface="KaiTi" charset="-122"/>
            </a:endParaRPr>
          </a:p>
        </p:txBody>
      </p:sp>
    </p:spTree>
    <p:extLst>
      <p:ext uri="{BB962C8B-B14F-4D97-AF65-F5344CB8AC3E}">
        <p14:creationId xmlns:p14="http://schemas.microsoft.com/office/powerpoint/2010/main" val="13105558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2451371" y="4343400"/>
            <a:ext cx="4801314" cy="707886"/>
          </a:xfrm>
          <a:prstGeom prst="rect">
            <a:avLst/>
          </a:prstGeom>
          <a:noFill/>
        </p:spPr>
        <p:txBody>
          <a:bodyPr wrap="none" rtlCol="0">
            <a:spAutoFit/>
          </a:bodyPr>
          <a:lstStyle/>
          <a:p>
            <a:r>
              <a:rPr kumimoji="1" lang="zh-CN" altLang="en-US" sz="4000" smtClean="0">
                <a:solidFill>
                  <a:srgbClr val="FFC000"/>
                </a:solidFill>
                <a:latin typeface="Weibei SC" charset="-122"/>
                <a:ea typeface="Weibei SC" charset="-122"/>
                <a:cs typeface="Weibei SC" charset="-122"/>
              </a:rPr>
              <a:t>富二代：泰伊番小姐</a:t>
            </a:r>
            <a:endParaRPr kumimoji="1" lang="zh-CN" altLang="en-US" sz="4000"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16291629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334672" cy="6858000"/>
          </a:xfrm>
          <a:prstGeom prst="rect">
            <a:avLst/>
          </a:prstGeom>
        </p:spPr>
      </p:pic>
      <p:sp>
        <p:nvSpPr>
          <p:cNvPr id="3" name="文本框 2"/>
          <p:cNvSpPr txBox="1"/>
          <p:nvPr/>
        </p:nvSpPr>
        <p:spPr>
          <a:xfrm>
            <a:off x="1536971" y="4674140"/>
            <a:ext cx="4801314" cy="707886"/>
          </a:xfrm>
          <a:prstGeom prst="rect">
            <a:avLst/>
          </a:prstGeom>
          <a:noFill/>
        </p:spPr>
        <p:txBody>
          <a:bodyPr wrap="none" rtlCol="0">
            <a:spAutoFit/>
          </a:bodyPr>
          <a:lstStyle/>
          <a:p>
            <a:r>
              <a:rPr kumimoji="1" lang="zh-CN" altLang="en-US" sz="4000" dirty="0" smtClean="0">
                <a:solidFill>
                  <a:srgbClr val="FFC000"/>
                </a:solidFill>
                <a:latin typeface="Weibei SC" charset="-122"/>
                <a:ea typeface="Weibei SC" charset="-122"/>
                <a:cs typeface="Weibei SC" charset="-122"/>
              </a:rPr>
              <a:t>正义老女人</a:t>
            </a:r>
            <a:r>
              <a:rPr kumimoji="1" lang="zh-CN" altLang="en-US" sz="4000" smtClean="0">
                <a:solidFill>
                  <a:srgbClr val="FFC000"/>
                </a:solidFill>
                <a:latin typeface="Weibei SC" charset="-122"/>
                <a:ea typeface="Weibei SC" charset="-122"/>
                <a:cs typeface="Weibei SC" charset="-122"/>
              </a:rPr>
              <a:t>：米旭诺</a:t>
            </a:r>
            <a:endParaRPr kumimoji="1" lang="zh-CN" altLang="en-US" sz="4000"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1625693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2"/>
          <p:cNvPicPr>
            <a:picLocks noChangeAspect="1"/>
          </p:cNvPicPr>
          <p:nvPr/>
        </p:nvPicPr>
        <p:blipFill>
          <a:blip r:embed="rId3">
            <a:clrChange>
              <a:clrFrom>
                <a:srgbClr val="FBFBFB"/>
              </a:clrFrom>
              <a:clrTo>
                <a:srgbClr val="FBFBFB">
                  <a:alpha val="0"/>
                </a:srgbClr>
              </a:clrTo>
            </a:clrChange>
          </a:blip>
          <a:stretch>
            <a:fillRect/>
          </a:stretch>
        </p:blipFill>
        <p:spPr>
          <a:xfrm>
            <a:off x="728663" y="1004888"/>
            <a:ext cx="10744200" cy="5081587"/>
          </a:xfrm>
          <a:prstGeom prst="rect">
            <a:avLst/>
          </a:prstGeom>
          <a:noFill/>
          <a:ln w="9525">
            <a:noFill/>
          </a:ln>
        </p:spPr>
      </p:pic>
    </p:spTree>
    <p:extLst>
      <p:ext uri="{BB962C8B-B14F-4D97-AF65-F5344CB8AC3E}">
        <p14:creationId xmlns:p14="http://schemas.microsoft.com/office/powerpoint/2010/main" val="3461498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680936" y="3565187"/>
            <a:ext cx="4204997" cy="830997"/>
          </a:xfrm>
          <a:prstGeom prst="rect">
            <a:avLst/>
          </a:prstGeom>
          <a:noFill/>
        </p:spPr>
        <p:txBody>
          <a:bodyPr wrap="none" rtlCol="0">
            <a:spAutoFit/>
          </a:bodyPr>
          <a:lstStyle/>
          <a:p>
            <a:r>
              <a:rPr kumimoji="1" lang="zh-CN" altLang="en-US" sz="4800" dirty="0" smtClean="0">
                <a:solidFill>
                  <a:srgbClr val="FFC000"/>
                </a:solidFill>
                <a:latin typeface="Weibei SC" charset="-122"/>
                <a:ea typeface="Weibei SC" charset="-122"/>
                <a:cs typeface="Weibei SC" charset="-122"/>
              </a:rPr>
              <a:t>高老头</a:t>
            </a:r>
            <a:r>
              <a:rPr kumimoji="1" lang="en-US" altLang="zh-CN" sz="4800" dirty="0" smtClean="0">
                <a:solidFill>
                  <a:srgbClr val="FFC000"/>
                </a:solidFill>
                <a:latin typeface="Weibei SC" charset="-122"/>
                <a:ea typeface="Weibei SC" charset="-122"/>
                <a:cs typeface="Weibei SC" charset="-122"/>
              </a:rPr>
              <a:t>2</a:t>
            </a:r>
            <a:r>
              <a:rPr kumimoji="1" lang="zh-CN" altLang="en-US" sz="4800" dirty="0" smtClean="0">
                <a:solidFill>
                  <a:srgbClr val="FFC000"/>
                </a:solidFill>
                <a:latin typeface="Weibei SC" charset="-122"/>
                <a:ea typeface="Weibei SC" charset="-122"/>
                <a:cs typeface="Weibei SC" charset="-122"/>
              </a:rPr>
              <a:t>个女儿</a:t>
            </a:r>
            <a:endParaRPr kumimoji="1" lang="zh-CN" altLang="en-US" sz="4800"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5939783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1999" cy="6858000"/>
          </a:xfrm>
          <a:prstGeom prst="rect">
            <a:avLst/>
          </a:prstGeom>
        </p:spPr>
      </p:pic>
      <p:sp>
        <p:nvSpPr>
          <p:cNvPr id="3" name="文本框 2"/>
          <p:cNvSpPr txBox="1"/>
          <p:nvPr/>
        </p:nvSpPr>
        <p:spPr>
          <a:xfrm>
            <a:off x="2953966" y="4796094"/>
            <a:ext cx="5724644" cy="830997"/>
          </a:xfrm>
          <a:prstGeom prst="rect">
            <a:avLst/>
          </a:prstGeom>
          <a:noFill/>
        </p:spPr>
        <p:txBody>
          <a:bodyPr wrap="none" rtlCol="0">
            <a:spAutoFit/>
          </a:bodyPr>
          <a:lstStyle/>
          <a:p>
            <a:r>
              <a:rPr kumimoji="1" lang="zh-CN" altLang="en-US" sz="4800" dirty="0" smtClean="0">
                <a:solidFill>
                  <a:srgbClr val="FFC000"/>
                </a:solidFill>
                <a:latin typeface="Weibei SC" charset="-122"/>
                <a:ea typeface="Weibei SC" charset="-122"/>
                <a:cs typeface="Weibei SC" charset="-122"/>
              </a:rPr>
              <a:t>两个女儿嫁的特别好</a:t>
            </a:r>
            <a:endParaRPr kumimoji="1" lang="zh-CN" altLang="en-US" sz="4800"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149077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5755532" y="4776638"/>
            <a:ext cx="1877437" cy="769441"/>
          </a:xfrm>
          <a:prstGeom prst="rect">
            <a:avLst/>
          </a:prstGeom>
          <a:noFill/>
        </p:spPr>
        <p:txBody>
          <a:bodyPr wrap="none" rtlCol="0">
            <a:spAutoFit/>
          </a:bodyPr>
          <a:lstStyle/>
          <a:p>
            <a:r>
              <a:rPr kumimoji="1" lang="zh-CN" altLang="en-US" sz="4400" smtClean="0">
                <a:solidFill>
                  <a:srgbClr val="FFC000"/>
                </a:solidFill>
                <a:latin typeface="Weibei SC" charset="-122"/>
                <a:ea typeface="Weibei SC" charset="-122"/>
                <a:cs typeface="Weibei SC" charset="-122"/>
              </a:rPr>
              <a:t>被榨干</a:t>
            </a:r>
            <a:endParaRPr kumimoji="1" lang="zh-CN" altLang="en-US" sz="4400"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7781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334672" cy="6858000"/>
          </a:xfrm>
          <a:prstGeom prst="rect">
            <a:avLst/>
          </a:prstGeom>
        </p:spPr>
      </p:pic>
      <p:sp>
        <p:nvSpPr>
          <p:cNvPr id="3" name="文本框 2"/>
          <p:cNvSpPr txBox="1"/>
          <p:nvPr/>
        </p:nvSpPr>
        <p:spPr>
          <a:xfrm>
            <a:off x="5755532" y="4737728"/>
            <a:ext cx="2646878" cy="830997"/>
          </a:xfrm>
          <a:prstGeom prst="rect">
            <a:avLst/>
          </a:prstGeom>
          <a:noFill/>
        </p:spPr>
        <p:txBody>
          <a:bodyPr wrap="none" rtlCol="0">
            <a:spAutoFit/>
          </a:bodyPr>
          <a:lstStyle/>
          <a:p>
            <a:r>
              <a:rPr kumimoji="1" lang="zh-CN" altLang="en-US" sz="4800" dirty="0" smtClean="0">
                <a:solidFill>
                  <a:srgbClr val="FFC000"/>
                </a:solidFill>
                <a:latin typeface="Weibei SC" charset="-122"/>
                <a:ea typeface="Weibei SC" charset="-122"/>
                <a:cs typeface="Weibei SC" charset="-122"/>
              </a:rPr>
              <a:t>又来要钱</a:t>
            </a:r>
            <a:endParaRPr kumimoji="1" lang="zh-CN" altLang="en-US" sz="4800"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184102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334672" cy="6858000"/>
          </a:xfrm>
          <a:prstGeom prst="rect">
            <a:avLst/>
          </a:prstGeom>
        </p:spPr>
      </p:pic>
      <p:sp>
        <p:nvSpPr>
          <p:cNvPr id="3" name="文本框 2"/>
          <p:cNvSpPr txBox="1"/>
          <p:nvPr/>
        </p:nvSpPr>
        <p:spPr>
          <a:xfrm>
            <a:off x="7915073" y="4835005"/>
            <a:ext cx="2749471" cy="707886"/>
          </a:xfrm>
          <a:prstGeom prst="rect">
            <a:avLst/>
          </a:prstGeom>
          <a:noFill/>
        </p:spPr>
        <p:txBody>
          <a:bodyPr wrap="none" rtlCol="0">
            <a:spAutoFit/>
          </a:bodyPr>
          <a:lstStyle/>
          <a:p>
            <a:r>
              <a:rPr kumimoji="1" lang="zh-CN" altLang="en-US" sz="4000" dirty="0" smtClean="0">
                <a:solidFill>
                  <a:srgbClr val="FFC000"/>
                </a:solidFill>
                <a:latin typeface="Weibei SC" charset="-122"/>
                <a:ea typeface="Weibei SC" charset="-122"/>
                <a:cs typeface="Weibei SC" charset="-122"/>
              </a:rPr>
              <a:t>被</a:t>
            </a:r>
            <a:r>
              <a:rPr kumimoji="1" lang="zh-CN" altLang="en-US" sz="4000" smtClean="0">
                <a:solidFill>
                  <a:srgbClr val="FFC000"/>
                </a:solidFill>
                <a:latin typeface="Weibei SC" charset="-122"/>
                <a:ea typeface="Weibei SC" charset="-122"/>
                <a:cs typeface="Weibei SC" charset="-122"/>
              </a:rPr>
              <a:t>催逼中风</a:t>
            </a:r>
            <a:endParaRPr kumimoji="1" lang="zh-CN" altLang="en-US" sz="4000"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51888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
        <p:nvSpPr>
          <p:cNvPr id="3" name="文本框 2"/>
          <p:cNvSpPr txBox="1"/>
          <p:nvPr/>
        </p:nvSpPr>
        <p:spPr>
          <a:xfrm>
            <a:off x="8090170" y="4640451"/>
            <a:ext cx="2031325" cy="830997"/>
          </a:xfrm>
          <a:prstGeom prst="rect">
            <a:avLst/>
          </a:prstGeom>
          <a:noFill/>
        </p:spPr>
        <p:txBody>
          <a:bodyPr wrap="none" rtlCol="0">
            <a:spAutoFit/>
          </a:bodyPr>
          <a:lstStyle/>
          <a:p>
            <a:r>
              <a:rPr kumimoji="1" lang="zh-CN" altLang="en-US" sz="4800" smtClean="0">
                <a:solidFill>
                  <a:srgbClr val="FFC000"/>
                </a:solidFill>
                <a:latin typeface="Weibei SC" charset="-122"/>
                <a:ea typeface="Weibei SC" charset="-122"/>
                <a:cs typeface="Weibei SC" charset="-122"/>
              </a:rPr>
              <a:t>被埋葬</a:t>
            </a:r>
            <a:endParaRPr kumimoji="1" lang="zh-CN" altLang="en-US" sz="4800" dirty="0">
              <a:solidFill>
                <a:srgbClr val="FFC000"/>
              </a:solidFill>
              <a:latin typeface="Weibei SC" charset="-122"/>
              <a:ea typeface="Weibei SC" charset="-122"/>
              <a:cs typeface="Weibei SC" charset="-122"/>
            </a:endParaRPr>
          </a:p>
        </p:txBody>
      </p:sp>
      <p:sp>
        <p:nvSpPr>
          <p:cNvPr id="4" name="文本框 3"/>
          <p:cNvSpPr txBox="1"/>
          <p:nvPr/>
        </p:nvSpPr>
        <p:spPr>
          <a:xfrm>
            <a:off x="9105832" y="5471448"/>
            <a:ext cx="2646878" cy="830997"/>
          </a:xfrm>
          <a:prstGeom prst="rect">
            <a:avLst/>
          </a:prstGeom>
          <a:noFill/>
        </p:spPr>
        <p:txBody>
          <a:bodyPr wrap="none" rtlCol="0">
            <a:spAutoFit/>
          </a:bodyPr>
          <a:lstStyle/>
          <a:p>
            <a:r>
              <a:rPr kumimoji="1" lang="zh-CN" altLang="en-US" sz="4800" dirty="0" smtClean="0">
                <a:solidFill>
                  <a:srgbClr val="FFC000"/>
                </a:solidFill>
                <a:latin typeface="Weibei SC" charset="-122"/>
                <a:ea typeface="Weibei SC" charset="-122"/>
                <a:cs typeface="Weibei SC" charset="-122"/>
              </a:rPr>
              <a:t>故事完结</a:t>
            </a:r>
            <a:endParaRPr kumimoji="1" lang="zh-CN" altLang="en-US" sz="4800" dirty="0">
              <a:solidFill>
                <a:srgbClr val="FFC000"/>
              </a:solidFill>
              <a:latin typeface="Weibei SC" charset="-122"/>
              <a:ea typeface="Weibei SC" charset="-122"/>
              <a:cs typeface="Weibei SC" charset="-122"/>
            </a:endParaRPr>
          </a:p>
        </p:txBody>
      </p:sp>
    </p:spTree>
    <p:extLst>
      <p:ext uri="{BB962C8B-B14F-4D97-AF65-F5344CB8AC3E}">
        <p14:creationId xmlns:p14="http://schemas.microsoft.com/office/powerpoint/2010/main" val="340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9127856"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3.</a:t>
            </a:r>
            <a:r>
              <a:rPr kumimoji="1" lang="zh-CN" altLang="en-US" sz="2400" b="1" dirty="0" smtClean="0">
                <a:latin typeface="Microsoft YaHei" charset="-122"/>
                <a:ea typeface="Microsoft YaHei" charset="-122"/>
                <a:cs typeface="Microsoft YaHei" charset="-122"/>
              </a:rPr>
              <a:t>  巴尔扎克</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高老头</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的拉斯蒂涅形象</a:t>
            </a:r>
            <a:r>
              <a:rPr kumimoji="1" lang="zh-CN" altLang="en-US" sz="2400" b="1" dirty="0" smtClean="0">
                <a:solidFill>
                  <a:srgbClr val="00B050"/>
                </a:solidFill>
                <a:latin typeface="Microsoft YaHei" charset="-122"/>
                <a:ea typeface="Microsoft YaHei" charset="-122"/>
                <a:cs typeface="Microsoft YaHei" charset="-122"/>
              </a:rPr>
              <a:t>［选择／名词解释］</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）拉斯蒂涅是</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高老头</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中复辟时期的</a:t>
            </a:r>
            <a:r>
              <a:rPr lang="zh-CN" altLang="en-US" sz="2400" dirty="0">
                <a:solidFill>
                  <a:srgbClr val="FF0000"/>
                </a:solidFill>
                <a:latin typeface="Microsoft YaHei" charset="-122"/>
                <a:ea typeface="Microsoft YaHei" charset="-122"/>
                <a:cs typeface="Microsoft YaHei" charset="-122"/>
              </a:rPr>
              <a:t>青年野心家</a:t>
            </a:r>
            <a:r>
              <a:rPr lang="zh-CN" altLang="en-US" sz="2400" dirty="0">
                <a:latin typeface="Microsoft YaHei" charset="-122"/>
                <a:ea typeface="Microsoft YaHei" charset="-122"/>
                <a:cs typeface="Microsoft YaHei" charset="-122"/>
              </a:rPr>
              <a:t>的典型。 </a:t>
            </a:r>
          </a:p>
          <a:p>
            <a:pPr>
              <a:lnSpc>
                <a:spcPct val="150000"/>
              </a:lnSpc>
            </a:pP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）他在</a:t>
            </a:r>
            <a:r>
              <a:rPr lang="zh-CN" altLang="en-US" sz="2400" dirty="0">
                <a:solidFill>
                  <a:srgbClr val="FF0000"/>
                </a:solidFill>
                <a:latin typeface="Microsoft YaHei" charset="-122"/>
                <a:ea typeface="Microsoft YaHei" charset="-122"/>
                <a:cs typeface="Microsoft YaHei" charset="-122"/>
              </a:rPr>
              <a:t>鲍赛昂子爵夫人</a:t>
            </a:r>
            <a:r>
              <a:rPr lang="zh-CN" altLang="en-US" sz="2400" dirty="0">
                <a:latin typeface="Microsoft YaHei" charset="-122"/>
                <a:ea typeface="Microsoft YaHei" charset="-122"/>
                <a:cs typeface="Microsoft YaHei" charset="-122"/>
              </a:rPr>
              <a:t>那里接受了社会教育的第一课。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伏脱冷</a:t>
            </a:r>
            <a:r>
              <a:rPr lang="zh-CN" altLang="en-US" sz="2400" dirty="0">
                <a:latin typeface="Microsoft YaHei" charset="-122"/>
                <a:ea typeface="Microsoft YaHei" charset="-122"/>
                <a:cs typeface="Microsoft YaHei" charset="-122"/>
              </a:rPr>
              <a:t>给他上了第二课。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高老头之死</a:t>
            </a:r>
            <a:r>
              <a:rPr lang="zh-CN" altLang="en-US" sz="2400" dirty="0">
                <a:latin typeface="Microsoft YaHei" charset="-122"/>
                <a:ea typeface="Microsoft YaHei" charset="-122"/>
                <a:cs typeface="Microsoft YaHei" charset="-122"/>
              </a:rPr>
              <a:t>完成了他的社会教育。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）埋葬高老头的同时也</a:t>
            </a:r>
            <a:r>
              <a:rPr lang="zh-CN" altLang="en-US" sz="2400" dirty="0">
                <a:solidFill>
                  <a:srgbClr val="FF0000"/>
                </a:solidFill>
                <a:latin typeface="Microsoft YaHei" charset="-122"/>
                <a:ea typeface="Microsoft YaHei" charset="-122"/>
                <a:cs typeface="Microsoft YaHei" charset="-122"/>
              </a:rPr>
              <a:t>埋葬了他年轻人的最后一滴眼泪</a:t>
            </a:r>
            <a:r>
              <a:rPr lang="zh-CN" altLang="en-US" sz="2400" dirty="0">
                <a:latin typeface="Microsoft YaHei" charset="-122"/>
                <a:ea typeface="Microsoft YaHei" charset="-122"/>
                <a:cs typeface="Microsoft YaHei" charset="-122"/>
              </a:rPr>
              <a:t>。</a:t>
            </a:r>
          </a:p>
          <a:p>
            <a:pPr>
              <a:lnSpc>
                <a:spcPct val="150000"/>
              </a:lnSpc>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3" name="矩形 2"/>
          <p:cNvSpPr/>
          <p:nvPr/>
        </p:nvSpPr>
        <p:spPr>
          <a:xfrm>
            <a:off x="0" y="0"/>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7.3.3</a:t>
            </a:r>
            <a:r>
              <a:rPr lang="zh-CN" altLang="en-US" dirty="0">
                <a:solidFill>
                  <a:schemeClr val="bg1">
                    <a:lumMod val="85000"/>
                  </a:schemeClr>
                </a:solidFill>
                <a:latin typeface="Helvetica Neue For Number" charset="0"/>
              </a:rPr>
              <a:t>三、</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高老头</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15283002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9906068"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pPr>
            <a:r>
              <a:rPr kumimoji="1" lang="en-US" altLang="zh-CN" sz="2400" b="1" dirty="0" smtClean="0">
                <a:latin typeface="Microsoft YaHei" charset="-122"/>
                <a:ea typeface="Microsoft YaHei" charset="-122"/>
                <a:cs typeface="Microsoft YaHei" charset="-122"/>
              </a:rPr>
              <a:t>4.</a:t>
            </a:r>
            <a:r>
              <a:rPr kumimoji="1" lang="zh-CN" altLang="en-US" sz="2400" b="1" dirty="0" smtClean="0">
                <a:latin typeface="Microsoft YaHei" charset="-122"/>
                <a:ea typeface="Microsoft YaHei" charset="-122"/>
                <a:cs typeface="Microsoft YaHei" charset="-122"/>
              </a:rPr>
              <a:t>  巴尔扎克</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高老头</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的“父爱的悲剧”</a:t>
            </a:r>
            <a:r>
              <a:rPr kumimoji="1" lang="zh-CN" altLang="en-US" sz="2400" b="1" dirty="0" smtClean="0">
                <a:solidFill>
                  <a:srgbClr val="00B050"/>
                </a:solidFill>
                <a:latin typeface="Microsoft YaHei" charset="-122"/>
                <a:ea typeface="Microsoft YaHei" charset="-122"/>
                <a:cs typeface="Microsoft YaHei" charset="-122"/>
              </a:rPr>
              <a:t>［选择／简答］</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）高老头是一个典型的</a:t>
            </a:r>
            <a:r>
              <a:rPr lang="zh-CN" altLang="en-US" sz="2400" dirty="0">
                <a:solidFill>
                  <a:srgbClr val="FF0000"/>
                </a:solidFill>
                <a:latin typeface="Microsoft YaHei" charset="-122"/>
                <a:ea typeface="Microsoft YaHei" charset="-122"/>
                <a:cs typeface="Microsoft YaHei" charset="-122"/>
              </a:rPr>
              <a:t>资产者</a:t>
            </a:r>
            <a:r>
              <a:rPr lang="zh-CN" altLang="en-US" sz="2400" dirty="0">
                <a:latin typeface="Microsoft YaHei" charset="-122"/>
                <a:ea typeface="Microsoft YaHei" charset="-122"/>
                <a:cs typeface="Microsoft YaHei" charset="-122"/>
              </a:rPr>
              <a:t>形象。</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）他爱钱，但</a:t>
            </a:r>
            <a:r>
              <a:rPr lang="zh-CN" altLang="en-US" sz="2400" dirty="0">
                <a:solidFill>
                  <a:srgbClr val="FF0000"/>
                </a:solidFill>
                <a:latin typeface="Microsoft YaHei" charset="-122"/>
                <a:ea typeface="Microsoft YaHei" charset="-122"/>
                <a:cs typeface="Microsoft YaHei" charset="-122"/>
              </a:rPr>
              <a:t>更爱女儿</a:t>
            </a:r>
            <a:r>
              <a:rPr lang="zh-CN" altLang="en-US" sz="2400" dirty="0">
                <a:latin typeface="Microsoft YaHei" charset="-122"/>
                <a:ea typeface="Microsoft YaHei" charset="-122"/>
                <a:cs typeface="Microsoft YaHei" charset="-122"/>
              </a:rPr>
              <a:t>。</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）父爱的片面发展性形象地说明了资产阶级家庭“</a:t>
            </a:r>
            <a:r>
              <a:rPr lang="zh-CN" altLang="en-US" sz="2400" dirty="0">
                <a:solidFill>
                  <a:srgbClr val="FF0000"/>
                </a:solidFill>
                <a:latin typeface="Microsoft YaHei" charset="-122"/>
                <a:ea typeface="Microsoft YaHei" charset="-122"/>
                <a:cs typeface="Microsoft YaHei" charset="-122"/>
              </a:rPr>
              <a:t>单纯的金钱</a:t>
            </a:r>
            <a:r>
              <a:rPr lang="zh-CN" altLang="en-US" sz="2400" dirty="0">
                <a:latin typeface="Microsoft YaHei" charset="-122"/>
                <a:ea typeface="Microsoft YaHei" charset="-122"/>
                <a:cs typeface="Microsoft YaHei" charset="-122"/>
              </a:rPr>
              <a:t>”关系。</a:t>
            </a:r>
            <a:r>
              <a:rPr lang="zh-CN" altLang="en-US" sz="2400" dirty="0">
                <a:solidFill>
                  <a:srgbClr val="1F2D3D"/>
                </a:solidFill>
                <a:latin typeface="Microsoft YaHei" charset="-122"/>
                <a:ea typeface="Microsoft YaHei" charset="-122"/>
                <a:cs typeface="Microsoft YaHei" charset="-122"/>
              </a:rPr>
              <a:t/>
            </a:r>
            <a:br>
              <a:rPr lang="zh-CN" altLang="en-US" sz="2400" dirty="0">
                <a:solidFill>
                  <a:srgbClr val="1F2D3D"/>
                </a:solidFill>
                <a:latin typeface="Microsoft YaHei" charset="-122"/>
                <a:ea typeface="Microsoft YaHei" charset="-122"/>
                <a:cs typeface="Microsoft YaHei" charset="-122"/>
              </a:rPr>
            </a:br>
            <a:endParaRPr lang="zh-CN" altLang="en-US" sz="2400" dirty="0">
              <a:solidFill>
                <a:srgbClr val="1F2D3D"/>
              </a:solidFill>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5" name="矩形 4"/>
          <p:cNvSpPr/>
          <p:nvPr/>
        </p:nvSpPr>
        <p:spPr>
          <a:xfrm>
            <a:off x="0" y="0"/>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7.3.3</a:t>
            </a:r>
            <a:r>
              <a:rPr lang="zh-CN" altLang="en-US" dirty="0">
                <a:solidFill>
                  <a:schemeClr val="bg1">
                    <a:lumMod val="85000"/>
                  </a:schemeClr>
                </a:solidFill>
                <a:latin typeface="Helvetica Neue For Number" charset="0"/>
              </a:rPr>
              <a:t>三、</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高老头</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14230204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文本框 1"/>
          <p:cNvSpPr txBox="1">
            <a:spLocks noChangeArrowheads="1"/>
          </p:cNvSpPr>
          <p:nvPr/>
        </p:nvSpPr>
        <p:spPr bwMode="auto">
          <a:xfrm>
            <a:off x="1225550" y="347663"/>
            <a:ext cx="694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800" b="1" dirty="0">
                <a:latin typeface="Microsoft YaHei" charset="-122"/>
                <a:ea typeface="Microsoft YaHei" charset="-122"/>
                <a:cs typeface="Microsoft YaHei" charset="-122"/>
              </a:rPr>
              <a:t>第七章  </a:t>
            </a:r>
            <a:r>
              <a:rPr kumimoji="1" lang="en-US" altLang="zh-CN" sz="2800" b="1" dirty="0">
                <a:latin typeface="Microsoft YaHei" charset="-122"/>
                <a:ea typeface="Microsoft YaHei" charset="-122"/>
                <a:cs typeface="Microsoft YaHei" charset="-122"/>
              </a:rPr>
              <a:t>19</a:t>
            </a:r>
            <a:r>
              <a:rPr kumimoji="1" lang="zh-CN" altLang="en-US" sz="2800" b="1" dirty="0">
                <a:latin typeface="Microsoft YaHei" charset="-122"/>
                <a:ea typeface="Microsoft YaHei" charset="-122"/>
                <a:cs typeface="Microsoft YaHei" charset="-122"/>
              </a:rPr>
              <a:t>世纪现实主义文学</a:t>
            </a:r>
            <a:r>
              <a:rPr kumimoji="1" lang="zh-CN" altLang="en-US" sz="2800" b="1" dirty="0">
                <a:latin typeface="KaiTi" charset="-122"/>
                <a:ea typeface="KaiTi" charset="-122"/>
                <a:cs typeface="KaiTi" charset="-122"/>
              </a:rPr>
              <a:t>（初中后期）</a:t>
            </a:r>
          </a:p>
        </p:txBody>
      </p:sp>
      <p:sp>
        <p:nvSpPr>
          <p:cNvPr id="82946" name="文本框 2"/>
          <p:cNvSpPr txBox="1">
            <a:spLocks noChangeArrowheads="1"/>
          </p:cNvSpPr>
          <p:nvPr/>
        </p:nvSpPr>
        <p:spPr bwMode="auto">
          <a:xfrm>
            <a:off x="1222375" y="1133475"/>
            <a:ext cx="10820468" cy="4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200000"/>
              </a:lnSpc>
            </a:pPr>
            <a:r>
              <a:rPr kumimoji="1" lang="en-US" altLang="zh-CN" sz="2400" b="1" dirty="0" smtClean="0">
                <a:latin typeface="Microsoft YaHei" charset="-122"/>
                <a:ea typeface="Microsoft YaHei" charset="-122"/>
                <a:cs typeface="Microsoft YaHei" charset="-122"/>
              </a:rPr>
              <a:t>4.</a:t>
            </a:r>
            <a:r>
              <a:rPr kumimoji="1" lang="zh-CN" altLang="en-US" sz="2400" b="1" dirty="0" smtClean="0">
                <a:latin typeface="Microsoft YaHei" charset="-122"/>
                <a:ea typeface="Microsoft YaHei" charset="-122"/>
                <a:cs typeface="Microsoft YaHei" charset="-122"/>
              </a:rPr>
              <a:t>  巴尔扎克</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高老头</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的艺术成就</a:t>
            </a:r>
            <a:r>
              <a:rPr kumimoji="1" lang="zh-CN" altLang="en-US" sz="2400" b="1" dirty="0" smtClean="0">
                <a:solidFill>
                  <a:srgbClr val="00B050"/>
                </a:solidFill>
                <a:latin typeface="Microsoft YaHei" charset="-122"/>
                <a:ea typeface="Microsoft YaHei" charset="-122"/>
                <a:cs typeface="Microsoft YaHei" charset="-122"/>
              </a:rPr>
              <a:t>［选择／简答］</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高老头</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在</a:t>
            </a:r>
            <a:r>
              <a:rPr lang="zh-CN" altLang="en-US" sz="2400" dirty="0">
                <a:solidFill>
                  <a:srgbClr val="FF0000"/>
                </a:solidFill>
                <a:latin typeface="Microsoft YaHei" charset="-122"/>
                <a:ea typeface="Microsoft YaHei" charset="-122"/>
                <a:cs typeface="Microsoft YaHei" charset="-122"/>
              </a:rPr>
              <a:t>人物</a:t>
            </a:r>
            <a:r>
              <a:rPr lang="zh-CN" altLang="en-US" sz="2400" dirty="0">
                <a:latin typeface="Microsoft YaHei" charset="-122"/>
                <a:ea typeface="Microsoft YaHei" charset="-122"/>
                <a:cs typeface="Microsoft YaHei" charset="-122"/>
              </a:rPr>
              <a:t>塑造、</a:t>
            </a:r>
            <a:r>
              <a:rPr lang="zh-CN" altLang="en-US" sz="2400" dirty="0">
                <a:solidFill>
                  <a:srgbClr val="FF0000"/>
                </a:solidFill>
                <a:latin typeface="Microsoft YaHei" charset="-122"/>
                <a:ea typeface="Microsoft YaHei" charset="-122"/>
                <a:cs typeface="Microsoft YaHei" charset="-122"/>
              </a:rPr>
              <a:t>心理</a:t>
            </a:r>
            <a:r>
              <a:rPr lang="zh-CN" altLang="en-US" sz="2400" dirty="0">
                <a:latin typeface="Microsoft YaHei" charset="-122"/>
                <a:ea typeface="Microsoft YaHei" charset="-122"/>
                <a:cs typeface="Microsoft YaHei" charset="-122"/>
              </a:rPr>
              <a:t>描写、</a:t>
            </a:r>
            <a:r>
              <a:rPr lang="zh-CN" altLang="en-US" sz="2400" dirty="0">
                <a:solidFill>
                  <a:srgbClr val="FF0000"/>
                </a:solidFill>
                <a:latin typeface="Microsoft YaHei" charset="-122"/>
                <a:ea typeface="Microsoft YaHei" charset="-122"/>
                <a:cs typeface="Microsoft YaHei" charset="-122"/>
              </a:rPr>
              <a:t>情节</a:t>
            </a:r>
            <a:r>
              <a:rPr lang="zh-CN" altLang="en-US" sz="2400" dirty="0">
                <a:latin typeface="Microsoft YaHei" charset="-122"/>
                <a:ea typeface="Microsoft YaHei" charset="-122"/>
                <a:cs typeface="Microsoft YaHei" charset="-122"/>
              </a:rPr>
              <a:t>结构等方面达到了很高的成就。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）将人物性格的塑造与人物活动舞台的描写结合起来，反映</a:t>
            </a:r>
            <a:r>
              <a:rPr lang="zh-CN" altLang="en-US" sz="2400" dirty="0">
                <a:solidFill>
                  <a:srgbClr val="FF0000"/>
                </a:solidFill>
                <a:latin typeface="Microsoft YaHei" charset="-122"/>
                <a:ea typeface="Microsoft YaHei" charset="-122"/>
                <a:cs typeface="Microsoft YaHei" charset="-122"/>
              </a:rPr>
              <a:t>社会风俗</a:t>
            </a:r>
            <a:r>
              <a:rPr lang="zh-CN" altLang="en-US" sz="2400" dirty="0">
                <a:latin typeface="Microsoft YaHei" charset="-122"/>
                <a:ea typeface="Microsoft YaHei" charset="-122"/>
                <a:cs typeface="Microsoft YaHei" charset="-122"/>
              </a:rPr>
              <a:t>。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）重要</a:t>
            </a:r>
            <a:r>
              <a:rPr lang="zh-CN" altLang="en-US" sz="2400" dirty="0">
                <a:solidFill>
                  <a:srgbClr val="FF0000"/>
                </a:solidFill>
                <a:latin typeface="Microsoft YaHei" charset="-122"/>
                <a:ea typeface="Microsoft YaHei" charset="-122"/>
                <a:cs typeface="Microsoft YaHei" charset="-122"/>
              </a:rPr>
              <a:t>人物性格鲜明</a:t>
            </a:r>
            <a:r>
              <a:rPr lang="zh-CN" altLang="en-US" sz="2400" dirty="0">
                <a:latin typeface="Microsoft YaHei" charset="-122"/>
                <a:ea typeface="Microsoft YaHei" charset="-122"/>
                <a:cs typeface="Microsoft YaHei" charset="-122"/>
              </a:rPr>
              <a:t>，描写方法各有不同。 </a:t>
            </a:r>
            <a:br>
              <a:rPr lang="zh-CN" altLang="en-US" sz="2400" dirty="0">
                <a:latin typeface="Microsoft YaHei" charset="-122"/>
                <a:ea typeface="Microsoft YaHei" charset="-122"/>
                <a:cs typeface="Microsoft YaHei" charset="-122"/>
              </a:rPr>
            </a:b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次要人物</a:t>
            </a:r>
            <a:r>
              <a:rPr lang="zh-CN" altLang="en-US" sz="2400" dirty="0">
                <a:latin typeface="Microsoft YaHei" charset="-122"/>
                <a:ea typeface="Microsoft YaHei" charset="-122"/>
                <a:cs typeface="Microsoft YaHei" charset="-122"/>
              </a:rPr>
              <a:t>也跃然纸上，各有特色。</a:t>
            </a:r>
            <a:endParaRPr lang="zh-CN" altLang="en-US" sz="2400" dirty="0">
              <a:solidFill>
                <a:srgbClr val="1F2D3D"/>
              </a:solidFill>
              <a:latin typeface="Microsoft YaHei" charset="-122"/>
              <a:ea typeface="Microsoft YaHei" charset="-122"/>
              <a:cs typeface="Microsoft YaHei" charset="-122"/>
            </a:endParaRPr>
          </a:p>
          <a:p>
            <a:pPr>
              <a:lnSpc>
                <a:spcPct val="200000"/>
              </a:lnSpc>
            </a:pP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10000034" y="347663"/>
            <a:ext cx="2191966" cy="1758139"/>
          </a:xfrm>
          <a:prstGeom prst="rect">
            <a:avLst/>
          </a:prstGeom>
        </p:spPr>
      </p:pic>
      <p:sp>
        <p:nvSpPr>
          <p:cNvPr id="5" name="矩形 4"/>
          <p:cNvSpPr/>
          <p:nvPr/>
        </p:nvSpPr>
        <p:spPr>
          <a:xfrm>
            <a:off x="0" y="0"/>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7.3.3</a:t>
            </a:r>
            <a:r>
              <a:rPr lang="zh-CN" altLang="en-US" dirty="0">
                <a:solidFill>
                  <a:schemeClr val="bg1">
                    <a:lumMod val="85000"/>
                  </a:schemeClr>
                </a:solidFill>
                <a:latin typeface="Helvetica Neue For Number" charset="0"/>
              </a:rPr>
              <a:t>三、</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高老头</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Tree>
    <p:extLst>
      <p:ext uri="{BB962C8B-B14F-4D97-AF65-F5344CB8AC3E}">
        <p14:creationId xmlns:p14="http://schemas.microsoft.com/office/powerpoint/2010/main" val="17698952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矩形 1"/>
          <p:cNvSpPr>
            <a:spLocks noChangeArrowheads="1"/>
          </p:cNvSpPr>
          <p:nvPr/>
        </p:nvSpPr>
        <p:spPr bwMode="auto">
          <a:xfrm>
            <a:off x="875489" y="990148"/>
            <a:ext cx="8208963" cy="324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t">
              <a:lnSpc>
                <a:spcPct val="150000"/>
              </a:lnSpc>
            </a:pPr>
            <a:r>
              <a:rPr lang="en-US" altLang="zh-CN" sz="280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高老头</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中复辟时期青年野心家的典型是（ ）</a:t>
            </a:r>
          </a:p>
          <a:p>
            <a:pPr>
              <a:lnSpc>
                <a:spcPct val="150000"/>
              </a:lnSpc>
            </a:pPr>
            <a:r>
              <a:rPr lang="en-US" altLang="zh-CN" sz="2800" dirty="0">
                <a:latin typeface="Microsoft YaHei" charset="-122"/>
                <a:ea typeface="Microsoft YaHei" charset="-122"/>
                <a:cs typeface="Microsoft YaHei" charset="-122"/>
              </a:rPr>
              <a:t>A:</a:t>
            </a:r>
            <a:r>
              <a:rPr lang="zh-CN" altLang="en-US" sz="2800" dirty="0">
                <a:latin typeface="Microsoft YaHei" charset="-122"/>
                <a:ea typeface="Microsoft YaHei" charset="-122"/>
                <a:cs typeface="Microsoft YaHei" charset="-122"/>
              </a:rPr>
              <a:t>拉斯蒂涅</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鲍赛昂子爵夫人</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高老头</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伏脱冷</a:t>
            </a:r>
          </a:p>
        </p:txBody>
      </p:sp>
      <p:sp>
        <p:nvSpPr>
          <p:cNvPr id="3" name="矩形 2"/>
          <p:cNvSpPr/>
          <p:nvPr/>
        </p:nvSpPr>
        <p:spPr>
          <a:xfrm>
            <a:off x="0" y="0"/>
            <a:ext cx="2313454" cy="369332"/>
          </a:xfrm>
          <a:prstGeom prst="rect">
            <a:avLst/>
          </a:prstGeom>
        </p:spPr>
        <p:txBody>
          <a:bodyPr wrap="none">
            <a:spAutoFit/>
          </a:bodyPr>
          <a:lstStyle/>
          <a:p>
            <a:r>
              <a:rPr lang="en-US" altLang="zh-CN" dirty="0">
                <a:solidFill>
                  <a:schemeClr val="bg1">
                    <a:lumMod val="85000"/>
                  </a:schemeClr>
                </a:solidFill>
                <a:latin typeface="Helvetica Neue For Number" charset="0"/>
              </a:rPr>
              <a:t>7.3.3</a:t>
            </a:r>
            <a:r>
              <a:rPr lang="zh-CN" altLang="en-US" dirty="0">
                <a:solidFill>
                  <a:schemeClr val="bg1">
                    <a:lumMod val="85000"/>
                  </a:schemeClr>
                </a:solidFill>
                <a:latin typeface="Helvetica Neue For Number" charset="0"/>
              </a:rPr>
              <a:t>三、</a:t>
            </a:r>
            <a:r>
              <a:rPr lang="en-US" altLang="zh-CN" dirty="0">
                <a:solidFill>
                  <a:schemeClr val="bg1">
                    <a:lumMod val="85000"/>
                  </a:schemeClr>
                </a:solidFill>
                <a:latin typeface="Helvetica Neue For Number" charset="0"/>
              </a:rPr>
              <a:t>《</a:t>
            </a:r>
            <a:r>
              <a:rPr lang="zh-CN" altLang="en-US" dirty="0">
                <a:solidFill>
                  <a:schemeClr val="bg1">
                    <a:lumMod val="85000"/>
                  </a:schemeClr>
                </a:solidFill>
                <a:latin typeface="Helvetica Neue For Number" charset="0"/>
              </a:rPr>
              <a:t>高老头</a:t>
            </a:r>
            <a:r>
              <a:rPr lang="en-US" altLang="zh-CN" dirty="0">
                <a:solidFill>
                  <a:schemeClr val="bg1">
                    <a:lumMod val="85000"/>
                  </a:schemeClr>
                </a:solidFill>
                <a:latin typeface="Helvetica Neue For Number" charset="0"/>
              </a:rPr>
              <a:t>》</a:t>
            </a:r>
            <a:endParaRPr lang="zh-CN" altLang="en-US" dirty="0">
              <a:solidFill>
                <a:schemeClr val="bg1">
                  <a:lumMod val="85000"/>
                </a:schemeClr>
              </a:solidFill>
            </a:endParaRPr>
          </a:p>
        </p:txBody>
      </p:sp>
      <p:sp>
        <p:nvSpPr>
          <p:cNvPr id="4" name="文本框 3"/>
          <p:cNvSpPr txBox="1"/>
          <p:nvPr/>
        </p:nvSpPr>
        <p:spPr>
          <a:xfrm>
            <a:off x="875489" y="233464"/>
            <a:ext cx="1980029" cy="523220"/>
          </a:xfrm>
          <a:prstGeom prst="rect">
            <a:avLst/>
          </a:prstGeom>
          <a:noFill/>
        </p:spPr>
        <p:txBody>
          <a:bodyPr wrap="none" rtlCol="0">
            <a:spAutoFit/>
          </a:bodyPr>
          <a:lstStyle/>
          <a:p>
            <a:r>
              <a:rPr kumimoji="1" lang="zh-CN" altLang="en-US" sz="2800" b="1" smtClean="0">
                <a:solidFill>
                  <a:srgbClr val="0070C0"/>
                </a:solidFill>
                <a:latin typeface="Microsoft YaHei" charset="-122"/>
                <a:ea typeface="Microsoft YaHei" charset="-122"/>
                <a:cs typeface="Microsoft YaHei" charset="-122"/>
              </a:rPr>
              <a:t>考试练习题</a:t>
            </a:r>
            <a:endParaRPr kumimoji="1" lang="zh-CN" altLang="en-US" sz="2800" b="1">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6429875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c9b69906-fa1f-42e8-bb71-1a329d6d114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1371</TotalTime>
  <Words>6121</Words>
  <Application>Microsoft Macintosh PowerPoint</Application>
  <PresentationFormat>宽屏</PresentationFormat>
  <Paragraphs>932</Paragraphs>
  <Slides>154</Slides>
  <Notes>16</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154</vt:i4>
      </vt:variant>
    </vt:vector>
  </HeadingPairs>
  <TitlesOfParts>
    <vt:vector size="175" baseType="lpstr">
      <vt:lpstr>Calibri</vt:lpstr>
      <vt:lpstr>DengXian</vt:lpstr>
      <vt:lpstr>DengXian Light</vt:lpstr>
      <vt:lpstr>Helvetica Neue For Number</vt:lpstr>
      <vt:lpstr>KaiTi</vt:lpstr>
      <vt:lpstr>Microsoft YaHei</vt:lpstr>
      <vt:lpstr>STXingkai</vt:lpstr>
      <vt:lpstr>Times New Roman</vt:lpstr>
      <vt:lpstr>Weibei SC</vt:lpstr>
      <vt:lpstr>Wingdings</vt:lpstr>
      <vt:lpstr>阿里巴巴普惠体 B</vt:lpstr>
      <vt:lpstr>等线</vt:lpstr>
      <vt:lpstr>黑体</vt:lpstr>
      <vt:lpstr>华文中宋</vt:lpstr>
      <vt:lpstr>经典等线简</vt:lpstr>
      <vt:lpstr>楷体</vt:lpstr>
      <vt:lpstr>宋体</vt:lpstr>
      <vt:lpstr>微软雅黑</vt:lpstr>
      <vt:lpstr>微软雅黑 Light</vt:lpstr>
      <vt:lpstr>Arial</vt:lpstr>
      <vt:lpstr>Office 主题</vt:lpstr>
      <vt:lpstr>PowerPoint 演示文稿</vt:lpstr>
      <vt:lpstr>PowerPoint 演示文稿</vt:lpstr>
      <vt:lpstr>PowerPoint 演示文稿</vt:lpstr>
      <vt:lpstr>PowerPoint 演示文稿</vt:lpstr>
      <vt:lpstr>PowerPoint 演示文稿</vt:lpstr>
      <vt:lpstr>关于考试题型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43</cp:revision>
  <cp:lastPrinted>2019-12-11T02:03:51Z</cp:lastPrinted>
  <dcterms:created xsi:type="dcterms:W3CDTF">2019-06-11T11:21:12Z</dcterms:created>
  <dcterms:modified xsi:type="dcterms:W3CDTF">2020-11-10T09:21:05Z</dcterms:modified>
</cp:coreProperties>
</file>